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Amatic SC"/>
      <p:regular r:id="rId15"/>
      <p:bold r:id="rId16"/>
    </p:embeddedFont>
    <p:embeddedFont>
      <p:font typeface="Source Code Pro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maticSC-regular.fntdata"/><Relationship Id="rId14" Type="http://schemas.openxmlformats.org/officeDocument/2006/relationships/slide" Target="slides/slide9.xml"/><Relationship Id="rId17" Type="http://schemas.openxmlformats.org/officeDocument/2006/relationships/font" Target="fonts/SourceCodePro-regular.fntdata"/><Relationship Id="rId16" Type="http://schemas.openxmlformats.org/officeDocument/2006/relationships/font" Target="fonts/AmaticSC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SourceCode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c6f59039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c6f5903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59039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59039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f59039d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f59039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59039d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59039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6f59039d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6f59039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59039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59039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828bf8bd0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828bf8bd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6f59039d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6f59039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828bf8bd0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828bf8bd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dhairya1603/java-code-for-angle-prediction-in-supersonic-speeds/blob/master/16BAS1104%20PROJECT%205TH%20SEMISTER.html" TargetMode="External"/><Relationship Id="rId4" Type="http://schemas.openxmlformats.org/officeDocument/2006/relationships/hyperlink" Target="https://github.com/dhairya1603/java-code-for-angle-prediction-in-supersonic-speeds/blob/master/THETA%20BETA%20MACH.js" TargetMode="External"/><Relationship Id="rId5" Type="http://schemas.openxmlformats.org/officeDocument/2006/relationships/hyperlink" Target="https://github.com/dhairya1603/java-code-for-angle-prediction-in-supersonic-speeds/blob/master/theta%20beta%20mach.py" TargetMode="External"/><Relationship Id="rId6" Type="http://schemas.openxmlformats.org/officeDocument/2006/relationships/image" Target="../media/image5.jpg"/><Relationship Id="rId7" Type="http://schemas.openxmlformats.org/officeDocument/2006/relationships/hyperlink" Target="https://github.com/dhairya1603/java-code-for-angle-prediction-in-supersonic-speeds.git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Semister project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Dhairya dosi 16BAS1104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Project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My project is to find out deflection angle in shockwave at  speeds above mach 1,to do so i`ve taken help of few guys from computer science dept. To be honest, and came up with one HTML UI one javascript code and one python programme for this.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Principal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Theta-beta-mach relation</a:t>
            </a:r>
            <a:endParaRPr/>
          </a:p>
        </p:txBody>
      </p:sp>
      <p:sp>
        <p:nvSpPr>
          <p:cNvPr id="74" name="Google Shape;74;p16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b="0" l="13476" r="13483" t="0"/>
          <a:stretch/>
        </p:blipFill>
        <p:spPr>
          <a:xfrm>
            <a:off x="4571996" y="0"/>
            <a:ext cx="4571998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500" y="2935400"/>
            <a:ext cx="4045200" cy="116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this formula you`re gonna get 4results how you `re gonna figure out which is correct ?.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8"/>
          <p:cNvPicPr preferRelativeResize="0"/>
          <p:nvPr/>
        </p:nvPicPr>
        <p:blipFill rotWithShape="1">
          <a:blip r:embed="rId3">
            <a:alphaModFix/>
          </a:blip>
          <a:srcRect b="12804" l="0" r="0" t="12796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457200" y="3985500"/>
            <a:ext cx="4522800" cy="7008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Strong  // weak shock solutions</a:t>
            </a:r>
            <a:endParaRPr/>
          </a:p>
        </p:txBody>
      </p:sp>
      <p:sp>
        <p:nvSpPr>
          <p:cNvPr id="88" name="Google Shape;88;p18"/>
          <p:cNvSpPr txBox="1"/>
          <p:nvPr/>
        </p:nvSpPr>
        <p:spPr>
          <a:xfrm>
            <a:off x="6380625" y="2800950"/>
            <a:ext cx="73383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4980000" y="3472550"/>
            <a:ext cx="3981900" cy="10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We `re gonna ignore -ve results becsuae 1/m = sin theta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And we re doing this analysis in first quadrent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code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5162100" y="282450"/>
            <a:ext cx="3981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Programmes/files   </a:t>
            </a:r>
            <a:r>
              <a:rPr lang="en" sz="3600"/>
              <a:t> </a:t>
            </a:r>
            <a:endParaRPr sz="3600"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5162100" y="1190638"/>
            <a:ext cx="3981900" cy="10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HTML CODE 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HTML FILE</a:t>
            </a:r>
            <a:endParaRPr sz="1400"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5162100" y="1953727"/>
            <a:ext cx="3981900" cy="10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JAVASCRIPT FILE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JAVA CODE</a:t>
            </a:r>
            <a:endParaRPr sz="1400"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5162100" y="2819929"/>
            <a:ext cx="3981900" cy="10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PYTHON CODE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5"/>
              </a:rPr>
              <a:t>PY Charm</a:t>
            </a:r>
            <a:endParaRPr sz="1400"/>
          </a:p>
        </p:txBody>
      </p:sp>
      <p:pic>
        <p:nvPicPr>
          <p:cNvPr id="103" name="Google Shape;103;p20"/>
          <p:cNvPicPr preferRelativeResize="0"/>
          <p:nvPr/>
        </p:nvPicPr>
        <p:blipFill rotWithShape="1">
          <a:blip r:embed="rId6">
            <a:alphaModFix/>
          </a:blip>
          <a:srcRect b="0" l="16546" r="16546" t="0"/>
          <a:stretch/>
        </p:blipFill>
        <p:spPr>
          <a:xfrm>
            <a:off x="0" y="0"/>
            <a:ext cx="51621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5162100" y="3636704"/>
            <a:ext cx="3981900" cy="10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.exe FILE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7"/>
              </a:rPr>
              <a:t>.EXE file</a:t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1"/>
          <p:cNvPicPr preferRelativeResize="0"/>
          <p:nvPr/>
        </p:nvPicPr>
        <p:blipFill rotWithShape="1">
          <a:blip r:embed="rId3">
            <a:alphaModFix/>
          </a:blip>
          <a:srcRect b="9767" l="0" r="0" t="9775"/>
          <a:stretch/>
        </p:blipFill>
        <p:spPr>
          <a:xfrm>
            <a:off x="0" y="0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0" y="4095450"/>
            <a:ext cx="4522800" cy="7008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 of the actual UI on python</a:t>
            </a:r>
            <a:endParaRPr/>
          </a:p>
        </p:txBody>
      </p:sp>
      <p:sp>
        <p:nvSpPr>
          <p:cNvPr id="111" name="Google Shape;111;p21"/>
          <p:cNvSpPr txBox="1"/>
          <p:nvPr/>
        </p:nvSpPr>
        <p:spPr>
          <a:xfrm>
            <a:off x="6380625" y="2800950"/>
            <a:ext cx="73383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2581050" y="2800950"/>
            <a:ext cx="3981900" cy="10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Check out HTML for frontend and python code for backend part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