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36EF-A68C-4C64-8006-B7A10FBE058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06AD-88C4-4AC3-9309-6C2604BCB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4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36EF-A68C-4C64-8006-B7A10FBE058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06AD-88C4-4AC3-9309-6C2604BCB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0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36EF-A68C-4C64-8006-B7A10FBE058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06AD-88C4-4AC3-9309-6C2604BCB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2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36EF-A68C-4C64-8006-B7A10FBE058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06AD-88C4-4AC3-9309-6C2604BCB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22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36EF-A68C-4C64-8006-B7A10FBE058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06AD-88C4-4AC3-9309-6C2604BCB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9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36EF-A68C-4C64-8006-B7A10FBE058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06AD-88C4-4AC3-9309-6C2604BCB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09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36EF-A68C-4C64-8006-B7A10FBE058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06AD-88C4-4AC3-9309-6C2604BCB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9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36EF-A68C-4C64-8006-B7A10FBE058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06AD-88C4-4AC3-9309-6C2604BCB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3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36EF-A68C-4C64-8006-B7A10FBE058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06AD-88C4-4AC3-9309-6C2604BCB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7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36EF-A68C-4C64-8006-B7A10FBE058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06AD-88C4-4AC3-9309-6C2604BCB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36EF-A68C-4C64-8006-B7A10FBE058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06AD-88C4-4AC3-9309-6C2604BCB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7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236EF-A68C-4C64-8006-B7A10FBE058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406AD-88C4-4AC3-9309-6C2604BCB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7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Fgv-XtFsl8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Installing LAMP Stack on an EC2 Instance </a:t>
            </a:r>
            <a:br>
              <a:rPr lang="en-US" sz="600" dirty="0"/>
            </a:br>
            <a:endParaRPr lang="en-US" sz="1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https://youtu.be/Fgv-XtFsl8M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491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E3102-23E0-40DD-BEB8-694078A1C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614"/>
            <a:ext cx="10515600" cy="5997349"/>
          </a:xfrm>
        </p:spPr>
        <p:txBody>
          <a:bodyPr/>
          <a:lstStyle/>
          <a:p>
            <a:r>
              <a:rPr lang="en-IN" dirty="0"/>
              <a:t>Locate the security group already assigned and select it</a:t>
            </a:r>
          </a:p>
          <a:p>
            <a:r>
              <a:rPr lang="en-IN" dirty="0"/>
              <a:t>In the bottom open </a:t>
            </a:r>
            <a:r>
              <a:rPr lang="en-IN" b="1" dirty="0"/>
              <a:t>Inbound </a:t>
            </a:r>
            <a:r>
              <a:rPr lang="en-IN" dirty="0"/>
              <a:t>tab</a:t>
            </a:r>
          </a:p>
          <a:p>
            <a:r>
              <a:rPr lang="en-IN" dirty="0"/>
              <a:t>Click Edit</a:t>
            </a:r>
          </a:p>
          <a:p>
            <a:r>
              <a:rPr lang="en-IN" dirty="0"/>
              <a:t>Add Rule</a:t>
            </a:r>
          </a:p>
          <a:p>
            <a:r>
              <a:rPr lang="en-IN" dirty="0"/>
              <a:t>Set the type to be HTTP</a:t>
            </a:r>
          </a:p>
          <a:p>
            <a:r>
              <a:rPr lang="en-IN" dirty="0"/>
              <a:t>Click Save</a:t>
            </a:r>
          </a:p>
          <a:p>
            <a:r>
              <a:rPr lang="en-US" dirty="0"/>
              <a:t>Go to your IPv4 address</a:t>
            </a:r>
            <a:endParaRPr lang="en-IN" dirty="0"/>
          </a:p>
          <a:p>
            <a:r>
              <a:rPr lang="en-IN" dirty="0"/>
              <a:t>You should see </a:t>
            </a:r>
            <a:r>
              <a:rPr lang="en-IN" b="1" dirty="0"/>
              <a:t>Hello World!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277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954" y="93786"/>
            <a:ext cx="11957537" cy="6764214"/>
          </a:xfrm>
        </p:spPr>
        <p:txBody>
          <a:bodyPr numCol="2" spcCol="182880">
            <a:noAutofit/>
          </a:bodyPr>
          <a:lstStyle/>
          <a:p>
            <a:pPr marL="514350" indent="-514350">
              <a:lnSpc>
                <a:spcPct val="134000"/>
              </a:lnSpc>
              <a:buFont typeface="+mj-lt"/>
              <a:buAutoNum type="arabicPeriod"/>
            </a:pPr>
            <a:r>
              <a:rPr lang="en-US" sz="2400" dirty="0"/>
              <a:t>Setting Up EC2 &gt;&gt; Sign into AWS &gt;&gt; Open EC2</a:t>
            </a:r>
          </a:p>
          <a:p>
            <a:pPr marL="514350" indent="-514350">
              <a:lnSpc>
                <a:spcPct val="134000"/>
              </a:lnSpc>
              <a:buFont typeface="+mj-lt"/>
              <a:buAutoNum type="arabicPeriod"/>
            </a:pPr>
            <a:r>
              <a:rPr lang="en-US" sz="2400" dirty="0"/>
              <a:t>Click Instances on Left Side &gt;&gt; Click "Launch Instance"</a:t>
            </a:r>
          </a:p>
          <a:p>
            <a:pPr marL="514350" indent="-514350">
              <a:lnSpc>
                <a:spcPct val="134000"/>
              </a:lnSpc>
              <a:buFont typeface="+mj-lt"/>
              <a:buAutoNum type="arabicPeriod"/>
            </a:pPr>
            <a:r>
              <a:rPr lang="en-US" sz="2400" dirty="0"/>
              <a:t>Select "Amazon Linux AMI 2016.09.1 (HVM), SSD Volume Type"</a:t>
            </a:r>
          </a:p>
          <a:p>
            <a:pPr marL="514350" indent="-514350">
              <a:lnSpc>
                <a:spcPct val="134000"/>
              </a:lnSpc>
              <a:buFont typeface="+mj-lt"/>
              <a:buAutoNum type="arabicPeriod"/>
            </a:pPr>
            <a:r>
              <a:rPr lang="en-US" sz="2400" dirty="0"/>
              <a:t>Select Free Tier &gt;&gt; Click review and launch &gt;&gt; Press Launch</a:t>
            </a:r>
          </a:p>
          <a:p>
            <a:pPr marL="514350" indent="-514350">
              <a:lnSpc>
                <a:spcPct val="134000"/>
              </a:lnSpc>
              <a:buFont typeface="+mj-lt"/>
              <a:buAutoNum type="arabicPeriod"/>
            </a:pPr>
            <a:r>
              <a:rPr lang="en-US" sz="2400" dirty="0"/>
              <a:t>Create Pair &gt;&gt; Download Pair</a:t>
            </a:r>
          </a:p>
          <a:p>
            <a:pPr marL="514350" indent="-514350">
              <a:lnSpc>
                <a:spcPct val="134000"/>
              </a:lnSpc>
              <a:buFont typeface="+mj-lt"/>
              <a:buAutoNum type="arabicPeriod"/>
            </a:pPr>
            <a:r>
              <a:rPr lang="en-US" sz="2400" dirty="0"/>
              <a:t>Launch Instance &gt;&gt; Open list of Instances</a:t>
            </a:r>
          </a:p>
          <a:p>
            <a:pPr marL="514350" indent="-514350">
              <a:lnSpc>
                <a:spcPct val="134000"/>
              </a:lnSpc>
              <a:buFont typeface="+mj-lt"/>
              <a:buAutoNum type="arabicPeriod"/>
            </a:pPr>
            <a:r>
              <a:rPr lang="en-US" sz="2400" dirty="0"/>
              <a:t>Swap in your file name: </a:t>
            </a:r>
            <a:r>
              <a:rPr lang="en-US" sz="2400" dirty="0" err="1"/>
              <a:t>chmod</a:t>
            </a:r>
            <a:r>
              <a:rPr lang="en-US" sz="2400" dirty="0"/>
              <a:t> 400 </a:t>
            </a:r>
            <a:r>
              <a:rPr lang="en-US" sz="2400" dirty="0" err="1"/>
              <a:t>ServerPair.pem</a:t>
            </a:r>
            <a:endParaRPr lang="en-US" sz="2400" dirty="0"/>
          </a:p>
          <a:p>
            <a:pPr marL="514350" indent="-514350">
              <a:lnSpc>
                <a:spcPct val="134000"/>
              </a:lnSpc>
              <a:buFont typeface="+mj-lt"/>
              <a:buAutoNum type="arabicPeriod"/>
            </a:pPr>
            <a:r>
              <a:rPr lang="en-US" sz="2400" dirty="0"/>
              <a:t>Swap in your file name and </a:t>
            </a:r>
            <a:r>
              <a:rPr lang="en-US" sz="2400" dirty="0" err="1"/>
              <a:t>ip</a:t>
            </a:r>
            <a:r>
              <a:rPr lang="en-US" sz="2400" dirty="0"/>
              <a:t> address: </a:t>
            </a:r>
            <a:r>
              <a:rPr lang="en-US" sz="2400" dirty="0" err="1"/>
              <a:t>ssh</a:t>
            </a:r>
            <a:r>
              <a:rPr lang="en-US" sz="2400" dirty="0"/>
              <a:t> -</a:t>
            </a:r>
            <a:r>
              <a:rPr lang="en-US" sz="2400" dirty="0" err="1"/>
              <a:t>i</a:t>
            </a:r>
            <a:r>
              <a:rPr lang="en-US" sz="2400" dirty="0"/>
              <a:t> "</a:t>
            </a:r>
            <a:r>
              <a:rPr lang="en-US" sz="2400" dirty="0" err="1"/>
              <a:t>ServerPair.pem</a:t>
            </a:r>
            <a:r>
              <a:rPr lang="en-US" sz="2400" dirty="0"/>
              <a:t>" ec2-user@ec2-54-152-134-146.compute-1.amazonaws.com</a:t>
            </a:r>
          </a:p>
          <a:p>
            <a:pPr marL="514350" indent="-514350">
              <a:lnSpc>
                <a:spcPct val="134000"/>
              </a:lnSpc>
              <a:buFont typeface="+mj-lt"/>
              <a:buAutoNum type="arabicPeriod"/>
            </a:pPr>
            <a:r>
              <a:rPr lang="en-US" sz="2400" dirty="0"/>
              <a:t>Update your instance </a:t>
            </a:r>
            <a:r>
              <a:rPr lang="en-US" sz="2400" dirty="0" err="1"/>
              <a:t>sudo</a:t>
            </a:r>
            <a:r>
              <a:rPr lang="en-US" sz="2400" dirty="0"/>
              <a:t> yum update -y</a:t>
            </a:r>
          </a:p>
          <a:p>
            <a:pPr marL="514350" indent="-514350">
              <a:lnSpc>
                <a:spcPct val="134000"/>
              </a:lnSpc>
              <a:buFont typeface="+mj-lt"/>
              <a:buAutoNum type="arabicPeriod"/>
            </a:pPr>
            <a:r>
              <a:rPr lang="en-US" sz="2400" dirty="0"/>
              <a:t>Install Apache Web Server, MySQL, PHP </a:t>
            </a:r>
            <a:r>
              <a:rPr lang="en-US" sz="2400" dirty="0" err="1"/>
              <a:t>sudo</a:t>
            </a:r>
            <a:r>
              <a:rPr lang="en-US" sz="2400" dirty="0"/>
              <a:t> yum install -y httpd24 php70 mysql56-server php70-mysqlnd</a:t>
            </a:r>
          </a:p>
          <a:p>
            <a:pPr marL="514350" indent="-514350">
              <a:lnSpc>
                <a:spcPct val="134000"/>
              </a:lnSpc>
              <a:buFont typeface="+mj-lt"/>
              <a:buAutoNum type="arabicPeriod"/>
            </a:pPr>
            <a:r>
              <a:rPr lang="en-US" sz="2400" dirty="0"/>
              <a:t>Start the Apache Web Server </a:t>
            </a:r>
            <a:r>
              <a:rPr lang="en-US" sz="2400" dirty="0" err="1"/>
              <a:t>sudo</a:t>
            </a:r>
            <a:r>
              <a:rPr lang="en-US" sz="2400" dirty="0"/>
              <a:t> service </a:t>
            </a:r>
            <a:r>
              <a:rPr lang="en-US" sz="2400" dirty="0" err="1"/>
              <a:t>httpd</a:t>
            </a:r>
            <a:r>
              <a:rPr lang="en-US" sz="2400" dirty="0"/>
              <a:t> start</a:t>
            </a:r>
          </a:p>
          <a:p>
            <a:pPr marL="514350" indent="-514350">
              <a:lnSpc>
                <a:spcPct val="134000"/>
              </a:lnSpc>
              <a:buFont typeface="+mj-lt"/>
              <a:buAutoNum type="arabicPeriod"/>
            </a:pPr>
            <a:r>
              <a:rPr lang="en-US" sz="2400" dirty="0"/>
              <a:t>Make it so Apache Web Server runs on server boot: </a:t>
            </a:r>
            <a:r>
              <a:rPr lang="en-US" sz="2400" dirty="0" err="1"/>
              <a:t>sudo</a:t>
            </a:r>
            <a:r>
              <a:rPr lang="en-US" sz="2400" dirty="0"/>
              <a:t> </a:t>
            </a:r>
            <a:r>
              <a:rPr lang="en-US" sz="2400" dirty="0" err="1"/>
              <a:t>chkconfig</a:t>
            </a:r>
            <a:r>
              <a:rPr lang="en-US" sz="2400" dirty="0"/>
              <a:t> </a:t>
            </a:r>
            <a:r>
              <a:rPr lang="en-US" sz="2400" dirty="0" err="1"/>
              <a:t>httpd</a:t>
            </a:r>
            <a:r>
              <a:rPr lang="en-US" sz="2400" dirty="0"/>
              <a:t> on</a:t>
            </a:r>
          </a:p>
        </p:txBody>
      </p:sp>
    </p:spTree>
    <p:extLst>
      <p:ext uri="{BB962C8B-B14F-4D97-AF65-F5344CB8AC3E}">
        <p14:creationId xmlns:p14="http://schemas.microsoft.com/office/powerpoint/2010/main" val="3061838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954" y="93786"/>
            <a:ext cx="11957537" cy="6764214"/>
          </a:xfrm>
        </p:spPr>
        <p:txBody>
          <a:bodyPr numCol="2" spcCol="182880">
            <a:noAutofit/>
          </a:bodyPr>
          <a:lstStyle/>
          <a:p>
            <a:pPr marL="514350" indent="-514350">
              <a:lnSpc>
                <a:spcPct val="134000"/>
              </a:lnSpc>
              <a:buFont typeface="+mj-lt"/>
              <a:buAutoNum type="arabicPeriod" startAt="13"/>
            </a:pPr>
            <a:r>
              <a:rPr lang="en-US" sz="2400" dirty="0"/>
              <a:t>Verify it with: </a:t>
            </a:r>
            <a:r>
              <a:rPr lang="en-US" sz="2400" dirty="0" err="1"/>
              <a:t>chkconfig</a:t>
            </a:r>
            <a:r>
              <a:rPr lang="en-US" sz="2400" dirty="0"/>
              <a:t> --list httpd and httpd 0:off 1:off 2:on 3:on 4:on 5:on 6:off</a:t>
            </a:r>
          </a:p>
          <a:p>
            <a:pPr marL="514350" indent="-514350">
              <a:lnSpc>
                <a:spcPct val="134000"/>
              </a:lnSpc>
              <a:buFont typeface="+mj-lt"/>
              <a:buAutoNum type="arabicPeriod" startAt="13"/>
            </a:pPr>
            <a:r>
              <a:rPr lang="en-US" sz="2400" dirty="0"/>
              <a:t>Go to your Public DNS or IPv4 Public IP: Example: ec2-54-152-134-146.compute-1.amazonaws.com</a:t>
            </a:r>
          </a:p>
          <a:p>
            <a:pPr marL="514350" indent="-514350">
              <a:lnSpc>
                <a:spcPct val="134000"/>
              </a:lnSpc>
              <a:buFont typeface="+mj-lt"/>
              <a:buAutoNum type="arabicPeriod" startAt="13"/>
            </a:pPr>
            <a:r>
              <a:rPr lang="en-US" sz="2400" dirty="0"/>
              <a:t>Create a new user group </a:t>
            </a:r>
            <a:r>
              <a:rPr lang="en-US" sz="2400" dirty="0" err="1"/>
              <a:t>sudo</a:t>
            </a:r>
            <a:r>
              <a:rPr lang="en-US" sz="2400" dirty="0"/>
              <a:t> </a:t>
            </a:r>
            <a:r>
              <a:rPr lang="en-US" sz="2400" dirty="0" err="1"/>
              <a:t>groupadd</a:t>
            </a:r>
            <a:r>
              <a:rPr lang="en-US" sz="2400" dirty="0"/>
              <a:t> www</a:t>
            </a:r>
          </a:p>
          <a:p>
            <a:pPr marL="514350" indent="-514350">
              <a:lnSpc>
                <a:spcPct val="134000"/>
              </a:lnSpc>
              <a:buFont typeface="+mj-lt"/>
              <a:buAutoNum type="arabicPeriod" startAt="13"/>
            </a:pPr>
            <a:r>
              <a:rPr lang="en-US" sz="2400" dirty="0"/>
              <a:t>Add our EC2 User to this group </a:t>
            </a:r>
            <a:r>
              <a:rPr lang="en-US" sz="2400" dirty="0" err="1"/>
              <a:t>sudo</a:t>
            </a:r>
            <a:r>
              <a:rPr lang="en-US" sz="2400" dirty="0"/>
              <a:t> </a:t>
            </a:r>
            <a:r>
              <a:rPr lang="en-US" sz="2400" dirty="0" err="1"/>
              <a:t>usermod</a:t>
            </a:r>
            <a:r>
              <a:rPr lang="en-US" sz="2400" dirty="0"/>
              <a:t> -a -G www ec2-user</a:t>
            </a:r>
          </a:p>
          <a:p>
            <a:pPr marL="514350" indent="-514350">
              <a:lnSpc>
                <a:spcPct val="134000"/>
              </a:lnSpc>
              <a:buFont typeface="+mj-lt"/>
              <a:buAutoNum type="arabicPeriod" startAt="13"/>
            </a:pPr>
            <a:r>
              <a:rPr lang="en-US" sz="2400" dirty="0"/>
              <a:t>Leave the current session exit</a:t>
            </a:r>
          </a:p>
          <a:p>
            <a:pPr marL="514350" indent="-514350">
              <a:lnSpc>
                <a:spcPct val="134000"/>
              </a:lnSpc>
              <a:buFont typeface="+mj-lt"/>
              <a:buAutoNum type="arabicPeriod" startAt="13"/>
            </a:pPr>
            <a:r>
              <a:rPr lang="en-US" sz="2400" dirty="0"/>
              <a:t>Sign back in. Swap in your file name and </a:t>
            </a:r>
            <a:r>
              <a:rPr lang="en-US" sz="2400" dirty="0" err="1"/>
              <a:t>ip</a:t>
            </a:r>
            <a:r>
              <a:rPr lang="en-US" sz="2400" dirty="0"/>
              <a:t> address: </a:t>
            </a:r>
            <a:r>
              <a:rPr lang="en-US" sz="2400" dirty="0" err="1"/>
              <a:t>ssh</a:t>
            </a:r>
            <a:r>
              <a:rPr lang="en-US" sz="2400" dirty="0"/>
              <a:t> -</a:t>
            </a:r>
            <a:r>
              <a:rPr lang="en-US" sz="2400" dirty="0" err="1"/>
              <a:t>i</a:t>
            </a:r>
            <a:r>
              <a:rPr lang="en-US" sz="2400" dirty="0"/>
              <a:t> "</a:t>
            </a:r>
            <a:r>
              <a:rPr lang="en-US" sz="2400" dirty="0" err="1"/>
              <a:t>ServerPair.pem</a:t>
            </a:r>
            <a:r>
              <a:rPr lang="en-US" sz="2400" dirty="0"/>
              <a:t>" ec2-user@ec2-54-152-134-146.compute-1.amazonaws.com</a:t>
            </a:r>
          </a:p>
          <a:p>
            <a:pPr marL="514350" indent="-514350">
              <a:lnSpc>
                <a:spcPct val="134000"/>
              </a:lnSpc>
              <a:buFont typeface="+mj-lt"/>
              <a:buAutoNum type="arabicPeriod" startAt="13"/>
            </a:pPr>
            <a:r>
              <a:rPr lang="en-US" sz="2400" dirty="0"/>
              <a:t>Verify www exists by running: groups</a:t>
            </a:r>
          </a:p>
          <a:p>
            <a:pPr marL="514350" indent="-514350">
              <a:lnSpc>
                <a:spcPct val="134000"/>
              </a:lnSpc>
              <a:buFont typeface="+mj-lt"/>
              <a:buAutoNum type="arabicPeriod" startAt="13"/>
            </a:pPr>
            <a:r>
              <a:rPr lang="en-US" sz="2400" dirty="0"/>
              <a:t>Give www permission on server files /</a:t>
            </a:r>
            <a:r>
              <a:rPr lang="en-US" sz="2400" dirty="0" err="1"/>
              <a:t>var</a:t>
            </a:r>
            <a:r>
              <a:rPr lang="en-US" sz="2400" dirty="0"/>
              <a:t>/www with </a:t>
            </a:r>
            <a:r>
              <a:rPr lang="en-US" sz="2400" dirty="0" err="1"/>
              <a:t>sudo</a:t>
            </a:r>
            <a:r>
              <a:rPr lang="en-US" sz="2400" dirty="0"/>
              <a:t> </a:t>
            </a:r>
            <a:r>
              <a:rPr lang="en-US" sz="2400" dirty="0" err="1"/>
              <a:t>chown</a:t>
            </a:r>
            <a:r>
              <a:rPr lang="en-US" sz="2400" dirty="0"/>
              <a:t> -R </a:t>
            </a:r>
            <a:r>
              <a:rPr lang="en-US" sz="2400" dirty="0" err="1"/>
              <a:t>root:www</a:t>
            </a:r>
            <a:r>
              <a:rPr lang="en-US" sz="2400" dirty="0"/>
              <a:t> /</a:t>
            </a:r>
            <a:r>
              <a:rPr lang="en-US" sz="2400" dirty="0" err="1"/>
              <a:t>var</a:t>
            </a:r>
            <a:r>
              <a:rPr lang="en-US" sz="2400" dirty="0"/>
              <a:t>/www</a:t>
            </a:r>
          </a:p>
          <a:p>
            <a:pPr marL="514350" indent="-514350">
              <a:lnSpc>
                <a:spcPct val="134000"/>
              </a:lnSpc>
              <a:buFont typeface="+mj-lt"/>
              <a:buAutoNum type="arabicPeriod" startAt="13"/>
            </a:pPr>
            <a:r>
              <a:rPr lang="en-US" sz="2400" dirty="0"/>
              <a:t>Change file permissions: </a:t>
            </a:r>
            <a:r>
              <a:rPr lang="en-US" sz="2400" dirty="0" err="1"/>
              <a:t>sudo</a:t>
            </a:r>
            <a:r>
              <a:rPr lang="en-US" sz="2400" dirty="0"/>
              <a:t> </a:t>
            </a:r>
            <a:r>
              <a:rPr lang="en-US" sz="2400" dirty="0" err="1"/>
              <a:t>chmod</a:t>
            </a:r>
            <a:r>
              <a:rPr lang="en-US" sz="2400" dirty="0"/>
              <a:t> 2775 /</a:t>
            </a:r>
            <a:r>
              <a:rPr lang="en-US" sz="2400" dirty="0" err="1"/>
              <a:t>var</a:t>
            </a:r>
            <a:r>
              <a:rPr lang="en-US" sz="2400" dirty="0"/>
              <a:t>/www and find /</a:t>
            </a:r>
            <a:r>
              <a:rPr lang="en-US" sz="2400" dirty="0" err="1"/>
              <a:t>var</a:t>
            </a:r>
            <a:r>
              <a:rPr lang="en-US" sz="2400" dirty="0"/>
              <a:t>/www -type d -exec </a:t>
            </a:r>
            <a:r>
              <a:rPr lang="en-US" sz="2400" dirty="0" err="1"/>
              <a:t>sudo</a:t>
            </a:r>
            <a:r>
              <a:rPr lang="en-US" sz="2400" dirty="0"/>
              <a:t> </a:t>
            </a:r>
            <a:r>
              <a:rPr lang="en-US" sz="2400" dirty="0" err="1"/>
              <a:t>chmod</a:t>
            </a:r>
            <a:r>
              <a:rPr lang="en-US" sz="2400" dirty="0"/>
              <a:t> 2775 {} \;</a:t>
            </a:r>
          </a:p>
        </p:txBody>
      </p:sp>
    </p:spTree>
    <p:extLst>
      <p:ext uri="{BB962C8B-B14F-4D97-AF65-F5344CB8AC3E}">
        <p14:creationId xmlns:p14="http://schemas.microsoft.com/office/powerpoint/2010/main" val="4226117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954" y="93786"/>
            <a:ext cx="11957537" cy="6764214"/>
          </a:xfrm>
        </p:spPr>
        <p:txBody>
          <a:bodyPr numCol="2" spcCol="182880">
            <a:noAutofit/>
          </a:bodyPr>
          <a:lstStyle/>
          <a:p>
            <a:pPr marL="514350" indent="-514350">
              <a:lnSpc>
                <a:spcPct val="134000"/>
              </a:lnSpc>
              <a:buFont typeface="+mj-lt"/>
              <a:buAutoNum type="arabicPeriod" startAt="22"/>
            </a:pPr>
            <a:r>
              <a:rPr lang="en-US" sz="2400" dirty="0"/>
              <a:t>Add a index.html in </a:t>
            </a:r>
            <a:r>
              <a:rPr lang="en-US" sz="2400" dirty="0" err="1"/>
              <a:t>var</a:t>
            </a:r>
            <a:r>
              <a:rPr lang="en-US" sz="2400" dirty="0"/>
              <a:t>/www/html so touch /</a:t>
            </a:r>
            <a:r>
              <a:rPr lang="en-US" sz="2400" dirty="0" err="1"/>
              <a:t>var</a:t>
            </a:r>
            <a:r>
              <a:rPr lang="en-US" sz="2400" dirty="0"/>
              <a:t>/www/html/index.html and vi /</a:t>
            </a:r>
            <a:r>
              <a:rPr lang="en-US" sz="2400" dirty="0" err="1"/>
              <a:t>var</a:t>
            </a:r>
            <a:r>
              <a:rPr lang="en-US" sz="2400" dirty="0"/>
              <a:t>/www/html/index.html then add content.</a:t>
            </a:r>
          </a:p>
          <a:p>
            <a:pPr marL="514350" indent="-514350">
              <a:lnSpc>
                <a:spcPct val="134000"/>
              </a:lnSpc>
              <a:buFont typeface="+mj-lt"/>
              <a:buAutoNum type="arabicPeriod" startAt="22"/>
            </a:pPr>
            <a:r>
              <a:rPr lang="en-US" sz="2400" dirty="0"/>
              <a:t>Go back to Instances (like the list)</a:t>
            </a:r>
          </a:p>
          <a:p>
            <a:pPr marL="514350" indent="-514350">
              <a:lnSpc>
                <a:spcPct val="134000"/>
              </a:lnSpc>
              <a:buFont typeface="+mj-lt"/>
              <a:buAutoNum type="arabicPeriod" startAt="22"/>
            </a:pPr>
            <a:r>
              <a:rPr lang="en-US" sz="2400" dirty="0"/>
              <a:t>Right click on your new instance, select Networking, then Change Security Group</a:t>
            </a:r>
          </a:p>
          <a:p>
            <a:pPr marL="514350" indent="-514350">
              <a:lnSpc>
                <a:spcPct val="134000"/>
              </a:lnSpc>
              <a:buFont typeface="+mj-lt"/>
              <a:buAutoNum type="arabicPeriod" startAt="22"/>
            </a:pPr>
            <a:r>
              <a:rPr lang="en-US" sz="2400" dirty="0"/>
              <a:t>Take note of which one is selected</a:t>
            </a:r>
          </a:p>
          <a:p>
            <a:pPr marL="514350" indent="-514350">
              <a:lnSpc>
                <a:spcPct val="134000"/>
              </a:lnSpc>
              <a:buFont typeface="+mj-lt"/>
              <a:buAutoNum type="arabicPeriod" startAt="22"/>
            </a:pPr>
            <a:r>
              <a:rPr lang="en-US" sz="2400" dirty="0"/>
              <a:t>Open Security Groups on the left side: https://console.aws.amazon.com/ec2/</a:t>
            </a:r>
          </a:p>
          <a:p>
            <a:pPr marL="514350" indent="-514350">
              <a:lnSpc>
                <a:spcPct val="134000"/>
              </a:lnSpc>
              <a:buFont typeface="+mj-lt"/>
              <a:buAutoNum type="arabicPeriod" startAt="22"/>
            </a:pPr>
            <a:r>
              <a:rPr lang="en-US" sz="2400" dirty="0"/>
              <a:t>Edit the Inbound rules for that security group already assigned.</a:t>
            </a:r>
          </a:p>
          <a:p>
            <a:pPr marL="514350" indent="-514350">
              <a:lnSpc>
                <a:spcPct val="134000"/>
              </a:lnSpc>
              <a:buFont typeface="+mj-lt"/>
              <a:buAutoNum type="arabicPeriod" startAt="22"/>
            </a:pPr>
            <a:r>
              <a:rPr lang="en-US" sz="2400" dirty="0"/>
              <a:t>Add Rule and set the type to be HTTP</a:t>
            </a:r>
          </a:p>
          <a:p>
            <a:pPr marL="514350" indent="-514350">
              <a:lnSpc>
                <a:spcPct val="134000"/>
              </a:lnSpc>
              <a:buFont typeface="+mj-lt"/>
              <a:buAutoNum type="arabicPeriod" startAt="22"/>
            </a:pPr>
            <a:r>
              <a:rPr lang="en-US" sz="2400" dirty="0"/>
              <a:t>Files sit in ls -l /</a:t>
            </a:r>
            <a:r>
              <a:rPr lang="en-US" sz="2400" dirty="0" err="1"/>
              <a:t>var</a:t>
            </a:r>
            <a:r>
              <a:rPr lang="en-US" sz="2400" dirty="0"/>
              <a:t>/www</a:t>
            </a:r>
          </a:p>
          <a:p>
            <a:pPr marL="514350" indent="-514350">
              <a:lnSpc>
                <a:spcPct val="134000"/>
              </a:lnSpc>
              <a:buFont typeface="+mj-lt"/>
              <a:buAutoNum type="arabicPeriod" startAt="22"/>
            </a:pPr>
            <a:r>
              <a:rPr lang="en-US" sz="2400" dirty="0"/>
              <a:t>Go to your IPv4 and you should see Hello World!</a:t>
            </a:r>
          </a:p>
        </p:txBody>
      </p:sp>
    </p:spTree>
    <p:extLst>
      <p:ext uri="{BB962C8B-B14F-4D97-AF65-F5344CB8AC3E}">
        <p14:creationId xmlns:p14="http://schemas.microsoft.com/office/powerpoint/2010/main" val="258989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26571"/>
            <a:ext cx="10951029" cy="631915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Login to your AWS account (console.aws.amazon.com)</a:t>
            </a:r>
          </a:p>
          <a:p>
            <a:r>
              <a:rPr lang="en-US" dirty="0"/>
              <a:t>Go to EC2 under Compute</a:t>
            </a:r>
          </a:p>
          <a:p>
            <a:r>
              <a:rPr lang="en-US" dirty="0"/>
              <a:t>On the left go to Instances</a:t>
            </a:r>
          </a:p>
          <a:p>
            <a:r>
              <a:rPr lang="en-US" dirty="0"/>
              <a:t>Create a new instance by clicking </a:t>
            </a:r>
            <a:r>
              <a:rPr lang="en-US" b="1" dirty="0"/>
              <a:t>Launch Instance</a:t>
            </a:r>
            <a:endParaRPr lang="en-US" dirty="0"/>
          </a:p>
          <a:p>
            <a:r>
              <a:rPr lang="en-US" dirty="0"/>
              <a:t>Select required AMI</a:t>
            </a:r>
          </a:p>
          <a:p>
            <a:r>
              <a:rPr lang="en-US" dirty="0"/>
              <a:t>Choose an Instance Type</a:t>
            </a:r>
          </a:p>
          <a:p>
            <a:r>
              <a:rPr lang="en-US" dirty="0"/>
              <a:t>Hit </a:t>
            </a:r>
            <a:r>
              <a:rPr lang="en-US" b="1" dirty="0"/>
              <a:t>Review and Launch</a:t>
            </a:r>
          </a:p>
          <a:p>
            <a:r>
              <a:rPr lang="en-US" dirty="0"/>
              <a:t>Hit</a:t>
            </a:r>
            <a:r>
              <a:rPr lang="en-US" b="1" dirty="0"/>
              <a:t> Launch</a:t>
            </a:r>
          </a:p>
          <a:p>
            <a:r>
              <a:rPr lang="en-US" dirty="0"/>
              <a:t>Create a new key pair</a:t>
            </a:r>
          </a:p>
          <a:p>
            <a:r>
              <a:rPr lang="en-US" dirty="0"/>
              <a:t>Download Key Pair to downloads folder</a:t>
            </a:r>
          </a:p>
          <a:p>
            <a:r>
              <a:rPr lang="en-US" dirty="0"/>
              <a:t>Hit </a:t>
            </a:r>
            <a:r>
              <a:rPr lang="en-US" b="1" dirty="0"/>
              <a:t>Launch Instance</a:t>
            </a:r>
          </a:p>
          <a:p>
            <a:r>
              <a:rPr lang="en-US" dirty="0"/>
              <a:t>On the left go to Instances</a:t>
            </a:r>
          </a:p>
          <a:p>
            <a:r>
              <a:rPr lang="en-US" dirty="0"/>
              <a:t>Select the recently created Instance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29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2E8D4-30D6-4DD6-B944-AF409C647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58"/>
            <a:ext cx="10515600" cy="671104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Open your terminal</a:t>
            </a:r>
          </a:p>
          <a:p>
            <a:r>
              <a:rPr lang="en-IN" dirty="0"/>
              <a:t>Switch over to downloads folder (where key pair file is downloaded)</a:t>
            </a:r>
          </a:p>
          <a:p>
            <a:r>
              <a:rPr lang="en-IN" dirty="0"/>
              <a:t>Run the following command: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800" dirty="0"/>
              <a:t>  </a:t>
            </a:r>
            <a:r>
              <a:rPr lang="en-IN" sz="2800" dirty="0" err="1"/>
              <a:t>chmod</a:t>
            </a:r>
            <a:r>
              <a:rPr lang="en-IN" sz="2800" dirty="0"/>
              <a:t> 400 </a:t>
            </a:r>
            <a:r>
              <a:rPr lang="en-IN" sz="2800" dirty="0" err="1"/>
              <a:t>ServerPair.pem</a:t>
            </a:r>
            <a:endParaRPr lang="en-IN" sz="2800" dirty="0"/>
          </a:p>
          <a:p>
            <a:pPr marL="457200" lvl="1" indent="0">
              <a:buNone/>
            </a:pPr>
            <a:r>
              <a:rPr lang="en-IN" sz="2800" dirty="0"/>
              <a:t> (To provide proper permissions. </a:t>
            </a:r>
            <a:r>
              <a:rPr lang="en-IN" sz="2800" b="1" dirty="0" err="1"/>
              <a:t>ServerPair.pem</a:t>
            </a:r>
            <a:r>
              <a:rPr lang="en-IN" sz="2800" b="1" dirty="0"/>
              <a:t> </a:t>
            </a:r>
            <a:r>
              <a:rPr lang="en-IN" sz="2800" dirty="0"/>
              <a:t>is a key pair file)</a:t>
            </a:r>
          </a:p>
          <a:p>
            <a:r>
              <a:rPr lang="en-IN" dirty="0"/>
              <a:t>Wait for the instance to enter </a:t>
            </a:r>
            <a:r>
              <a:rPr lang="en-IN" b="1" dirty="0"/>
              <a:t>running state</a:t>
            </a:r>
          </a:p>
          <a:p>
            <a:r>
              <a:rPr lang="en-IN" dirty="0"/>
              <a:t>Go to your instance</a:t>
            </a:r>
          </a:p>
          <a:p>
            <a:r>
              <a:rPr lang="en-IN" dirty="0"/>
              <a:t>Copy Public DNS (IPv4)</a:t>
            </a:r>
          </a:p>
          <a:p>
            <a:r>
              <a:rPr lang="en-IN" dirty="0"/>
              <a:t>Run the following command: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800" dirty="0"/>
              <a:t>  </a:t>
            </a:r>
            <a:r>
              <a:rPr lang="en-US" sz="2800" dirty="0" err="1"/>
              <a:t>ssh</a:t>
            </a:r>
            <a:r>
              <a:rPr lang="en-US" sz="2800" dirty="0"/>
              <a:t> -</a:t>
            </a:r>
            <a:r>
              <a:rPr lang="en-US" sz="2800" dirty="0" err="1"/>
              <a:t>i</a:t>
            </a:r>
            <a:r>
              <a:rPr lang="en-US" sz="2800" dirty="0"/>
              <a:t> "</a:t>
            </a:r>
            <a:r>
              <a:rPr lang="en-US" sz="2800" dirty="0" err="1"/>
              <a:t>ServerPair.pem</a:t>
            </a:r>
            <a:r>
              <a:rPr lang="en-US" sz="2800" dirty="0"/>
              <a:t>" ec2-user@your_public_DNS_IP</a:t>
            </a:r>
          </a:p>
          <a:p>
            <a:pPr marL="457200" lvl="1" indent="0">
              <a:buNone/>
            </a:pPr>
            <a:r>
              <a:rPr lang="en-US" sz="2800" dirty="0"/>
              <a:t> </a:t>
            </a:r>
            <a:r>
              <a:rPr lang="en-IN" sz="2800" dirty="0"/>
              <a:t>(Paste your Public DNS in place of </a:t>
            </a:r>
            <a:r>
              <a:rPr lang="en-IN" sz="2800" b="1" dirty="0" err="1"/>
              <a:t>your_public_DNS_IP</a:t>
            </a:r>
            <a:r>
              <a:rPr lang="en-IN" sz="2800" dirty="0"/>
              <a:t>. Example: </a:t>
            </a:r>
            <a:r>
              <a:rPr lang="en-US" sz="2800" dirty="0"/>
              <a:t>ec2-54-152-134-146.compute-1.amazonaws.com</a:t>
            </a:r>
            <a:r>
              <a:rPr lang="en-IN" sz="2800" dirty="0"/>
              <a:t>)</a:t>
            </a:r>
          </a:p>
          <a:p>
            <a:r>
              <a:rPr lang="en-IN" dirty="0"/>
              <a:t>Run the following command: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800" dirty="0"/>
              <a:t>  </a:t>
            </a:r>
            <a:r>
              <a:rPr lang="en-IN" sz="2800" dirty="0" err="1"/>
              <a:t>sudo</a:t>
            </a:r>
            <a:r>
              <a:rPr lang="en-IN" sz="2800" dirty="0"/>
              <a:t> yum update -y</a:t>
            </a:r>
          </a:p>
          <a:p>
            <a:pPr marL="457200" lvl="1" indent="0">
              <a:buNone/>
            </a:pPr>
            <a:r>
              <a:rPr lang="en-IN" sz="2800" dirty="0"/>
              <a:t> (To update your instance, if required)</a:t>
            </a:r>
          </a:p>
          <a:p>
            <a:pPr marL="457200" lvl="1" indent="0">
              <a:buNone/>
            </a:pPr>
            <a:endParaRPr lang="en-IN" sz="2800" dirty="0"/>
          </a:p>
          <a:p>
            <a:endParaRPr lang="en-IN" b="1" dirty="0"/>
          </a:p>
          <a:p>
            <a:endParaRPr lang="en-IN" b="1" dirty="0"/>
          </a:p>
          <a:p>
            <a:endParaRPr lang="en-IN" sz="2800" dirty="0"/>
          </a:p>
          <a:p>
            <a:pPr marL="457200" lvl="1" indent="0">
              <a:buNone/>
            </a:pPr>
            <a:endParaRPr lang="en-IN" sz="2800" dirty="0"/>
          </a:p>
          <a:p>
            <a:pPr marL="2286000" lvl="5" indent="0">
              <a:buNone/>
            </a:pPr>
            <a:endParaRPr lang="en-IN" sz="2800" dirty="0"/>
          </a:p>
          <a:p>
            <a:pPr marL="2286000" lvl="5" indent="0">
              <a:buNone/>
            </a:pPr>
            <a:endParaRPr lang="en-IN" sz="2800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979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65BC3-EA59-422A-84A6-705C10055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00"/>
            <a:ext cx="10515600" cy="594836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Run the following command: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800" dirty="0"/>
              <a:t>  </a:t>
            </a:r>
            <a:r>
              <a:rPr lang="en-US" sz="2800" dirty="0" err="1"/>
              <a:t>sudo</a:t>
            </a:r>
            <a:r>
              <a:rPr lang="en-US" sz="2800" dirty="0"/>
              <a:t> yum install -y httpd24 php70 mysql56-server php70-mysqlnd</a:t>
            </a:r>
          </a:p>
          <a:p>
            <a:pPr marL="457200" lvl="1" indent="0">
              <a:buNone/>
            </a:pPr>
            <a:r>
              <a:rPr lang="en-IN" sz="2800" dirty="0"/>
              <a:t> (To install Apache Web Server, PHP, MySQL)</a:t>
            </a:r>
          </a:p>
          <a:p>
            <a:r>
              <a:rPr lang="en-IN" dirty="0"/>
              <a:t>Run the following command: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800" dirty="0"/>
              <a:t>  </a:t>
            </a:r>
            <a:r>
              <a:rPr lang="en-US" sz="2800" dirty="0"/>
              <a:t> </a:t>
            </a:r>
            <a:r>
              <a:rPr lang="en-US" sz="2800" dirty="0" err="1"/>
              <a:t>sudo</a:t>
            </a:r>
            <a:r>
              <a:rPr lang="en-US" sz="2800" dirty="0"/>
              <a:t> service httpd start</a:t>
            </a:r>
          </a:p>
          <a:p>
            <a:pPr marL="457200" lvl="1" indent="0">
              <a:buNone/>
            </a:pPr>
            <a:r>
              <a:rPr lang="en-IN" sz="2800" dirty="0"/>
              <a:t> (To start Apache Server)</a:t>
            </a:r>
          </a:p>
          <a:p>
            <a:r>
              <a:rPr lang="en-IN" dirty="0"/>
              <a:t>Run the following command: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800" dirty="0"/>
              <a:t> </a:t>
            </a:r>
            <a:r>
              <a:rPr lang="en-US" sz="2800" dirty="0" err="1"/>
              <a:t>sudo</a:t>
            </a:r>
            <a:r>
              <a:rPr lang="en-US" sz="2800" dirty="0"/>
              <a:t> </a:t>
            </a:r>
            <a:r>
              <a:rPr lang="en-US" sz="2800" dirty="0" err="1"/>
              <a:t>chkconfig</a:t>
            </a:r>
            <a:r>
              <a:rPr lang="en-US" sz="2800" dirty="0"/>
              <a:t> httpd on</a:t>
            </a:r>
          </a:p>
          <a:p>
            <a:pPr marL="457200" lvl="1" indent="0">
              <a:buNone/>
            </a:pPr>
            <a:r>
              <a:rPr lang="en-IN" sz="2800" dirty="0"/>
              <a:t> (So that Apache can run on server boot)</a:t>
            </a:r>
          </a:p>
          <a:p>
            <a:r>
              <a:rPr lang="en-IN" dirty="0"/>
              <a:t>Run the following command: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800" dirty="0"/>
              <a:t> </a:t>
            </a:r>
            <a:r>
              <a:rPr lang="en-US" sz="2800" dirty="0" err="1"/>
              <a:t>chkconfig</a:t>
            </a:r>
            <a:r>
              <a:rPr lang="en-US" sz="2800" dirty="0"/>
              <a:t> --list httpd</a:t>
            </a:r>
          </a:p>
          <a:p>
            <a:pPr marL="457200" lvl="1" indent="0">
              <a:buNone/>
            </a:pPr>
            <a:r>
              <a:rPr lang="en-IN" sz="2800" dirty="0"/>
              <a:t> (Verify the matches:</a:t>
            </a:r>
          </a:p>
          <a:p>
            <a:pPr marL="457200" lvl="1" indent="0">
              <a:buNone/>
            </a:pPr>
            <a:r>
              <a:rPr lang="en-US" sz="2800" dirty="0"/>
              <a:t>httpd 0:off 1:off 2:on 3:on 4:on 5:on 6:off</a:t>
            </a:r>
            <a:r>
              <a:rPr lang="en-IN" sz="2800" dirty="0"/>
              <a:t>)</a:t>
            </a:r>
          </a:p>
          <a:p>
            <a:pPr marL="457200" lvl="1" indent="0">
              <a:buNone/>
            </a:pPr>
            <a:endParaRPr lang="en-IN" sz="2800" dirty="0"/>
          </a:p>
          <a:p>
            <a:pPr marL="457200" lvl="1" indent="0">
              <a:buNone/>
            </a:pPr>
            <a:endParaRPr lang="en-IN" sz="2800" dirty="0"/>
          </a:p>
          <a:p>
            <a:pPr marL="457200" lvl="1" indent="0">
              <a:buNone/>
            </a:pP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1464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3C71B-5E61-4F2B-A507-7F08CA183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00"/>
            <a:ext cx="10515600" cy="6417129"/>
          </a:xfrm>
        </p:spPr>
        <p:txBody>
          <a:bodyPr>
            <a:normAutofit lnSpcReduction="10000"/>
          </a:bodyPr>
          <a:lstStyle/>
          <a:p>
            <a:r>
              <a:rPr lang="en-IN" dirty="0"/>
              <a:t>Run the following command: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800" dirty="0"/>
              <a:t> </a:t>
            </a:r>
            <a:r>
              <a:rPr lang="en-US" sz="2800" dirty="0" err="1"/>
              <a:t>sudo</a:t>
            </a:r>
            <a:r>
              <a:rPr lang="en-US" sz="2800" dirty="0"/>
              <a:t> </a:t>
            </a:r>
            <a:r>
              <a:rPr lang="en-US" sz="2800" dirty="0" err="1"/>
              <a:t>groupadd</a:t>
            </a:r>
            <a:r>
              <a:rPr lang="en-US" sz="2800" dirty="0"/>
              <a:t> www</a:t>
            </a:r>
          </a:p>
          <a:p>
            <a:pPr marL="457200" lvl="1" indent="0">
              <a:buNone/>
            </a:pPr>
            <a:r>
              <a:rPr lang="en-IN" sz="2800" dirty="0"/>
              <a:t> (</a:t>
            </a:r>
            <a:r>
              <a:rPr lang="en-US" sz="2800" dirty="0"/>
              <a:t>Create a new user group called </a:t>
            </a:r>
            <a:r>
              <a:rPr lang="en-US" sz="2800" b="1" dirty="0"/>
              <a:t>www)</a:t>
            </a:r>
          </a:p>
          <a:p>
            <a:r>
              <a:rPr lang="en-IN" dirty="0"/>
              <a:t>Run the following command: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800" dirty="0"/>
              <a:t> </a:t>
            </a:r>
            <a:r>
              <a:rPr lang="en-US" sz="2800" dirty="0" err="1"/>
              <a:t>sudo</a:t>
            </a:r>
            <a:r>
              <a:rPr lang="en-US" sz="2800" dirty="0"/>
              <a:t> </a:t>
            </a:r>
            <a:r>
              <a:rPr lang="en-US" sz="2800" dirty="0" err="1"/>
              <a:t>usermod</a:t>
            </a:r>
            <a:r>
              <a:rPr lang="en-US" sz="2800" dirty="0"/>
              <a:t> -a -G www ec2-user</a:t>
            </a:r>
          </a:p>
          <a:p>
            <a:pPr marL="457200" lvl="1" indent="0">
              <a:buNone/>
            </a:pPr>
            <a:r>
              <a:rPr lang="en-IN" sz="2800" dirty="0"/>
              <a:t> (</a:t>
            </a:r>
            <a:r>
              <a:rPr lang="en-US" sz="2800" dirty="0"/>
              <a:t>Add current user (EC2 user))</a:t>
            </a:r>
          </a:p>
          <a:p>
            <a:r>
              <a:rPr lang="en-IN" sz="2800" dirty="0"/>
              <a:t>Exit </a:t>
            </a:r>
            <a:r>
              <a:rPr lang="en-IN" dirty="0"/>
              <a:t>the current session (To reset)</a:t>
            </a:r>
          </a:p>
          <a:p>
            <a:r>
              <a:rPr lang="en-IN" sz="2800" dirty="0"/>
              <a:t>Sign back i</a:t>
            </a:r>
            <a:r>
              <a:rPr lang="en-IN" dirty="0"/>
              <a:t>n </a:t>
            </a:r>
            <a:r>
              <a:rPr lang="en-IN" sz="2800" dirty="0"/>
              <a:t>(</a:t>
            </a:r>
            <a:r>
              <a:rPr lang="en-US" dirty="0" err="1"/>
              <a:t>ssh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"</a:t>
            </a:r>
            <a:r>
              <a:rPr lang="en-US" dirty="0" err="1"/>
              <a:t>ServerPair.pem</a:t>
            </a:r>
            <a:r>
              <a:rPr lang="en-US" dirty="0"/>
              <a:t>" ec2-user@ec2-54-152-134-146.compute-1.amazonaws.com)</a:t>
            </a:r>
            <a:endParaRPr lang="en-US" sz="2800" dirty="0"/>
          </a:p>
          <a:p>
            <a:r>
              <a:rPr lang="en-IN" dirty="0"/>
              <a:t>Run the following command: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800" dirty="0"/>
              <a:t> </a:t>
            </a:r>
            <a:r>
              <a:rPr lang="en-US" sz="2800" dirty="0"/>
              <a:t>groups</a:t>
            </a:r>
          </a:p>
          <a:p>
            <a:pPr marL="457200" lvl="1" indent="0">
              <a:buNone/>
            </a:pPr>
            <a:r>
              <a:rPr lang="en-IN" sz="2800" dirty="0"/>
              <a:t> (</a:t>
            </a:r>
            <a:r>
              <a:rPr lang="en-US" sz="2800" dirty="0"/>
              <a:t>To verify www exists)</a:t>
            </a:r>
          </a:p>
          <a:p>
            <a:r>
              <a:rPr lang="en-IN" dirty="0"/>
              <a:t>Run the following command: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800" dirty="0"/>
              <a:t> </a:t>
            </a:r>
            <a:r>
              <a:rPr lang="en-US" sz="2800" dirty="0" err="1"/>
              <a:t>sudo</a:t>
            </a:r>
            <a:r>
              <a:rPr lang="en-US" sz="2800" dirty="0"/>
              <a:t> </a:t>
            </a:r>
            <a:r>
              <a:rPr lang="en-US" sz="2800" dirty="0" err="1"/>
              <a:t>chown</a:t>
            </a:r>
            <a:r>
              <a:rPr lang="en-US" sz="2800" dirty="0"/>
              <a:t> -R </a:t>
            </a:r>
            <a:r>
              <a:rPr lang="en-US" sz="2800" dirty="0" err="1"/>
              <a:t>root:www</a:t>
            </a:r>
            <a:r>
              <a:rPr lang="en-US" sz="2800" dirty="0"/>
              <a:t> /var/www</a:t>
            </a:r>
          </a:p>
          <a:p>
            <a:pPr marL="457200" lvl="1" indent="0">
              <a:buNone/>
            </a:pPr>
            <a:r>
              <a:rPr lang="en-IN" sz="2800" dirty="0"/>
              <a:t> (</a:t>
            </a:r>
            <a:r>
              <a:rPr lang="en-US" sz="2800" dirty="0"/>
              <a:t>Set permissions on server files )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endParaRPr lang="en-US" sz="28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9454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CB4AD-4C99-40F4-B7EB-67F7B5961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913"/>
            <a:ext cx="10515600" cy="6417129"/>
          </a:xfrm>
        </p:spPr>
        <p:txBody>
          <a:bodyPr>
            <a:normAutofit/>
          </a:bodyPr>
          <a:lstStyle/>
          <a:p>
            <a:r>
              <a:rPr lang="en-IN" dirty="0"/>
              <a:t>Run the following commands: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800" dirty="0"/>
              <a:t>  </a:t>
            </a:r>
            <a:r>
              <a:rPr lang="en-US" sz="2800" dirty="0" err="1"/>
              <a:t>sudo</a:t>
            </a:r>
            <a:r>
              <a:rPr lang="en-US" sz="2800" dirty="0"/>
              <a:t> </a:t>
            </a:r>
            <a:r>
              <a:rPr lang="en-US" sz="2800" dirty="0" err="1"/>
              <a:t>chmod</a:t>
            </a:r>
            <a:r>
              <a:rPr lang="en-US" sz="2800" dirty="0"/>
              <a:t> 2775 /var/www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  find /var/www -type d -exec </a:t>
            </a:r>
            <a:r>
              <a:rPr lang="en-US" sz="2800" dirty="0" err="1"/>
              <a:t>sudo</a:t>
            </a:r>
            <a:r>
              <a:rPr lang="en-US" sz="2800" dirty="0"/>
              <a:t> </a:t>
            </a:r>
            <a:r>
              <a:rPr lang="en-US" sz="2800" dirty="0" err="1"/>
              <a:t>chmod</a:t>
            </a:r>
            <a:r>
              <a:rPr lang="en-US" sz="2800" dirty="0"/>
              <a:t> 2775 {} \;</a:t>
            </a:r>
          </a:p>
          <a:p>
            <a:pPr marL="457200" lvl="1" indent="0">
              <a:buNone/>
            </a:pPr>
            <a:r>
              <a:rPr lang="en-US" sz="2800" dirty="0"/>
              <a:t>(Change file permissions)</a:t>
            </a:r>
          </a:p>
          <a:p>
            <a:r>
              <a:rPr lang="en-IN" dirty="0"/>
              <a:t>Run the following commands: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800" dirty="0"/>
              <a:t>  </a:t>
            </a:r>
            <a:r>
              <a:rPr lang="en-US" sz="2800" dirty="0"/>
              <a:t>touch /var/www/html/index.html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  vi /var/www/html/index.html</a:t>
            </a:r>
          </a:p>
          <a:p>
            <a:pPr marL="457200" lvl="1" indent="0">
              <a:buNone/>
            </a:pPr>
            <a:r>
              <a:rPr lang="en-US" sz="2800" dirty="0"/>
              <a:t>(Create an index file and add content)</a:t>
            </a:r>
          </a:p>
          <a:p>
            <a:r>
              <a:rPr lang="en-IN" dirty="0"/>
              <a:t>Add “Hello World” as an example to index.html</a:t>
            </a:r>
          </a:p>
          <a:p>
            <a:r>
              <a:rPr lang="en-IN" sz="2800" dirty="0"/>
              <a:t>Right click on your instance and go to </a:t>
            </a:r>
            <a:r>
              <a:rPr lang="en-IN" sz="2800" b="1" dirty="0"/>
              <a:t>Networking</a:t>
            </a:r>
          </a:p>
          <a:p>
            <a:r>
              <a:rPr lang="en-IN" dirty="0"/>
              <a:t>Select </a:t>
            </a:r>
            <a:r>
              <a:rPr lang="en-IN" b="1" dirty="0"/>
              <a:t>Change Security Group</a:t>
            </a:r>
          </a:p>
          <a:p>
            <a:r>
              <a:rPr lang="en-US" dirty="0"/>
              <a:t>Take note of which one is selected (Example: launch-wizard-5)</a:t>
            </a:r>
          </a:p>
          <a:p>
            <a:r>
              <a:rPr lang="en-US" dirty="0"/>
              <a:t>On left side open </a:t>
            </a:r>
            <a:r>
              <a:rPr lang="en-US" b="1" dirty="0"/>
              <a:t>Security Groups </a:t>
            </a:r>
            <a:r>
              <a:rPr lang="en-US" dirty="0"/>
              <a:t>under </a:t>
            </a:r>
            <a:r>
              <a:rPr lang="en-US" b="1" dirty="0"/>
              <a:t>Network &amp; Security</a:t>
            </a:r>
          </a:p>
          <a:p>
            <a:endParaRPr lang="en-US" sz="2800" b="1" dirty="0"/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7337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1027</Words>
  <Application>Microsoft Office PowerPoint</Application>
  <PresentationFormat>Widescreen</PresentationFormat>
  <Paragraphs>121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Installing LAMP Stack on an EC2 Instance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Pravin Dagdee</dc:creator>
  <cp:lastModifiedBy>Abhishek Mewar</cp:lastModifiedBy>
  <cp:revision>30</cp:revision>
  <dcterms:created xsi:type="dcterms:W3CDTF">2019-11-04T07:49:45Z</dcterms:created>
  <dcterms:modified xsi:type="dcterms:W3CDTF">2019-11-05T17:27:54Z</dcterms:modified>
</cp:coreProperties>
</file>