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16-Apr-21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16-Apr-21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39238" cy="495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1143000"/>
            <a:ext cx="2924556" cy="4953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7CA0-ABEC-4B70-BC12-F39C3849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BRAIN TUMOR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6426C-107C-4F91-80EC-F728263B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12" y="4561850"/>
            <a:ext cx="7313295" cy="914400"/>
          </a:xfrm>
        </p:spPr>
        <p:txBody>
          <a:bodyPr>
            <a:normAutofit fontScale="55000" lnSpcReduction="20000"/>
          </a:bodyPr>
          <a:lstStyle/>
          <a:p>
            <a:pPr algn="r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CB4A9-52C5-4C2A-8B27-F08C2B2B6DE8}"/>
              </a:ext>
            </a:extLst>
          </p:cNvPr>
          <p:cNvSpPr txBox="1"/>
          <p:nvPr/>
        </p:nvSpPr>
        <p:spPr>
          <a:xfrm>
            <a:off x="9294812" y="1298448"/>
            <a:ext cx="27838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US" b="1" dirty="0">
                <a:solidFill>
                  <a:schemeClr val="tx1"/>
                </a:solidFill>
              </a:rPr>
              <a:t>Guided By:-</a:t>
            </a:r>
          </a:p>
          <a:p>
            <a:pPr marL="381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Prof. Vidhi Pandya </a:t>
            </a:r>
            <a:endParaRPr lang="en-US" sz="1600" dirty="0">
              <a:solidFill>
                <a:schemeClr val="tx2"/>
              </a:solidFill>
            </a:endParaRPr>
          </a:p>
          <a:p>
            <a:pPr marL="381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Prof. Shraddha Vyas</a:t>
            </a:r>
          </a:p>
          <a:p>
            <a:pPr marL="381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D19DCS155(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Dhariya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Parikh)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D19DCS157(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Vatsal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Singhala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381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D19DCS155(Hardik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381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Semester:-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</a:p>
          <a:p>
            <a:pPr marL="381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CSE-2</a:t>
            </a:r>
          </a:p>
          <a:p>
            <a:pPr marL="381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</a:p>
          <a:p>
            <a:pPr marL="38100" indent="0"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	     D19DCS159(Hardik Shi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8100" indent="0">
              <a:buNone/>
            </a:pPr>
            <a:endParaRPr lang="en-IN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2" descr="Image result for charusat logo">
            <a:extLst>
              <a:ext uri="{FF2B5EF4-FFF2-40B4-BE49-F238E27FC236}">
                <a16:creationId xmlns:a16="http://schemas.microsoft.com/office/drawing/2014/main" id="{77413258-DAB1-405E-BE64-0DD2B83E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" y="19235"/>
            <a:ext cx="1092775" cy="10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0C9340E0-419C-44CC-AA80-33FDA42B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61074"/>
            <a:ext cx="823633" cy="80903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24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DAA7-AECA-4684-AEDA-DA09E561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D324-7554-4EB7-ACCB-D8EC734D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conclude that we learn new technology while developing our project brain tumor detecting using K-means clustering and image segmentation </a:t>
            </a:r>
          </a:p>
        </p:txBody>
      </p:sp>
    </p:spTree>
    <p:extLst>
      <p:ext uri="{BB962C8B-B14F-4D97-AF65-F5344CB8AC3E}">
        <p14:creationId xmlns:p14="http://schemas.microsoft.com/office/powerpoint/2010/main" val="286042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929D-DD8E-4AE4-8D58-CA3ABBC1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87730-4F10-4D92-B69E-1772EFB390D8}"/>
              </a:ext>
            </a:extLst>
          </p:cNvPr>
          <p:cNvSpPr txBox="1"/>
          <p:nvPr/>
        </p:nvSpPr>
        <p:spPr>
          <a:xfrm>
            <a:off x="3808412" y="2349840"/>
            <a:ext cx="7696200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70535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https://www.pyimagesearch.com/2015/02/02/just-open-sourced-personal-imutils-package-series-opencv-convenience-functions/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https://www.w3schools.com/python/numpy_intro.asp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https://docs.python.org/3/library/pickle.html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https://stackoverflow.com/questions/50473381/scikit-learns-labelbinarizer-vs-onehotencoder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https://www.tensorflow.org/api_docs/python/tf/keras/layers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E06638-4831-41F7-B3BE-52EF3956304D}"/>
              </a:ext>
            </a:extLst>
          </p:cNvPr>
          <p:cNvSpPr/>
          <p:nvPr/>
        </p:nvSpPr>
        <p:spPr>
          <a:xfrm>
            <a:off x="4155774" y="2967335"/>
            <a:ext cx="3877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4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80D7-B11A-463D-8A95-E66643E3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C8BA-D85A-4E3F-A37C-4935DD9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Abstract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Requirement Gathering Techniques Used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Hardware and Software Requirements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Implementation Details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Snapshots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Limitations and Future Scope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CC04-3D78-4E31-B350-276FA639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9C56-345F-4D2E-BCD1-FF94C4F7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is most important party of our central nervous system.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task of doctors is to find Brain Tumor Which May be time consuming and feel burden.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only solution for these problem is using Color segmentation using k-means clustering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587F-8154-448C-9498-B6B592FF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5EC1-22AB-46F9-9798-2C86E5BF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Tumour Detection are challenging in medical image processing brain image is complicated.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Segmentation plays a important role.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these Project we will detect Brain Tumour Using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And K-Means clustering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97FD-D036-43CF-ABF8-E9C619B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Techniques Used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A4C7-012B-4CE8-A5F0-F92615F6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We talked to some medical final year student and doctors about difficulty they faced during detecting Brain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Papers- </a:t>
            </a:r>
          </a:p>
        </p:txBody>
      </p:sp>
    </p:spTree>
    <p:extLst>
      <p:ext uri="{BB962C8B-B14F-4D97-AF65-F5344CB8AC3E}">
        <p14:creationId xmlns:p14="http://schemas.microsoft.com/office/powerpoint/2010/main" val="21469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6C79-E08C-4152-BF4D-637355B4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2A06-1E68-4117-A3E5-B5D0E48B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 Requirement:-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: 	Core i3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:	160 GB (Free)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			         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4GB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Requirement:-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458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10AF-6F8F-4A99-A2E5-5410621B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D460-0943-4B41-B010-F65E40D4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many libraries to develop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Opencv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joblib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1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2D27-1496-4573-86DA-956FAFE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D41A0-BFBE-4ECE-BE56-DCB7D357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12" y="1447800"/>
            <a:ext cx="3960682" cy="37844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F00A4-DE0A-40FB-9D80-DA9CC80B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12" y="1532224"/>
            <a:ext cx="3248868" cy="37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9B56-5E59-49E5-B53E-E8697DB8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DB64-626C-4ADF-9664-1999CC32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Limitations:-</a:t>
            </a:r>
          </a:p>
          <a:p>
            <a:r>
              <a:rPr lang="en-US" dirty="0"/>
              <a:t>We need more clear </a:t>
            </a:r>
            <a:r>
              <a:rPr lang="en-US" dirty="0" err="1"/>
              <a:t>mri</a:t>
            </a:r>
            <a:r>
              <a:rPr lang="en-US" dirty="0"/>
              <a:t> image.</a:t>
            </a:r>
          </a:p>
          <a:p>
            <a:r>
              <a:rPr lang="en-US" dirty="0"/>
              <a:t>Accuracy can be more improved </a:t>
            </a:r>
          </a:p>
          <a:p>
            <a:r>
              <a:rPr lang="en-US" dirty="0"/>
              <a:t>It cannot give exact length of tumor.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Scope:</a:t>
            </a:r>
          </a:p>
          <a:p>
            <a:r>
              <a:rPr lang="en-US" dirty="0"/>
              <a:t>We can implement user interface using </a:t>
            </a:r>
            <a:r>
              <a:rPr lang="en-US" dirty="0" err="1"/>
              <a:t>tkinter</a:t>
            </a:r>
            <a:r>
              <a:rPr lang="en-US" dirty="0"/>
              <a:t> which can make code more easy. </a:t>
            </a:r>
          </a:p>
          <a:p>
            <a:r>
              <a:rPr lang="en-US" dirty="0"/>
              <a:t>We can use more accurate algorithms in later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55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101</TotalTime>
  <Words>389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Symbol</vt:lpstr>
      <vt:lpstr>Times New Roman</vt:lpstr>
      <vt:lpstr>Wingdings 2</vt:lpstr>
      <vt:lpstr>Frame</vt:lpstr>
      <vt:lpstr>                                                         BRAIN TUMOR DETECTION</vt:lpstr>
      <vt:lpstr>CONTENT</vt:lpstr>
      <vt:lpstr>INTRODUCTION</vt:lpstr>
      <vt:lpstr>ABSTRACT</vt:lpstr>
      <vt:lpstr>Requirement Gathering Techniques Used </vt:lpstr>
      <vt:lpstr>Hardware and Software Requirements </vt:lpstr>
      <vt:lpstr>Implementation Details  </vt:lpstr>
      <vt:lpstr>SNAPSHOT</vt:lpstr>
      <vt:lpstr>Limitations and Future Scope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</dc:creator>
  <cp:lastModifiedBy>Dhairya</cp:lastModifiedBy>
  <cp:revision>10</cp:revision>
  <dcterms:created xsi:type="dcterms:W3CDTF">2021-04-16T15:04:40Z</dcterms:created>
  <dcterms:modified xsi:type="dcterms:W3CDTF">2021-04-16T16:45:58Z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