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58" r:id="rId4"/>
    <p:sldId id="266" r:id="rId5"/>
    <p:sldId id="281" r:id="rId6"/>
    <p:sldId id="262" r:id="rId7"/>
    <p:sldId id="284" r:id="rId8"/>
    <p:sldId id="282" r:id="rId9"/>
    <p:sldId id="285" r:id="rId10"/>
    <p:sldId id="288" r:id="rId11"/>
    <p:sldId id="286" r:id="rId12"/>
    <p:sldId id="287" r:id="rId13"/>
    <p:sldId id="280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4C54"/>
    <a:srgbClr val="635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42220A-EBFA-40EE-B419-F8B644EE4619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03384-390B-436D-BBAD-B795313CC2ED}">
      <dgm:prSet phldrT="[Text]"/>
      <dgm:spPr/>
      <dgm:t>
        <a:bodyPr/>
        <a:lstStyle/>
        <a:p>
          <a:pPr algn="ctr"/>
          <a:r>
            <a:rPr lang="en-US" dirty="0">
              <a:solidFill>
                <a:schemeClr val="bg1"/>
              </a:solidFill>
            </a:rPr>
            <a:t>INTIAL STAGE</a:t>
          </a:r>
        </a:p>
      </dgm:t>
    </dgm:pt>
    <dgm:pt modelId="{869B6C6A-2CFC-4884-8246-B6D52B749A99}" type="parTrans" cxnId="{0BC9BED6-338B-413B-A1A0-73A282F50A93}">
      <dgm:prSet/>
      <dgm:spPr/>
      <dgm:t>
        <a:bodyPr/>
        <a:lstStyle/>
        <a:p>
          <a:endParaRPr lang="en-US"/>
        </a:p>
      </dgm:t>
    </dgm:pt>
    <dgm:pt modelId="{6EB6BCCF-AF0F-40E4-B17A-5580782221C1}" type="sibTrans" cxnId="{0BC9BED6-338B-413B-A1A0-73A282F50A93}">
      <dgm:prSet/>
      <dgm:spPr/>
      <dgm:t>
        <a:bodyPr/>
        <a:lstStyle/>
        <a:p>
          <a:endParaRPr lang="en-US"/>
        </a:p>
      </dgm:t>
    </dgm:pt>
    <dgm:pt modelId="{34802E02-804A-496F-82AA-DA5050DBBB19}">
      <dgm:prSet phldrT="[Text]" custT="1"/>
      <dgm:spPr/>
      <dgm:t>
        <a:bodyPr/>
        <a:lstStyle/>
        <a:p>
          <a:r>
            <a:rPr lang="en-US" sz="1200" b="1" dirty="0"/>
            <a:t>PROJECT IDEATION</a:t>
          </a:r>
        </a:p>
      </dgm:t>
    </dgm:pt>
    <dgm:pt modelId="{30CC2310-66F4-4D37-8279-48F1A6870683}" type="parTrans" cxnId="{C5E7C472-B253-46F9-8340-5AE64075AE50}">
      <dgm:prSet/>
      <dgm:spPr/>
      <dgm:t>
        <a:bodyPr/>
        <a:lstStyle/>
        <a:p>
          <a:endParaRPr lang="en-US"/>
        </a:p>
      </dgm:t>
    </dgm:pt>
    <dgm:pt modelId="{3F5D3121-1109-41FA-9B92-98CA34179B92}" type="sibTrans" cxnId="{C5E7C472-B253-46F9-8340-5AE64075AE50}">
      <dgm:prSet/>
      <dgm:spPr/>
      <dgm:t>
        <a:bodyPr/>
        <a:lstStyle/>
        <a:p>
          <a:endParaRPr lang="en-US"/>
        </a:p>
      </dgm:t>
    </dgm:pt>
    <dgm:pt modelId="{4EE38A2D-7262-43D0-94A7-5EE3DF5D89B2}">
      <dgm:prSet phldrT="[Text]"/>
      <dgm:spPr/>
      <dgm:t>
        <a:bodyPr/>
        <a:lstStyle/>
        <a:p>
          <a:pPr algn="ctr"/>
          <a:r>
            <a:rPr lang="en-US" dirty="0">
              <a:solidFill>
                <a:schemeClr val="bg1"/>
              </a:solidFill>
            </a:rPr>
            <a:t>INTITALIZATION STAGE</a:t>
          </a:r>
        </a:p>
      </dgm:t>
    </dgm:pt>
    <dgm:pt modelId="{A548617B-3C0F-4431-92A6-802446F5FB69}" type="parTrans" cxnId="{81A4C727-1C79-479D-A0DE-8255156187A6}">
      <dgm:prSet/>
      <dgm:spPr/>
      <dgm:t>
        <a:bodyPr/>
        <a:lstStyle/>
        <a:p>
          <a:endParaRPr lang="en-US"/>
        </a:p>
      </dgm:t>
    </dgm:pt>
    <dgm:pt modelId="{3F7EDBE3-EE60-4972-8F1D-FB93331F291D}" type="sibTrans" cxnId="{81A4C727-1C79-479D-A0DE-8255156187A6}">
      <dgm:prSet/>
      <dgm:spPr/>
      <dgm:t>
        <a:bodyPr/>
        <a:lstStyle/>
        <a:p>
          <a:endParaRPr lang="en-US"/>
        </a:p>
      </dgm:t>
    </dgm:pt>
    <dgm:pt modelId="{C63A5F1A-94EE-4F70-A8D9-4AEB4D2FB79E}">
      <dgm:prSet phldrT="[Text]"/>
      <dgm:spPr/>
      <dgm:t>
        <a:bodyPr/>
        <a:lstStyle/>
        <a:p>
          <a:r>
            <a:rPr lang="en-US" b="1" dirty="0"/>
            <a:t>LEARNING ML TOOLS</a:t>
          </a:r>
        </a:p>
      </dgm:t>
    </dgm:pt>
    <dgm:pt modelId="{F1BA237F-C0E8-46E1-909D-9EEA5A1BEFBC}" type="parTrans" cxnId="{1FDB5146-0259-4DB1-A081-B1DC0CA2F112}">
      <dgm:prSet/>
      <dgm:spPr/>
      <dgm:t>
        <a:bodyPr/>
        <a:lstStyle/>
        <a:p>
          <a:endParaRPr lang="en-US"/>
        </a:p>
      </dgm:t>
    </dgm:pt>
    <dgm:pt modelId="{2CDDE9CC-2FBF-4FB5-A2F7-8895FA08D9A6}" type="sibTrans" cxnId="{1FDB5146-0259-4DB1-A081-B1DC0CA2F112}">
      <dgm:prSet/>
      <dgm:spPr/>
      <dgm:t>
        <a:bodyPr/>
        <a:lstStyle/>
        <a:p>
          <a:endParaRPr lang="en-US"/>
        </a:p>
      </dgm:t>
    </dgm:pt>
    <dgm:pt modelId="{2C05677B-2123-4F9A-9E66-33D9180074CD}">
      <dgm:prSet phldrT="[Text]"/>
      <dgm:spPr/>
      <dgm:t>
        <a:bodyPr/>
        <a:lstStyle/>
        <a:p>
          <a:pPr algn="ctr"/>
          <a:r>
            <a:rPr lang="en-US" dirty="0">
              <a:solidFill>
                <a:schemeClr val="bg1"/>
              </a:solidFill>
            </a:rPr>
            <a:t>CLOSER STAGE</a:t>
          </a:r>
        </a:p>
      </dgm:t>
    </dgm:pt>
    <dgm:pt modelId="{CFC4C7F9-5915-4A3E-A024-ADCCCD0C0089}" type="parTrans" cxnId="{B971CF34-17A9-4A06-AC67-CD0B6BA0830B}">
      <dgm:prSet/>
      <dgm:spPr/>
      <dgm:t>
        <a:bodyPr/>
        <a:lstStyle/>
        <a:p>
          <a:endParaRPr lang="en-US"/>
        </a:p>
      </dgm:t>
    </dgm:pt>
    <dgm:pt modelId="{30129E71-951F-480F-8899-F3B39B672CC1}" type="sibTrans" cxnId="{B971CF34-17A9-4A06-AC67-CD0B6BA0830B}">
      <dgm:prSet/>
      <dgm:spPr/>
      <dgm:t>
        <a:bodyPr/>
        <a:lstStyle/>
        <a:p>
          <a:endParaRPr lang="en-US"/>
        </a:p>
      </dgm:t>
    </dgm:pt>
    <dgm:pt modelId="{6450877E-9F76-4FC9-B1E8-0038BD8C82E2}">
      <dgm:prSet phldrT="[Text]"/>
      <dgm:spPr/>
      <dgm:t>
        <a:bodyPr/>
        <a:lstStyle/>
        <a:p>
          <a:r>
            <a:rPr lang="en-US" b="1" dirty="0"/>
            <a:t>TESTING THE PROJECT</a:t>
          </a:r>
        </a:p>
      </dgm:t>
    </dgm:pt>
    <dgm:pt modelId="{BFEF4862-3BEB-41BB-A163-A8B803118D11}" type="parTrans" cxnId="{6924DA62-75D8-4D13-97AB-016D3AA21D9C}">
      <dgm:prSet/>
      <dgm:spPr/>
      <dgm:t>
        <a:bodyPr/>
        <a:lstStyle/>
        <a:p>
          <a:endParaRPr lang="en-US"/>
        </a:p>
      </dgm:t>
    </dgm:pt>
    <dgm:pt modelId="{ED55CC60-6BE7-4742-B96E-42A53ECC4B76}" type="sibTrans" cxnId="{6924DA62-75D8-4D13-97AB-016D3AA21D9C}">
      <dgm:prSet/>
      <dgm:spPr/>
      <dgm:t>
        <a:bodyPr/>
        <a:lstStyle/>
        <a:p>
          <a:endParaRPr lang="en-US"/>
        </a:p>
      </dgm:t>
    </dgm:pt>
    <dgm:pt modelId="{54569980-4EA5-4ABE-8B4B-AF5FBBAF88A2}">
      <dgm:prSet phldrT="[Text]" custT="1"/>
      <dgm:spPr/>
      <dgm:t>
        <a:bodyPr/>
        <a:lstStyle/>
        <a:p>
          <a:r>
            <a:rPr lang="en-US" sz="1200" b="1" dirty="0"/>
            <a:t>DATA SET</a:t>
          </a:r>
        </a:p>
      </dgm:t>
    </dgm:pt>
    <dgm:pt modelId="{064FF525-8797-4F7A-8333-742811DD3ED9}" type="parTrans" cxnId="{61BADC11-3587-4775-8AFA-FC271DE36DFB}">
      <dgm:prSet/>
      <dgm:spPr/>
      <dgm:t>
        <a:bodyPr/>
        <a:lstStyle/>
        <a:p>
          <a:endParaRPr lang="en-US"/>
        </a:p>
      </dgm:t>
    </dgm:pt>
    <dgm:pt modelId="{F47B5EAC-84AE-4F0F-9A0A-F4851E9C0B30}" type="sibTrans" cxnId="{61BADC11-3587-4775-8AFA-FC271DE36DFB}">
      <dgm:prSet/>
      <dgm:spPr/>
      <dgm:t>
        <a:bodyPr/>
        <a:lstStyle/>
        <a:p>
          <a:endParaRPr lang="en-US"/>
        </a:p>
      </dgm:t>
    </dgm:pt>
    <dgm:pt modelId="{7BB8EC46-BB63-4D4B-BDDC-E4F967783C5C}">
      <dgm:prSet phldrT="[Text]" custT="1"/>
      <dgm:spPr/>
      <dgm:t>
        <a:bodyPr/>
        <a:lstStyle/>
        <a:p>
          <a:endParaRPr lang="en-US" sz="1200" b="1" dirty="0"/>
        </a:p>
      </dgm:t>
    </dgm:pt>
    <dgm:pt modelId="{390C75C3-3710-49BD-A256-5848A19E095E}" type="parTrans" cxnId="{75390610-FBE1-46EB-A0E5-9E40565FDC86}">
      <dgm:prSet/>
      <dgm:spPr/>
      <dgm:t>
        <a:bodyPr/>
        <a:lstStyle/>
        <a:p>
          <a:endParaRPr lang="en-US"/>
        </a:p>
      </dgm:t>
    </dgm:pt>
    <dgm:pt modelId="{C9B886F0-2856-4E6F-BBFF-43C96C63E8DA}" type="sibTrans" cxnId="{75390610-FBE1-46EB-A0E5-9E40565FDC86}">
      <dgm:prSet/>
      <dgm:spPr/>
      <dgm:t>
        <a:bodyPr/>
        <a:lstStyle/>
        <a:p>
          <a:endParaRPr lang="en-US"/>
        </a:p>
      </dgm:t>
    </dgm:pt>
    <dgm:pt modelId="{C5CC366A-B791-480F-8375-D8AF350B8C5F}">
      <dgm:prSet phldrT="[Text]" custT="1"/>
      <dgm:spPr/>
      <dgm:t>
        <a:bodyPr/>
        <a:lstStyle/>
        <a:p>
          <a:r>
            <a:rPr lang="en-US" sz="1200" b="1" dirty="0"/>
            <a:t>ML TECHNIQUE TO IMPLEMENT</a:t>
          </a:r>
        </a:p>
      </dgm:t>
    </dgm:pt>
    <dgm:pt modelId="{E4A72461-3322-4587-BF70-6D9E547207AC}" type="parTrans" cxnId="{6583B5AC-FF65-4CE4-B295-A7F84C0E6F72}">
      <dgm:prSet/>
      <dgm:spPr/>
      <dgm:t>
        <a:bodyPr/>
        <a:lstStyle/>
        <a:p>
          <a:endParaRPr lang="en-US"/>
        </a:p>
      </dgm:t>
    </dgm:pt>
    <dgm:pt modelId="{6BE0FE45-4FA8-491B-9E56-20B9CFA5C96B}" type="sibTrans" cxnId="{6583B5AC-FF65-4CE4-B295-A7F84C0E6F72}">
      <dgm:prSet/>
      <dgm:spPr/>
      <dgm:t>
        <a:bodyPr/>
        <a:lstStyle/>
        <a:p>
          <a:endParaRPr lang="en-US"/>
        </a:p>
      </dgm:t>
    </dgm:pt>
    <dgm:pt modelId="{9CEBE6C6-3667-412A-BD5F-2C4F69A879D3}">
      <dgm:prSet phldrT="[Text]"/>
      <dgm:spPr/>
      <dgm:t>
        <a:bodyPr/>
        <a:lstStyle/>
        <a:p>
          <a:r>
            <a:rPr lang="en-US" b="1" dirty="0"/>
            <a:t>IMPLEMENTING ALGORITHMS ON DATA SET</a:t>
          </a:r>
        </a:p>
      </dgm:t>
    </dgm:pt>
    <dgm:pt modelId="{9B8FBBBD-B3C9-4D18-8BD5-86847C2AF50E}" type="parTrans" cxnId="{60B6016C-6A70-41F6-9075-CA4DE37B5C7F}">
      <dgm:prSet/>
      <dgm:spPr/>
      <dgm:t>
        <a:bodyPr/>
        <a:lstStyle/>
        <a:p>
          <a:endParaRPr lang="en-US"/>
        </a:p>
      </dgm:t>
    </dgm:pt>
    <dgm:pt modelId="{92A2D88F-D309-4A08-BEC2-B78EEBA7664F}" type="sibTrans" cxnId="{60B6016C-6A70-41F6-9075-CA4DE37B5C7F}">
      <dgm:prSet/>
      <dgm:spPr/>
      <dgm:t>
        <a:bodyPr/>
        <a:lstStyle/>
        <a:p>
          <a:endParaRPr lang="en-US"/>
        </a:p>
      </dgm:t>
    </dgm:pt>
    <dgm:pt modelId="{710ABF7F-F458-409D-ADD8-F79AEF6DB594}">
      <dgm:prSet phldrT="[Text]" custT="1"/>
      <dgm:spPr/>
      <dgm:t>
        <a:bodyPr/>
        <a:lstStyle/>
        <a:p>
          <a:r>
            <a:rPr lang="en-US" sz="1200" b="1" dirty="0"/>
            <a:t>RESEARCH ABOUT IDEA </a:t>
          </a:r>
        </a:p>
      </dgm:t>
    </dgm:pt>
    <dgm:pt modelId="{58F0E4A0-3785-428B-AD4A-97A65C7893CD}" type="parTrans" cxnId="{EB704B06-89F3-44D2-995E-988073210AFB}">
      <dgm:prSet/>
      <dgm:spPr/>
      <dgm:t>
        <a:bodyPr/>
        <a:lstStyle/>
        <a:p>
          <a:endParaRPr lang="en-US"/>
        </a:p>
      </dgm:t>
    </dgm:pt>
    <dgm:pt modelId="{795E818F-3C36-405B-BB0F-C7C4E6C9B109}" type="sibTrans" cxnId="{EB704B06-89F3-44D2-995E-988073210AFB}">
      <dgm:prSet/>
      <dgm:spPr/>
      <dgm:t>
        <a:bodyPr/>
        <a:lstStyle/>
        <a:p>
          <a:endParaRPr lang="en-US"/>
        </a:p>
      </dgm:t>
    </dgm:pt>
    <dgm:pt modelId="{08921350-8DDA-4C6B-BF07-875AC6ABEB12}">
      <dgm:prSet phldrT="[Text]"/>
      <dgm:spPr/>
      <dgm:t>
        <a:bodyPr/>
        <a:lstStyle/>
        <a:p>
          <a:r>
            <a:rPr lang="en-US" b="1" dirty="0"/>
            <a:t>ERROR SOLVED</a:t>
          </a:r>
        </a:p>
      </dgm:t>
    </dgm:pt>
    <dgm:pt modelId="{0BA9881D-5A16-4157-BE92-56899F01109D}" type="parTrans" cxnId="{673E28EE-9A80-44DD-BA3B-D104E2669D39}">
      <dgm:prSet/>
      <dgm:spPr/>
      <dgm:t>
        <a:bodyPr/>
        <a:lstStyle/>
        <a:p>
          <a:endParaRPr lang="en-US"/>
        </a:p>
      </dgm:t>
    </dgm:pt>
    <dgm:pt modelId="{F9274ADF-1910-4922-8FEC-A8AF0734B89C}" type="sibTrans" cxnId="{673E28EE-9A80-44DD-BA3B-D104E2669D39}">
      <dgm:prSet/>
      <dgm:spPr/>
      <dgm:t>
        <a:bodyPr/>
        <a:lstStyle/>
        <a:p>
          <a:endParaRPr lang="en-US"/>
        </a:p>
      </dgm:t>
    </dgm:pt>
    <dgm:pt modelId="{193A71FF-8FA5-48FA-BFB6-0F3D8E7BEF61}">
      <dgm:prSet phldrT="[Text]"/>
      <dgm:spPr/>
      <dgm:t>
        <a:bodyPr/>
        <a:lstStyle/>
        <a:p>
          <a:endParaRPr lang="en-US" b="1" dirty="0"/>
        </a:p>
      </dgm:t>
    </dgm:pt>
    <dgm:pt modelId="{58F7DAC4-37AC-447F-8E4F-8BE806EA28C6}" type="parTrans" cxnId="{ED42E176-47A8-48F8-8F4B-0499623689C3}">
      <dgm:prSet/>
      <dgm:spPr/>
      <dgm:t>
        <a:bodyPr/>
        <a:lstStyle/>
        <a:p>
          <a:endParaRPr lang="en-US"/>
        </a:p>
      </dgm:t>
    </dgm:pt>
    <dgm:pt modelId="{F73F9A12-D65F-4119-9CDA-8072CAACFED4}" type="sibTrans" cxnId="{ED42E176-47A8-48F8-8F4B-0499623689C3}">
      <dgm:prSet/>
      <dgm:spPr/>
      <dgm:t>
        <a:bodyPr/>
        <a:lstStyle/>
        <a:p>
          <a:endParaRPr lang="en-US"/>
        </a:p>
      </dgm:t>
    </dgm:pt>
    <dgm:pt modelId="{44194AB6-BF6D-48C2-B243-3D7C066BC4F6}">
      <dgm:prSet phldrT="[Text]"/>
      <dgm:spPr/>
      <dgm:t>
        <a:bodyPr/>
        <a:lstStyle/>
        <a:p>
          <a:endParaRPr lang="en-US" b="1" dirty="0"/>
        </a:p>
      </dgm:t>
    </dgm:pt>
    <dgm:pt modelId="{C2B05FC8-5E3A-43DE-A38B-7069695FE31B}" type="parTrans" cxnId="{A29B35E0-5DD2-48C9-A3E7-E8C30EC410D3}">
      <dgm:prSet/>
      <dgm:spPr/>
      <dgm:t>
        <a:bodyPr/>
        <a:lstStyle/>
        <a:p>
          <a:endParaRPr lang="en-US"/>
        </a:p>
      </dgm:t>
    </dgm:pt>
    <dgm:pt modelId="{128B73B8-4708-4EFE-8B0D-3CD7B632EEF3}" type="sibTrans" cxnId="{A29B35E0-5DD2-48C9-A3E7-E8C30EC410D3}">
      <dgm:prSet/>
      <dgm:spPr/>
      <dgm:t>
        <a:bodyPr/>
        <a:lstStyle/>
        <a:p>
          <a:endParaRPr lang="en-US"/>
        </a:p>
      </dgm:t>
    </dgm:pt>
    <dgm:pt modelId="{8AE12943-BDED-41FD-AA27-EB62E64BD968}" type="pres">
      <dgm:prSet presAssocID="{C542220A-EBFA-40EE-B419-F8B644EE4619}" presName="linearFlow" presStyleCnt="0">
        <dgm:presLayoutVars>
          <dgm:dir/>
          <dgm:animLvl val="lvl"/>
          <dgm:resizeHandles val="exact"/>
        </dgm:presLayoutVars>
      </dgm:prSet>
      <dgm:spPr/>
    </dgm:pt>
    <dgm:pt modelId="{5438CB28-EED2-4E16-A843-EE0C56232D27}" type="pres">
      <dgm:prSet presAssocID="{66C03384-390B-436D-BBAD-B795313CC2ED}" presName="composite" presStyleCnt="0"/>
      <dgm:spPr/>
    </dgm:pt>
    <dgm:pt modelId="{50696B27-EE1B-4B41-8FA6-568EF4A1ACDF}" type="pres">
      <dgm:prSet presAssocID="{66C03384-390B-436D-BBAD-B795313CC2ED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A722539-AD0D-4097-B8A1-BD1BF8FE7309}" type="pres">
      <dgm:prSet presAssocID="{66C03384-390B-436D-BBAD-B795313CC2ED}" presName="parSh" presStyleLbl="node1" presStyleIdx="0" presStyleCnt="3"/>
      <dgm:spPr/>
    </dgm:pt>
    <dgm:pt modelId="{27043788-C511-415F-AB9A-3168898587E9}" type="pres">
      <dgm:prSet presAssocID="{66C03384-390B-436D-BBAD-B795313CC2ED}" presName="desTx" presStyleLbl="fgAcc1" presStyleIdx="0" presStyleCnt="3" custLinFactNeighborY="-4463">
        <dgm:presLayoutVars>
          <dgm:bulletEnabled val="1"/>
        </dgm:presLayoutVars>
      </dgm:prSet>
      <dgm:spPr/>
    </dgm:pt>
    <dgm:pt modelId="{3F73A9D9-9161-49EB-94E2-87A5AB8C9059}" type="pres">
      <dgm:prSet presAssocID="{6EB6BCCF-AF0F-40E4-B17A-5580782221C1}" presName="sibTrans" presStyleLbl="sibTrans2D1" presStyleIdx="0" presStyleCnt="2"/>
      <dgm:spPr/>
    </dgm:pt>
    <dgm:pt modelId="{A3FE92BD-B37A-4310-A016-92A5FA9D0BF4}" type="pres">
      <dgm:prSet presAssocID="{6EB6BCCF-AF0F-40E4-B17A-5580782221C1}" presName="connTx" presStyleLbl="sibTrans2D1" presStyleIdx="0" presStyleCnt="2"/>
      <dgm:spPr/>
    </dgm:pt>
    <dgm:pt modelId="{A862B898-94EE-48DC-8DD9-90D390A359A9}" type="pres">
      <dgm:prSet presAssocID="{4EE38A2D-7262-43D0-94A7-5EE3DF5D89B2}" presName="composite" presStyleCnt="0"/>
      <dgm:spPr/>
    </dgm:pt>
    <dgm:pt modelId="{21487663-AE92-430E-9C97-85DC49EE9A69}" type="pres">
      <dgm:prSet presAssocID="{4EE38A2D-7262-43D0-94A7-5EE3DF5D89B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FC7D376-D025-4BFD-B7DA-4D4C6164A60C}" type="pres">
      <dgm:prSet presAssocID="{4EE38A2D-7262-43D0-94A7-5EE3DF5D89B2}" presName="parSh" presStyleLbl="node1" presStyleIdx="1" presStyleCnt="3"/>
      <dgm:spPr/>
    </dgm:pt>
    <dgm:pt modelId="{58958A5C-DC57-4EE3-B561-0CE84B051FB6}" type="pres">
      <dgm:prSet presAssocID="{4EE38A2D-7262-43D0-94A7-5EE3DF5D89B2}" presName="desTx" presStyleLbl="fgAcc1" presStyleIdx="1" presStyleCnt="3">
        <dgm:presLayoutVars>
          <dgm:bulletEnabled val="1"/>
        </dgm:presLayoutVars>
      </dgm:prSet>
      <dgm:spPr/>
    </dgm:pt>
    <dgm:pt modelId="{70AF9540-46B5-4783-874A-B86C81571F60}" type="pres">
      <dgm:prSet presAssocID="{3F7EDBE3-EE60-4972-8F1D-FB93331F291D}" presName="sibTrans" presStyleLbl="sibTrans2D1" presStyleIdx="1" presStyleCnt="2"/>
      <dgm:spPr/>
    </dgm:pt>
    <dgm:pt modelId="{94005286-97AE-423E-A188-EDB421007E61}" type="pres">
      <dgm:prSet presAssocID="{3F7EDBE3-EE60-4972-8F1D-FB93331F291D}" presName="connTx" presStyleLbl="sibTrans2D1" presStyleIdx="1" presStyleCnt="2"/>
      <dgm:spPr/>
    </dgm:pt>
    <dgm:pt modelId="{31DC9C07-49C6-4CD4-B683-3CD29EAA191E}" type="pres">
      <dgm:prSet presAssocID="{2C05677B-2123-4F9A-9E66-33D9180074CD}" presName="composite" presStyleCnt="0"/>
      <dgm:spPr/>
    </dgm:pt>
    <dgm:pt modelId="{F2356667-9925-4064-BFBE-98E0ADC4B906}" type="pres">
      <dgm:prSet presAssocID="{2C05677B-2123-4F9A-9E66-33D9180074CD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5112B8D-B1E8-4476-A4DC-741819FE7F2C}" type="pres">
      <dgm:prSet presAssocID="{2C05677B-2123-4F9A-9E66-33D9180074CD}" presName="parSh" presStyleLbl="node1" presStyleIdx="2" presStyleCnt="3"/>
      <dgm:spPr/>
    </dgm:pt>
    <dgm:pt modelId="{0305EFA0-B6EE-4932-8D0A-B8E368B42DB7}" type="pres">
      <dgm:prSet presAssocID="{2C05677B-2123-4F9A-9E66-33D9180074CD}" presName="desTx" presStyleLbl="fgAcc1" presStyleIdx="2" presStyleCnt="3">
        <dgm:presLayoutVars>
          <dgm:bulletEnabled val="1"/>
        </dgm:presLayoutVars>
      </dgm:prSet>
      <dgm:spPr/>
    </dgm:pt>
  </dgm:ptLst>
  <dgm:cxnLst>
    <dgm:cxn modelId="{E5959E00-E076-44DA-964B-ADC3286F7D55}" type="presOf" srcId="{3F7EDBE3-EE60-4972-8F1D-FB93331F291D}" destId="{70AF9540-46B5-4783-874A-B86C81571F60}" srcOrd="0" destOrd="0" presId="urn:microsoft.com/office/officeart/2005/8/layout/process3"/>
    <dgm:cxn modelId="{72600503-005E-465E-BEAD-5FBD1276B38A}" type="presOf" srcId="{6450877E-9F76-4FC9-B1E8-0038BD8C82E2}" destId="{0305EFA0-B6EE-4932-8D0A-B8E368B42DB7}" srcOrd="0" destOrd="0" presId="urn:microsoft.com/office/officeart/2005/8/layout/process3"/>
    <dgm:cxn modelId="{EB704B06-89F3-44D2-995E-988073210AFB}" srcId="{66C03384-390B-436D-BBAD-B795313CC2ED}" destId="{710ABF7F-F458-409D-ADD8-F79AEF6DB594}" srcOrd="1" destOrd="0" parTransId="{58F0E4A0-3785-428B-AD4A-97A65C7893CD}" sibTransId="{795E818F-3C36-405B-BB0F-C7C4E6C9B109}"/>
    <dgm:cxn modelId="{38BD9F06-D135-4DC1-BC43-12139CF6343C}" type="presOf" srcId="{193A71FF-8FA5-48FA-BFB6-0F3D8E7BEF61}" destId="{0305EFA0-B6EE-4932-8D0A-B8E368B42DB7}" srcOrd="0" destOrd="3" presId="urn:microsoft.com/office/officeart/2005/8/layout/process3"/>
    <dgm:cxn modelId="{75390610-FBE1-46EB-A0E5-9E40565FDC86}" srcId="{66C03384-390B-436D-BBAD-B795313CC2ED}" destId="{7BB8EC46-BB63-4D4B-BDDC-E4F967783C5C}" srcOrd="4" destOrd="0" parTransId="{390C75C3-3710-49BD-A256-5848A19E095E}" sibTransId="{C9B886F0-2856-4E6F-BBFF-43C96C63E8DA}"/>
    <dgm:cxn modelId="{1B2FB811-181D-4DCF-B11C-002CD0C4EDA7}" type="presOf" srcId="{4EE38A2D-7262-43D0-94A7-5EE3DF5D89B2}" destId="{DFC7D376-D025-4BFD-B7DA-4D4C6164A60C}" srcOrd="1" destOrd="0" presId="urn:microsoft.com/office/officeart/2005/8/layout/process3"/>
    <dgm:cxn modelId="{61BADC11-3587-4775-8AFA-FC271DE36DFB}" srcId="{66C03384-390B-436D-BBAD-B795313CC2ED}" destId="{54569980-4EA5-4ABE-8B4B-AF5FBBAF88A2}" srcOrd="3" destOrd="0" parTransId="{064FF525-8797-4F7A-8333-742811DD3ED9}" sibTransId="{F47B5EAC-84AE-4F0F-9A0A-F4851E9C0B30}"/>
    <dgm:cxn modelId="{52CE3927-4FFC-475E-9D7E-92F0A86E0BC4}" type="presOf" srcId="{C5CC366A-B791-480F-8375-D8AF350B8C5F}" destId="{27043788-C511-415F-AB9A-3168898587E9}" srcOrd="0" destOrd="2" presId="urn:microsoft.com/office/officeart/2005/8/layout/process3"/>
    <dgm:cxn modelId="{81A4C727-1C79-479D-A0DE-8255156187A6}" srcId="{C542220A-EBFA-40EE-B419-F8B644EE4619}" destId="{4EE38A2D-7262-43D0-94A7-5EE3DF5D89B2}" srcOrd="1" destOrd="0" parTransId="{A548617B-3C0F-4431-92A6-802446F5FB69}" sibTransId="{3F7EDBE3-EE60-4972-8F1D-FB93331F291D}"/>
    <dgm:cxn modelId="{20C1A92C-C195-4436-9693-0B561BD63484}" type="presOf" srcId="{2C05677B-2123-4F9A-9E66-33D9180074CD}" destId="{B5112B8D-B1E8-4476-A4DC-741819FE7F2C}" srcOrd="1" destOrd="0" presId="urn:microsoft.com/office/officeart/2005/8/layout/process3"/>
    <dgm:cxn modelId="{065A992E-345C-482F-9213-41B810B37D5F}" type="presOf" srcId="{34802E02-804A-496F-82AA-DA5050DBBB19}" destId="{27043788-C511-415F-AB9A-3168898587E9}" srcOrd="0" destOrd="0" presId="urn:microsoft.com/office/officeart/2005/8/layout/process3"/>
    <dgm:cxn modelId="{47D50534-DF77-47DF-8B06-6CAAE645BF97}" type="presOf" srcId="{6EB6BCCF-AF0F-40E4-B17A-5580782221C1}" destId="{A3FE92BD-B37A-4310-A016-92A5FA9D0BF4}" srcOrd="1" destOrd="0" presId="urn:microsoft.com/office/officeart/2005/8/layout/process3"/>
    <dgm:cxn modelId="{B971CF34-17A9-4A06-AC67-CD0B6BA0830B}" srcId="{C542220A-EBFA-40EE-B419-F8B644EE4619}" destId="{2C05677B-2123-4F9A-9E66-33D9180074CD}" srcOrd="2" destOrd="0" parTransId="{CFC4C7F9-5915-4A3E-A024-ADCCCD0C0089}" sibTransId="{30129E71-951F-480F-8899-F3B39B672CC1}"/>
    <dgm:cxn modelId="{36183B3A-3F0D-4DBF-A5C4-4304BB888DEE}" type="presOf" srcId="{2C05677B-2123-4F9A-9E66-33D9180074CD}" destId="{F2356667-9925-4064-BFBE-98E0ADC4B906}" srcOrd="0" destOrd="0" presId="urn:microsoft.com/office/officeart/2005/8/layout/process3"/>
    <dgm:cxn modelId="{B2BA5D5E-16A3-4248-A347-18619A3EA18B}" type="presOf" srcId="{66C03384-390B-436D-BBAD-B795313CC2ED}" destId="{50696B27-EE1B-4B41-8FA6-568EF4A1ACDF}" srcOrd="0" destOrd="0" presId="urn:microsoft.com/office/officeart/2005/8/layout/process3"/>
    <dgm:cxn modelId="{6924DA62-75D8-4D13-97AB-016D3AA21D9C}" srcId="{2C05677B-2123-4F9A-9E66-33D9180074CD}" destId="{6450877E-9F76-4FC9-B1E8-0038BD8C82E2}" srcOrd="0" destOrd="0" parTransId="{BFEF4862-3BEB-41BB-A163-A8B803118D11}" sibTransId="{ED55CC60-6BE7-4742-B96E-42A53ECC4B76}"/>
    <dgm:cxn modelId="{1FDB5146-0259-4DB1-A081-B1DC0CA2F112}" srcId="{4EE38A2D-7262-43D0-94A7-5EE3DF5D89B2}" destId="{C63A5F1A-94EE-4F70-A8D9-4AEB4D2FB79E}" srcOrd="0" destOrd="0" parTransId="{F1BA237F-C0E8-46E1-909D-9EEA5A1BEFBC}" sibTransId="{2CDDE9CC-2FBF-4FB5-A2F7-8895FA08D9A6}"/>
    <dgm:cxn modelId="{60B6016C-6A70-41F6-9075-CA4DE37B5C7F}" srcId="{4EE38A2D-7262-43D0-94A7-5EE3DF5D89B2}" destId="{9CEBE6C6-3667-412A-BD5F-2C4F69A879D3}" srcOrd="1" destOrd="0" parTransId="{9B8FBBBD-B3C9-4D18-8BD5-86847C2AF50E}" sibTransId="{92A2D88F-D309-4A08-BEC2-B78EEBA7664F}"/>
    <dgm:cxn modelId="{0065B551-93E9-47BA-8F81-03361E4F2866}" type="presOf" srcId="{3F7EDBE3-EE60-4972-8F1D-FB93331F291D}" destId="{94005286-97AE-423E-A188-EDB421007E61}" srcOrd="1" destOrd="0" presId="urn:microsoft.com/office/officeart/2005/8/layout/process3"/>
    <dgm:cxn modelId="{398E2152-1B2D-4138-B26C-76AB12C4679C}" type="presOf" srcId="{C63A5F1A-94EE-4F70-A8D9-4AEB4D2FB79E}" destId="{58958A5C-DC57-4EE3-B561-0CE84B051FB6}" srcOrd="0" destOrd="0" presId="urn:microsoft.com/office/officeart/2005/8/layout/process3"/>
    <dgm:cxn modelId="{C5E7C472-B253-46F9-8340-5AE64075AE50}" srcId="{66C03384-390B-436D-BBAD-B795313CC2ED}" destId="{34802E02-804A-496F-82AA-DA5050DBBB19}" srcOrd="0" destOrd="0" parTransId="{30CC2310-66F4-4D37-8279-48F1A6870683}" sibTransId="{3F5D3121-1109-41FA-9B92-98CA34179B92}"/>
    <dgm:cxn modelId="{ED42E176-47A8-48F8-8F4B-0499623689C3}" srcId="{2C05677B-2123-4F9A-9E66-33D9180074CD}" destId="{193A71FF-8FA5-48FA-BFB6-0F3D8E7BEF61}" srcOrd="3" destOrd="0" parTransId="{58F7DAC4-37AC-447F-8E4F-8BE806EA28C6}" sibTransId="{F73F9A12-D65F-4119-9CDA-8072CAACFED4}"/>
    <dgm:cxn modelId="{79CED07C-57A2-4A23-A0F6-C4B2CB1B658F}" type="presOf" srcId="{7BB8EC46-BB63-4D4B-BDDC-E4F967783C5C}" destId="{27043788-C511-415F-AB9A-3168898587E9}" srcOrd="0" destOrd="4" presId="urn:microsoft.com/office/officeart/2005/8/layout/process3"/>
    <dgm:cxn modelId="{BA29257F-F24A-4C47-8F9E-D779A876CB06}" type="presOf" srcId="{710ABF7F-F458-409D-ADD8-F79AEF6DB594}" destId="{27043788-C511-415F-AB9A-3168898587E9}" srcOrd="0" destOrd="1" presId="urn:microsoft.com/office/officeart/2005/8/layout/process3"/>
    <dgm:cxn modelId="{A1EF6186-DCC7-43E0-8A2A-374893EF4CDF}" type="presOf" srcId="{C542220A-EBFA-40EE-B419-F8B644EE4619}" destId="{8AE12943-BDED-41FD-AA27-EB62E64BD968}" srcOrd="0" destOrd="0" presId="urn:microsoft.com/office/officeart/2005/8/layout/process3"/>
    <dgm:cxn modelId="{A8C80B8F-1CAE-4433-8DC0-080F5ED80F4C}" type="presOf" srcId="{66C03384-390B-436D-BBAD-B795313CC2ED}" destId="{6A722539-AD0D-4097-B8A1-BD1BF8FE7309}" srcOrd="1" destOrd="0" presId="urn:microsoft.com/office/officeart/2005/8/layout/process3"/>
    <dgm:cxn modelId="{9794CF92-60EC-4ADC-97E4-7FB06244C57B}" type="presOf" srcId="{54569980-4EA5-4ABE-8B4B-AF5FBBAF88A2}" destId="{27043788-C511-415F-AB9A-3168898587E9}" srcOrd="0" destOrd="3" presId="urn:microsoft.com/office/officeart/2005/8/layout/process3"/>
    <dgm:cxn modelId="{4541449B-906F-4540-8C60-29C271AED125}" type="presOf" srcId="{6EB6BCCF-AF0F-40E4-B17A-5580782221C1}" destId="{3F73A9D9-9161-49EB-94E2-87A5AB8C9059}" srcOrd="0" destOrd="0" presId="urn:microsoft.com/office/officeart/2005/8/layout/process3"/>
    <dgm:cxn modelId="{075D77AA-1A2F-4864-A365-98EF86A8003F}" type="presOf" srcId="{9CEBE6C6-3667-412A-BD5F-2C4F69A879D3}" destId="{58958A5C-DC57-4EE3-B561-0CE84B051FB6}" srcOrd="0" destOrd="1" presId="urn:microsoft.com/office/officeart/2005/8/layout/process3"/>
    <dgm:cxn modelId="{6583B5AC-FF65-4CE4-B295-A7F84C0E6F72}" srcId="{66C03384-390B-436D-BBAD-B795313CC2ED}" destId="{C5CC366A-B791-480F-8375-D8AF350B8C5F}" srcOrd="2" destOrd="0" parTransId="{E4A72461-3322-4587-BF70-6D9E547207AC}" sibTransId="{6BE0FE45-4FA8-491B-9E56-20B9CFA5C96B}"/>
    <dgm:cxn modelId="{E35968AD-65AE-4F85-9286-65B98DC96218}" type="presOf" srcId="{08921350-8DDA-4C6B-BF07-875AC6ABEB12}" destId="{0305EFA0-B6EE-4932-8D0A-B8E368B42DB7}" srcOrd="0" destOrd="1" presId="urn:microsoft.com/office/officeart/2005/8/layout/process3"/>
    <dgm:cxn modelId="{BA34D7D1-F497-4984-B802-AA87BD706540}" type="presOf" srcId="{4EE38A2D-7262-43D0-94A7-5EE3DF5D89B2}" destId="{21487663-AE92-430E-9C97-85DC49EE9A69}" srcOrd="0" destOrd="0" presId="urn:microsoft.com/office/officeart/2005/8/layout/process3"/>
    <dgm:cxn modelId="{AE414DD2-6E5B-4BC2-9376-87A3DB2FDBD8}" type="presOf" srcId="{44194AB6-BF6D-48C2-B243-3D7C066BC4F6}" destId="{0305EFA0-B6EE-4932-8D0A-B8E368B42DB7}" srcOrd="0" destOrd="2" presId="urn:microsoft.com/office/officeart/2005/8/layout/process3"/>
    <dgm:cxn modelId="{0BC9BED6-338B-413B-A1A0-73A282F50A93}" srcId="{C542220A-EBFA-40EE-B419-F8B644EE4619}" destId="{66C03384-390B-436D-BBAD-B795313CC2ED}" srcOrd="0" destOrd="0" parTransId="{869B6C6A-2CFC-4884-8246-B6D52B749A99}" sibTransId="{6EB6BCCF-AF0F-40E4-B17A-5580782221C1}"/>
    <dgm:cxn modelId="{A29B35E0-5DD2-48C9-A3E7-E8C30EC410D3}" srcId="{2C05677B-2123-4F9A-9E66-33D9180074CD}" destId="{44194AB6-BF6D-48C2-B243-3D7C066BC4F6}" srcOrd="2" destOrd="0" parTransId="{C2B05FC8-5E3A-43DE-A38B-7069695FE31B}" sibTransId="{128B73B8-4708-4EFE-8B0D-3CD7B632EEF3}"/>
    <dgm:cxn modelId="{673E28EE-9A80-44DD-BA3B-D104E2669D39}" srcId="{2C05677B-2123-4F9A-9E66-33D9180074CD}" destId="{08921350-8DDA-4C6B-BF07-875AC6ABEB12}" srcOrd="1" destOrd="0" parTransId="{0BA9881D-5A16-4157-BE92-56899F01109D}" sibTransId="{F9274ADF-1910-4922-8FEC-A8AF0734B89C}"/>
    <dgm:cxn modelId="{ABFA010B-C8D6-48F5-857A-9175280F93CC}" type="presParOf" srcId="{8AE12943-BDED-41FD-AA27-EB62E64BD968}" destId="{5438CB28-EED2-4E16-A843-EE0C56232D27}" srcOrd="0" destOrd="0" presId="urn:microsoft.com/office/officeart/2005/8/layout/process3"/>
    <dgm:cxn modelId="{EA25F59C-2760-490A-AF60-632B0F2CB03A}" type="presParOf" srcId="{5438CB28-EED2-4E16-A843-EE0C56232D27}" destId="{50696B27-EE1B-4B41-8FA6-568EF4A1ACDF}" srcOrd="0" destOrd="0" presId="urn:microsoft.com/office/officeart/2005/8/layout/process3"/>
    <dgm:cxn modelId="{78F16CDF-403D-4D14-8626-4D2CE203DCA8}" type="presParOf" srcId="{5438CB28-EED2-4E16-A843-EE0C56232D27}" destId="{6A722539-AD0D-4097-B8A1-BD1BF8FE7309}" srcOrd="1" destOrd="0" presId="urn:microsoft.com/office/officeart/2005/8/layout/process3"/>
    <dgm:cxn modelId="{785DC4D0-1954-433E-8BED-5B69826C4464}" type="presParOf" srcId="{5438CB28-EED2-4E16-A843-EE0C56232D27}" destId="{27043788-C511-415F-AB9A-3168898587E9}" srcOrd="2" destOrd="0" presId="urn:microsoft.com/office/officeart/2005/8/layout/process3"/>
    <dgm:cxn modelId="{2665DB6A-5873-4A13-962A-C06DF4A0A5FF}" type="presParOf" srcId="{8AE12943-BDED-41FD-AA27-EB62E64BD968}" destId="{3F73A9D9-9161-49EB-94E2-87A5AB8C9059}" srcOrd="1" destOrd="0" presId="urn:microsoft.com/office/officeart/2005/8/layout/process3"/>
    <dgm:cxn modelId="{F8680071-7C93-4328-951A-944B7A6EAD30}" type="presParOf" srcId="{3F73A9D9-9161-49EB-94E2-87A5AB8C9059}" destId="{A3FE92BD-B37A-4310-A016-92A5FA9D0BF4}" srcOrd="0" destOrd="0" presId="urn:microsoft.com/office/officeart/2005/8/layout/process3"/>
    <dgm:cxn modelId="{163F0C40-7B3E-4E4C-B292-C6025F785A4E}" type="presParOf" srcId="{8AE12943-BDED-41FD-AA27-EB62E64BD968}" destId="{A862B898-94EE-48DC-8DD9-90D390A359A9}" srcOrd="2" destOrd="0" presId="urn:microsoft.com/office/officeart/2005/8/layout/process3"/>
    <dgm:cxn modelId="{DC93C83B-5F85-40DF-A12E-1E36B6329E1A}" type="presParOf" srcId="{A862B898-94EE-48DC-8DD9-90D390A359A9}" destId="{21487663-AE92-430E-9C97-85DC49EE9A69}" srcOrd="0" destOrd="0" presId="urn:microsoft.com/office/officeart/2005/8/layout/process3"/>
    <dgm:cxn modelId="{C3E95F53-BE58-49F9-8706-89E13E08EA69}" type="presParOf" srcId="{A862B898-94EE-48DC-8DD9-90D390A359A9}" destId="{DFC7D376-D025-4BFD-B7DA-4D4C6164A60C}" srcOrd="1" destOrd="0" presId="urn:microsoft.com/office/officeart/2005/8/layout/process3"/>
    <dgm:cxn modelId="{B77E3490-1FB6-471A-9F4D-1007D819105F}" type="presParOf" srcId="{A862B898-94EE-48DC-8DD9-90D390A359A9}" destId="{58958A5C-DC57-4EE3-B561-0CE84B051FB6}" srcOrd="2" destOrd="0" presId="urn:microsoft.com/office/officeart/2005/8/layout/process3"/>
    <dgm:cxn modelId="{E7379D5F-1540-4A6B-8A08-2A8410762424}" type="presParOf" srcId="{8AE12943-BDED-41FD-AA27-EB62E64BD968}" destId="{70AF9540-46B5-4783-874A-B86C81571F60}" srcOrd="3" destOrd="0" presId="urn:microsoft.com/office/officeart/2005/8/layout/process3"/>
    <dgm:cxn modelId="{F627E508-1D9D-48A9-BE85-8AFF9AA809DD}" type="presParOf" srcId="{70AF9540-46B5-4783-874A-B86C81571F60}" destId="{94005286-97AE-423E-A188-EDB421007E61}" srcOrd="0" destOrd="0" presId="urn:microsoft.com/office/officeart/2005/8/layout/process3"/>
    <dgm:cxn modelId="{307BE093-8B0B-4BA5-8318-E2C43AAF4533}" type="presParOf" srcId="{8AE12943-BDED-41FD-AA27-EB62E64BD968}" destId="{31DC9C07-49C6-4CD4-B683-3CD29EAA191E}" srcOrd="4" destOrd="0" presId="urn:microsoft.com/office/officeart/2005/8/layout/process3"/>
    <dgm:cxn modelId="{79520829-CAAF-4619-AF08-F27424E4AEC7}" type="presParOf" srcId="{31DC9C07-49C6-4CD4-B683-3CD29EAA191E}" destId="{F2356667-9925-4064-BFBE-98E0ADC4B906}" srcOrd="0" destOrd="0" presId="urn:microsoft.com/office/officeart/2005/8/layout/process3"/>
    <dgm:cxn modelId="{EAC93BCD-F6E9-4706-AD7D-B4BFF09CCE26}" type="presParOf" srcId="{31DC9C07-49C6-4CD4-B683-3CD29EAA191E}" destId="{B5112B8D-B1E8-4476-A4DC-741819FE7F2C}" srcOrd="1" destOrd="0" presId="urn:microsoft.com/office/officeart/2005/8/layout/process3"/>
    <dgm:cxn modelId="{D8593B6C-E547-40AB-A4DD-DC2E4D73A4A2}" type="presParOf" srcId="{31DC9C07-49C6-4CD4-B683-3CD29EAA191E}" destId="{0305EFA0-B6EE-4932-8D0A-B8E368B42DB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722539-AD0D-4097-B8A1-BD1BF8FE7309}">
      <dsp:nvSpPr>
        <dsp:cNvPr id="0" name=""/>
        <dsp:cNvSpPr/>
      </dsp:nvSpPr>
      <dsp:spPr>
        <a:xfrm>
          <a:off x="4139" y="1630121"/>
          <a:ext cx="1882120" cy="8886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INTIAL STAGE</a:t>
          </a:r>
        </a:p>
      </dsp:txBody>
      <dsp:txXfrm>
        <a:off x="4139" y="1630121"/>
        <a:ext cx="1882120" cy="592424"/>
      </dsp:txXfrm>
    </dsp:sp>
    <dsp:sp modelId="{27043788-C511-415F-AB9A-3168898587E9}">
      <dsp:nvSpPr>
        <dsp:cNvPr id="0" name=""/>
        <dsp:cNvSpPr/>
      </dsp:nvSpPr>
      <dsp:spPr>
        <a:xfrm>
          <a:off x="389633" y="2152654"/>
          <a:ext cx="1882120" cy="156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PROJECT IDEATION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RESEARCH ABOUT IDEA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ML TECHNIQUE TO IMPLEMENT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DATA SET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b="1" kern="1200" dirty="0"/>
        </a:p>
      </dsp:txBody>
      <dsp:txXfrm>
        <a:off x="435500" y="2198521"/>
        <a:ext cx="1790386" cy="1474266"/>
      </dsp:txXfrm>
    </dsp:sp>
    <dsp:sp modelId="{3F73A9D9-9161-49EB-94E2-87A5AB8C9059}">
      <dsp:nvSpPr>
        <dsp:cNvPr id="0" name=""/>
        <dsp:cNvSpPr/>
      </dsp:nvSpPr>
      <dsp:spPr>
        <a:xfrm>
          <a:off x="2171582" y="1692036"/>
          <a:ext cx="604884" cy="4685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171582" y="1785755"/>
        <a:ext cx="464306" cy="281155"/>
      </dsp:txXfrm>
    </dsp:sp>
    <dsp:sp modelId="{DFC7D376-D025-4BFD-B7DA-4D4C6164A60C}">
      <dsp:nvSpPr>
        <dsp:cNvPr id="0" name=""/>
        <dsp:cNvSpPr/>
      </dsp:nvSpPr>
      <dsp:spPr>
        <a:xfrm>
          <a:off x="3027550" y="1630121"/>
          <a:ext cx="1882120" cy="8886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INTITALIZATION STAGE</a:t>
          </a:r>
        </a:p>
      </dsp:txBody>
      <dsp:txXfrm>
        <a:off x="3027550" y="1630121"/>
        <a:ext cx="1882120" cy="592424"/>
      </dsp:txXfrm>
    </dsp:sp>
    <dsp:sp modelId="{58958A5C-DC57-4EE3-B561-0CE84B051FB6}">
      <dsp:nvSpPr>
        <dsp:cNvPr id="0" name=""/>
        <dsp:cNvSpPr/>
      </dsp:nvSpPr>
      <dsp:spPr>
        <a:xfrm>
          <a:off x="3413045" y="2222545"/>
          <a:ext cx="1882120" cy="156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/>
            <a:t>LEARNING ML TOOLS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/>
            <a:t>IMPLEMENTING ALGORITHMS ON DATA SET</a:t>
          </a:r>
        </a:p>
      </dsp:txBody>
      <dsp:txXfrm>
        <a:off x="3458912" y="2268412"/>
        <a:ext cx="1790386" cy="1474266"/>
      </dsp:txXfrm>
    </dsp:sp>
    <dsp:sp modelId="{70AF9540-46B5-4783-874A-B86C81571F60}">
      <dsp:nvSpPr>
        <dsp:cNvPr id="0" name=""/>
        <dsp:cNvSpPr/>
      </dsp:nvSpPr>
      <dsp:spPr>
        <a:xfrm>
          <a:off x="5194993" y="1692036"/>
          <a:ext cx="604884" cy="4685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194993" y="1785755"/>
        <a:ext cx="464306" cy="281155"/>
      </dsp:txXfrm>
    </dsp:sp>
    <dsp:sp modelId="{B5112B8D-B1E8-4476-A4DC-741819FE7F2C}">
      <dsp:nvSpPr>
        <dsp:cNvPr id="0" name=""/>
        <dsp:cNvSpPr/>
      </dsp:nvSpPr>
      <dsp:spPr>
        <a:xfrm>
          <a:off x="6050961" y="1630121"/>
          <a:ext cx="1882120" cy="8886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CLOSER STAGE</a:t>
          </a:r>
        </a:p>
      </dsp:txBody>
      <dsp:txXfrm>
        <a:off x="6050961" y="1630121"/>
        <a:ext cx="1882120" cy="592424"/>
      </dsp:txXfrm>
    </dsp:sp>
    <dsp:sp modelId="{0305EFA0-B6EE-4932-8D0A-B8E368B42DB7}">
      <dsp:nvSpPr>
        <dsp:cNvPr id="0" name=""/>
        <dsp:cNvSpPr/>
      </dsp:nvSpPr>
      <dsp:spPr>
        <a:xfrm>
          <a:off x="6436456" y="2222545"/>
          <a:ext cx="1882120" cy="156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/>
            <a:t>TESTING THE PROJECT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/>
            <a:t>ERROR SOLVED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b="1" kern="1200" dirty="0"/>
        </a:p>
      </dsp:txBody>
      <dsp:txXfrm>
        <a:off x="6482323" y="2268412"/>
        <a:ext cx="1790386" cy="1474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71EB-B80A-46D2-AA9A-E14216A1FFB3}" type="datetimeFigureOut">
              <a:rPr lang="en-US" smtClean="0"/>
              <a:t>17-Apr-21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9EF6-4F58-4FA2-BB04-4355A24CE8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71EB-B80A-46D2-AA9A-E14216A1FFB3}" type="datetimeFigureOut">
              <a:rPr lang="en-US" smtClean="0"/>
              <a:t>17-Apr-21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9EF6-4F58-4FA2-BB04-4355A24CE8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00771EB-B80A-46D2-AA9A-E14216A1FFB3}" type="datetimeFigureOut">
              <a:rPr lang="en-US" smtClean="0"/>
              <a:t>17-Apr-21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B07B9EF6-4F58-4FA2-BB04-4355A24CE8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71EB-B80A-46D2-AA9A-E14216A1FFB3}" type="datetimeFigureOut">
              <a:rPr lang="en-US" smtClean="0"/>
              <a:t>17-Apr-21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9EF6-4F58-4FA2-BB04-4355A24CE8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0771EB-B80A-46D2-AA9A-E14216A1FFB3}" type="datetimeFigureOut">
              <a:rPr lang="en-US" smtClean="0"/>
              <a:t>17-Apr-21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7B9EF6-4F58-4FA2-BB04-4355A24CE83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71EB-B80A-46D2-AA9A-E14216A1FFB3}" type="datetimeFigureOut">
              <a:rPr lang="en-US" smtClean="0"/>
              <a:t>17-Apr-21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9EF6-4F58-4FA2-BB04-4355A24CE8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71EB-B80A-46D2-AA9A-E14216A1FFB3}" type="datetimeFigureOut">
              <a:rPr lang="en-US" smtClean="0"/>
              <a:t>17-Apr-21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9EF6-4F58-4FA2-BB04-4355A24CE8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71EB-B80A-46D2-AA9A-E14216A1FFB3}" type="datetimeFigureOut">
              <a:rPr lang="en-US" smtClean="0"/>
              <a:t>17-Apr-21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9EF6-4F58-4FA2-BB04-4355A24CE8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71EB-B80A-46D2-AA9A-E14216A1FFB3}" type="datetimeFigureOut">
              <a:rPr lang="en-US" smtClean="0"/>
              <a:t>17-Apr-21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9EF6-4F58-4FA2-BB04-4355A24CE8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71EB-B80A-46D2-AA9A-E14216A1FFB3}" type="datetimeFigureOut">
              <a:rPr lang="en-US" smtClean="0"/>
              <a:t>17-Apr-21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9EF6-4F58-4FA2-BB04-4355A24CE8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71EB-B80A-46D2-AA9A-E14216A1FFB3}" type="datetimeFigureOut">
              <a:rPr lang="en-US" smtClean="0"/>
              <a:t>17-Apr-21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9EF6-4F58-4FA2-BB04-4355A24CE8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00771EB-B80A-46D2-AA9A-E14216A1FFB3}" type="datetimeFigureOut">
              <a:rPr lang="en-US" smtClean="0"/>
              <a:t>17-Apr-21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07B9EF6-4F58-4FA2-BB04-4355A24CE83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anose="05000000000000000000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93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877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594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  <a:effectLst/>
        </p:spPr>
        <p:txBody>
          <a:bodyPr>
            <a:norm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Brain Tumor Detection</a:t>
            </a:r>
            <a:b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(MACHINE LEARNING)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FC0DD1D-8520-4614-8BFB-E2366013C0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3810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By:-</a:t>
            </a:r>
          </a:p>
          <a:p>
            <a:pPr marL="38100" indent="0">
              <a:buNone/>
            </a:pP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D19DCS155(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Dhariya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Parikh )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" indent="0">
              <a:buNone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D19DCS157(Vatsal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Shingala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</a:p>
          <a:p>
            <a:pPr marL="38100" indent="0">
              <a:buNone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D19DCS159(Hardik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Shiyani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</a:p>
          <a:p>
            <a:pPr marL="38100" indent="0">
              <a:buNone/>
            </a:pP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81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Semester:-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</a:t>
            </a:r>
          </a:p>
          <a:p>
            <a:pPr marL="381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Branch:-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CSE-2</a:t>
            </a:r>
          </a:p>
          <a:p>
            <a:pPr marL="381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Batch:-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</a:t>
            </a:r>
          </a:p>
          <a:p>
            <a:pPr marL="38100" indent="0">
              <a:buNone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sym typeface="+mn-ea"/>
              </a:rPr>
              <a:t>	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" indent="0">
              <a:buNone/>
            </a:pPr>
            <a:endParaRPr lang="en-I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C165E-4F72-4140-AC66-62CF2E784E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b="1" dirty="0">
                <a:solidFill>
                  <a:schemeClr val="tx1"/>
                </a:solidFill>
              </a:rPr>
              <a:t>Guided By:-</a:t>
            </a:r>
          </a:p>
          <a:p>
            <a:pPr marL="3810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Prof. Vidhi Pandya </a:t>
            </a:r>
            <a:endParaRPr lang="en-US" sz="2400" dirty="0">
              <a:solidFill>
                <a:schemeClr val="tx2"/>
              </a:solidFill>
            </a:endParaRPr>
          </a:p>
          <a:p>
            <a:pPr marL="3810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Prof. Shraddha Vyas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221942"/>
            <a:ext cx="1392002" cy="136732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10" name="Picture 2" descr="Image result for charusa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" y="358706"/>
            <a:ext cx="1121639" cy="112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F6A33-7CEF-4BA2-B688-9A2F3B4A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Future Scope: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73B31-BC82-460C-8232-102DAB21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will be added.</a:t>
            </a:r>
          </a:p>
          <a:p>
            <a:r>
              <a:rPr lang="en-US" dirty="0"/>
              <a:t>We can implement user interface using </a:t>
            </a:r>
            <a:r>
              <a:rPr lang="en-US" dirty="0" err="1"/>
              <a:t>tkinter</a:t>
            </a:r>
            <a:r>
              <a:rPr lang="en-US" dirty="0"/>
              <a:t> which can make code more easy. </a:t>
            </a:r>
          </a:p>
          <a:p>
            <a:r>
              <a:rPr lang="en-US" dirty="0"/>
              <a:t>We can use more accurate algorithms in later versions.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730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21584-700A-4AF8-A3A8-BFB1719E3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LIMITATION AND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BB819-1ECF-4CAF-86EB-E1C18417F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Limitations:-</a:t>
            </a: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GUI is not present .</a:t>
            </a:r>
            <a:endParaRPr lang="en-US" dirty="0"/>
          </a:p>
          <a:p>
            <a:r>
              <a:rPr lang="en-US" dirty="0"/>
              <a:t>Accuracy can be more improved </a:t>
            </a:r>
          </a:p>
          <a:p>
            <a:r>
              <a:rPr lang="en-US" dirty="0"/>
              <a:t>It cannot give exact length of tumor.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91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7383-7750-415F-A528-BE03D97A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F3566-AF60-4396-A13F-6FE37FFE0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Here we conclude that we learn  machine learning concepts  while developing a color-based segmentation method based on K-means clustering for tracking tumor in the MRI brain image is proposed. The proposed method simply combines color translation, K-means clustering thus making it efficient and very easy to implement. </a:t>
            </a:r>
          </a:p>
        </p:txBody>
      </p:sp>
    </p:spTree>
    <p:extLst>
      <p:ext uri="{BB962C8B-B14F-4D97-AF65-F5344CB8AC3E}">
        <p14:creationId xmlns:p14="http://schemas.microsoft.com/office/powerpoint/2010/main" val="3072457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470535" lvl="0" indent="-342900">
              <a:lnSpc>
                <a:spcPct val="10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u="sng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https://www.pyimagesearch.com/2015/02/02/just-open-sourced-personal-imutils-package-series-opencv-convenience-functions/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US" sz="2400" u="sng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https://www.w3schools.com/python/numpy_intro.asp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https://docs.python.org/3/library/pickle.html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u="sng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https://stackoverflow.com/questions/50473381/scikit-learns-labelbinarizer-vs-onehotencoder 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u="sng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https://www.tensorflow.org/api_docs/python/tf/keras/layers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24081" y="2967335"/>
            <a:ext cx="39438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 Introduction </a:t>
            </a:r>
          </a:p>
          <a:p>
            <a:r>
              <a:rPr lang="en-US" b="1" i="0" dirty="0">
                <a:effectLst/>
                <a:latin typeface="Arial" panose="020B0604020202020204" pitchFamily="34" charset="0"/>
              </a:rPr>
              <a:t>Statement Current System and its limitations(if applicable)</a:t>
            </a:r>
          </a:p>
          <a:p>
            <a:r>
              <a:rPr lang="en-US" b="1" i="0" dirty="0">
                <a:effectLst/>
                <a:latin typeface="Arial" panose="020B0604020202020204" pitchFamily="34" charset="0"/>
              </a:rPr>
              <a:t> Proposed System and Scope of System.</a:t>
            </a:r>
          </a:p>
          <a:p>
            <a:r>
              <a:rPr lang="en-US" b="1" i="0" dirty="0">
                <a:effectLst/>
                <a:latin typeface="Arial" panose="020B0604020202020204" pitchFamily="34" charset="0"/>
              </a:rPr>
              <a:t> Requirement Gathering Techniques Used</a:t>
            </a:r>
          </a:p>
          <a:p>
            <a:r>
              <a:rPr lang="en-US" b="1" i="0" dirty="0">
                <a:effectLst/>
                <a:latin typeface="Arial" panose="020B0604020202020204" pitchFamily="34" charset="0"/>
              </a:rPr>
              <a:t>Hardware and Software Requirements</a:t>
            </a:r>
          </a:p>
          <a:p>
            <a:r>
              <a:rPr lang="en-US" b="1" i="0" dirty="0">
                <a:effectLst/>
                <a:latin typeface="Arial" panose="020B0604020202020204" pitchFamily="34" charset="0"/>
              </a:rPr>
              <a:t> Project Definition and  Planning</a:t>
            </a:r>
          </a:p>
          <a:p>
            <a:r>
              <a:rPr lang="en-US" b="1" i="0" dirty="0">
                <a:effectLst/>
                <a:latin typeface="Arial" panose="020B0604020202020204" pitchFamily="34" charset="0"/>
              </a:rPr>
              <a:t> Snapshots </a:t>
            </a:r>
          </a:p>
          <a:p>
            <a:r>
              <a:rPr lang="en-US" b="1" i="0" dirty="0">
                <a:effectLst/>
                <a:latin typeface="Arial" panose="020B0604020202020204" pitchFamily="34" charset="0"/>
              </a:rPr>
              <a:t> Demonstration </a:t>
            </a:r>
          </a:p>
          <a:p>
            <a:r>
              <a:rPr lang="en-US" b="1" i="0" dirty="0">
                <a:effectLst/>
                <a:latin typeface="Arial" panose="020B0604020202020204" pitchFamily="34" charset="0"/>
              </a:rPr>
              <a:t> Limitations and Future Scope</a:t>
            </a:r>
          </a:p>
          <a:p>
            <a:r>
              <a:rPr lang="en-US" b="1" i="0" dirty="0">
                <a:effectLst/>
                <a:latin typeface="Arial" panose="020B0604020202020204" pitchFamily="34" charset="0"/>
              </a:rPr>
              <a:t> Conclusion</a:t>
            </a:r>
          </a:p>
          <a:p>
            <a:r>
              <a:rPr lang="en-US" b="1" i="0" dirty="0">
                <a:effectLst/>
                <a:latin typeface="Arial" panose="020B0604020202020204" pitchFamily="34" charset="0"/>
              </a:rPr>
              <a:t> References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key concept in this color-based segmentation algorithm with K-means is to convert a given gray-level MRI image into a color space image and then separate the position of tumor objects from other items of an MR image by using </a:t>
            </a:r>
            <a:r>
              <a:rPr lang="en-US" dirty="0" err="1"/>
              <a:t>Kmeans</a:t>
            </a:r>
            <a:r>
              <a:rPr lang="en-US" dirty="0"/>
              <a:t> cluster.</a:t>
            </a:r>
          </a:p>
          <a:p>
            <a:r>
              <a:rPr lang="en-US" dirty="0"/>
              <a:t>K-means clustering is suitable for biomedical image segmentation as the number of clusters is usually known for images of particular regions of the human anatomy</a:t>
            </a:r>
          </a:p>
          <a:p>
            <a:r>
              <a:rPr lang="en-US" dirty="0"/>
              <a:t>The experimental results will confirm that the proposed method helps pathologists distinguish exact tumor sizes and regions.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PROPOSED SYSTEM AND SCOPE OF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56068"/>
            <a:ext cx="9784080" cy="4206240"/>
          </a:xfrm>
        </p:spPr>
        <p:txBody>
          <a:bodyPr/>
          <a:lstStyle/>
          <a:p>
            <a:r>
              <a:rPr lang="en-IN" dirty="0"/>
              <a:t>In Brain </a:t>
            </a:r>
            <a:r>
              <a:rPr lang="en-GB" dirty="0"/>
              <a:t>Tumour</a:t>
            </a:r>
            <a:r>
              <a:rPr lang="en-IN" dirty="0"/>
              <a:t> Detection we gone use </a:t>
            </a:r>
            <a:r>
              <a:rPr lang="en-US" dirty="0"/>
              <a:t>color-based segmentation method that uses the K-means clustering technique to track tumor objects in magnetic resonance (MRI) brain images.</a:t>
            </a:r>
          </a:p>
          <a:p>
            <a:r>
              <a:rPr lang="en-US" dirty="0"/>
              <a:t>The method can successfully achieve segmentation for MR brain images to help pathologists distinguish exactly lesion size and region. </a:t>
            </a:r>
          </a:p>
          <a:p>
            <a:r>
              <a:rPr lang="en-US" b="1" dirty="0"/>
              <a:t>SCOPE:</a:t>
            </a:r>
          </a:p>
          <a:p>
            <a:r>
              <a:rPr lang="en-US" dirty="0"/>
              <a:t>It will make medical facility cheaper and easier for people who are suffering from such tumor as it is automated and faster to provide result.</a:t>
            </a:r>
            <a:endParaRPr lang="en-GB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5A0E1-E131-4692-AEA5-21E7A6FC3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73" y="284176"/>
            <a:ext cx="10120725" cy="1508760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222222"/>
                </a:solidFill>
                <a:effectLst/>
              </a:rPr>
              <a:t> Requirement Gathering Techniques Used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5E6CC-294D-42C7-AFAC-29E0B6CAA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791326"/>
            <a:ext cx="9784080" cy="3426594"/>
          </a:xfrm>
        </p:spPr>
        <p:txBody>
          <a:bodyPr>
            <a:normAutofit/>
          </a:bodyPr>
          <a:lstStyle/>
          <a:p>
            <a:r>
              <a:rPr lang="en-US" sz="32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-Made an active observation by reviewing the different research papers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2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 Group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-Reviewed our project idea by seeing demand and usage in medical field.</a:t>
            </a:r>
          </a:p>
          <a:p>
            <a:endParaRPr lang="en-US" sz="3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1645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Tools and technology which we will use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Software 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</a:p>
          <a:p>
            <a:pPr marL="0" indent="0">
              <a:buNone/>
            </a:pPr>
            <a:r>
              <a:rPr lang="en-GB" b="1" dirty="0"/>
              <a:t>Libraries 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Open cv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matplotlib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Numpy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Joblib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B9968-FE7C-4FBA-A34F-508FF7CF9AD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437438" y="2011363"/>
            <a:ext cx="4754562" cy="42068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Project Jupyter - Wikipedia">
            <a:extLst>
              <a:ext uri="{FF2B5EF4-FFF2-40B4-BE49-F238E27FC236}">
                <a16:creationId xmlns:a16="http://schemas.microsoft.com/office/drawing/2014/main" id="{5A2AB922-F3F3-42C9-8B68-F54F62D2D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253" y="2011680"/>
            <a:ext cx="15335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ur options to try Plone 5.2 on Python 3 — Starzel.de">
            <a:extLst>
              <a:ext uri="{FF2B5EF4-FFF2-40B4-BE49-F238E27FC236}">
                <a16:creationId xmlns:a16="http://schemas.microsoft.com/office/drawing/2014/main" id="{4A6AC8CA-5AC1-4DEE-8D62-AA8ACDB7B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252" y="3693796"/>
            <a:ext cx="1533525" cy="115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5840-61CA-4A96-9894-A5DB7F8AA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DEB4-620E-446F-AE56-F095FE0BD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HARDWARE REQ. FOR DEVLOPING APPLICATION</a:t>
            </a:r>
          </a:p>
          <a:p>
            <a:r>
              <a:rPr lang="en-US" dirty="0"/>
              <a:t>I3 Processor or any higher processor</a:t>
            </a:r>
          </a:p>
          <a:p>
            <a:r>
              <a:rPr lang="en-US" dirty="0"/>
              <a:t>4GB RAM  minimum</a:t>
            </a:r>
          </a:p>
          <a:p>
            <a:pPr marL="0" indent="0">
              <a:buNone/>
            </a:pPr>
            <a:r>
              <a:rPr lang="en-US" b="1" dirty="0"/>
              <a:t>HARDWARE REQ FOR USING APPLICATION</a:t>
            </a:r>
          </a:p>
          <a:p>
            <a:r>
              <a:rPr lang="en-US" dirty="0"/>
              <a:t>I3 Processor  Or any higher processor</a:t>
            </a:r>
          </a:p>
          <a:p>
            <a:r>
              <a:rPr lang="en-US" dirty="0"/>
              <a:t>4gb Ram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7035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742F3-0F3B-4428-AF57-86D81A294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22222"/>
                </a:solidFill>
                <a:effectLst/>
              </a:rPr>
              <a:t>Project Definition and  Planning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25FF9-A9DD-4F68-A20A-57B6F4D8D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will be developed in three stages 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stage –gathered information about our project and reviewed.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nitialization stage –implement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Closer stage-Review our project and diagnosis the error in our project 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771AC50-CAFF-4BAE-A8A5-5EC867EEB8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7103423"/>
              </p:ext>
            </p:extLst>
          </p:nvPr>
        </p:nvGraphicFramePr>
        <p:xfrm>
          <a:off x="1573759" y="2548466"/>
          <a:ext cx="832271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1290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4F79-DB6D-43B8-8070-E6A0EE04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C59A747-EB72-4AAE-BC7E-EEFE97668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514" y="2075532"/>
            <a:ext cx="4493300" cy="420687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25E695-048C-4992-B632-3FA2F45C7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506" y="2075531"/>
            <a:ext cx="4331925" cy="42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66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608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Corbel</vt:lpstr>
      <vt:lpstr>Symbol</vt:lpstr>
      <vt:lpstr>Times New Roman</vt:lpstr>
      <vt:lpstr>Wingdings</vt:lpstr>
      <vt:lpstr>Banded</vt:lpstr>
      <vt:lpstr>Brain Tumor Detection (MACHINE LEARNING)</vt:lpstr>
      <vt:lpstr>CONTENT</vt:lpstr>
      <vt:lpstr>INTRODUCTION</vt:lpstr>
      <vt:lpstr>PROPOSED SYSTEM AND SCOPE OF SYSTEM</vt:lpstr>
      <vt:lpstr> Requirement Gathering Techniques Used</vt:lpstr>
      <vt:lpstr>Tools and technology which we will use</vt:lpstr>
      <vt:lpstr>HARDWARE REQUIREMENTS </vt:lpstr>
      <vt:lpstr>Project Definition and  Planning</vt:lpstr>
      <vt:lpstr>Snapshots</vt:lpstr>
      <vt:lpstr> Future Scope: </vt:lpstr>
      <vt:lpstr>LIMITATION AND FUTURE SCOPE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Commentary Generator</dc:title>
  <dc:creator>Dhairya</dc:creator>
  <cp:lastModifiedBy>Dhairya</cp:lastModifiedBy>
  <cp:revision>43</cp:revision>
  <dcterms:created xsi:type="dcterms:W3CDTF">2020-08-20T15:27:00Z</dcterms:created>
  <dcterms:modified xsi:type="dcterms:W3CDTF">2021-04-17T05:58:10Z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