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6" r:id="rId5"/>
    <p:sldId id="258" r:id="rId6"/>
    <p:sldId id="260" r:id="rId7"/>
    <p:sldId id="261" r:id="rId8"/>
    <p:sldId id="262" r:id="rId9"/>
    <p:sldId id="268" r:id="rId10"/>
    <p:sldId id="28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C54"/>
    <a:srgbClr val="635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00771EB-B80A-46D2-AA9A-E14216A1FFB3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93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94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2166365"/>
            <a:ext cx="11450420" cy="1597768"/>
          </a:xfrm>
          <a:ln>
            <a:solidFill>
              <a:schemeClr val="tx1"/>
            </a:solidFill>
          </a:ln>
          <a:effectLst/>
        </p:spPr>
        <p:txBody>
          <a:bodyPr>
            <a:scene3d>
              <a:camera prst="obliqueTopLeft"/>
              <a:lightRig rig="threePt" dir="t"/>
            </a:scene3d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Tumor Detection</a:t>
            </a:r>
          </a:p>
        </p:txBody>
      </p:sp>
      <p:pic>
        <p:nvPicPr>
          <p:cNvPr id="8" name="Picture 7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835" y="221943"/>
            <a:ext cx="1420343" cy="139516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0" name="Picture 2" descr="Image result for charusa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09856"/>
            <a:ext cx="1326997" cy="132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470535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https://www.pyimagesearch.com/2015/02/02/just-open-sourced-personal-imutils-package-series-opencv-convenience-functions/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000"/>
              </a:lnSpc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https://www.w3schools.com/python/numpy_intro.asp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000"/>
              </a:lnSpc>
              <a:spcBef>
                <a:spcPts val="7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https://docs.python.org/3/library/pickle.html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000"/>
              </a:lnSpc>
              <a:spcBef>
                <a:spcPts val="7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https://stackoverflow.com/questions/50473381/scikit-learns-labelbinarizer-vs-onehotencoder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000"/>
              </a:lnSpc>
              <a:spcBef>
                <a:spcPts val="7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https://www.tensorflow.org/api_docs/python/tf/keras/layers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032986"/>
            <a:ext cx="12192000" cy="187272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4081" y="2967335"/>
            <a:ext cx="3943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68675"/>
            <a:ext cx="12192000" cy="173114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690" y="993775"/>
            <a:ext cx="9784080" cy="5619750"/>
          </a:xfrm>
        </p:spPr>
        <p:txBody>
          <a:bodyPr>
            <a:normAutofit fontScale="97500"/>
          </a:bodyPr>
          <a:lstStyle/>
          <a:p>
            <a:pPr marL="3810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Institute Name:-</a:t>
            </a:r>
          </a:p>
          <a:p>
            <a:pPr marL="38100" indent="0">
              <a:buNone/>
            </a:pPr>
            <a:r>
              <a:rPr lang="en-US" sz="2500" dirty="0">
                <a:solidFill>
                  <a:schemeClr val="tx2"/>
                </a:solidFill>
              </a:rPr>
              <a:t>Devang Patel Institute Of Advance Technology  And Research  (Computer Science And Engineering)</a:t>
            </a:r>
            <a:endParaRPr lang="en-US" sz="3200" b="1" dirty="0">
              <a:solidFill>
                <a:schemeClr val="tx1"/>
              </a:solidFill>
            </a:endParaRPr>
          </a:p>
          <a:p>
            <a:pPr marL="3810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Guided By:-</a:t>
            </a:r>
          </a:p>
          <a:p>
            <a:pPr marL="3810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2855" b="1" dirty="0">
                <a:solidFill>
                  <a:schemeClr val="tx1"/>
                </a:solidFill>
              </a:rPr>
              <a:t>Prof. Vidhi Pandya </a:t>
            </a:r>
            <a:endParaRPr lang="en-US" sz="2855" dirty="0">
              <a:solidFill>
                <a:schemeClr val="tx2"/>
              </a:solidFill>
            </a:endParaRPr>
          </a:p>
          <a:p>
            <a:pPr marL="3810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            </a:t>
            </a:r>
            <a:r>
              <a:rPr lang="en-US" sz="3000" b="1" dirty="0">
                <a:solidFill>
                  <a:schemeClr val="tx1"/>
                </a:solidFill>
              </a:rPr>
              <a:t>prof. Shraddha Vyas</a:t>
            </a:r>
            <a:endParaRPr lang="en-US" sz="3200" b="1" dirty="0">
              <a:solidFill>
                <a:schemeClr val="tx1"/>
              </a:solidFill>
            </a:endParaRPr>
          </a:p>
          <a:p>
            <a:pPr marL="3810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Prepared By:-</a:t>
            </a:r>
          </a:p>
          <a:p>
            <a:pPr marL="38100" indent="0">
              <a:buNone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</a:t>
            </a:r>
            <a:r>
              <a:rPr lang="en-US" sz="2000" dirty="0">
                <a:sym typeface="+mn-ea"/>
              </a:rPr>
              <a:t>D19DCS155(Dhariya Parikh )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8100" indent="0">
              <a:buNone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  </a:t>
            </a:r>
            <a:r>
              <a:rPr lang="en-US" sz="2000" dirty="0">
                <a:sym typeface="+mn-ea"/>
              </a:rPr>
              <a:t>D19DCS157(Vatsal Singhala)</a:t>
            </a:r>
          </a:p>
          <a:p>
            <a:pPr marL="38100" indent="0">
              <a:buNone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	     D19DCS159(Hardik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Shiyani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)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8100" indent="0">
              <a:buNone/>
            </a:pP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Tools and technology which we will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Application </a:t>
            </a:r>
            <a:r>
              <a:rPr lang="en-GB"/>
              <a:t>of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References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56068"/>
            <a:ext cx="9784080" cy="4206240"/>
          </a:xfrm>
        </p:spPr>
        <p:txBody>
          <a:bodyPr/>
          <a:lstStyle/>
          <a:p>
            <a:r>
              <a:rPr lang="en-IN" dirty="0"/>
              <a:t>Brain </a:t>
            </a:r>
            <a:r>
              <a:rPr lang="en-IN" dirty="0" err="1"/>
              <a:t>Tumor</a:t>
            </a:r>
            <a:r>
              <a:rPr lang="en-IN" dirty="0"/>
              <a:t> Detection are challenging in medical image processing brain image is complicated.</a:t>
            </a:r>
          </a:p>
          <a:p>
            <a:r>
              <a:rPr lang="en-IN" dirty="0" err="1"/>
              <a:t>Color</a:t>
            </a:r>
            <a:r>
              <a:rPr lang="en-IN" dirty="0"/>
              <a:t> Segmentation plays a important role.</a:t>
            </a:r>
          </a:p>
          <a:p>
            <a:r>
              <a:rPr lang="en-IN" dirty="0"/>
              <a:t>In these Project we will detect Brain </a:t>
            </a:r>
            <a:r>
              <a:rPr lang="en-IN" dirty="0" err="1"/>
              <a:t>Tumor</a:t>
            </a:r>
            <a:r>
              <a:rPr lang="en-IN" dirty="0"/>
              <a:t> Using</a:t>
            </a:r>
            <a:r>
              <a:rPr lang="en-IN" b="1" dirty="0"/>
              <a:t> </a:t>
            </a:r>
            <a:r>
              <a:rPr lang="en-IN" b="1" dirty="0" err="1"/>
              <a:t>color</a:t>
            </a:r>
            <a:r>
              <a:rPr lang="en-IN" b="1" dirty="0"/>
              <a:t> segmentation And K-Means </a:t>
            </a:r>
            <a:r>
              <a:rPr lang="en-IN" b="1" dirty="0" err="1"/>
              <a:t>clustring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 is most important party of our central nervous system.</a:t>
            </a:r>
          </a:p>
          <a:p>
            <a:r>
              <a:rPr lang="en-US" dirty="0"/>
              <a:t>Main task of doctors is to find Brain Tumor Which May be time consuming and feel burden.</a:t>
            </a:r>
          </a:p>
          <a:p>
            <a:r>
              <a:rPr lang="en-US" dirty="0"/>
              <a:t>The only solution for these problem is using Color segmentation using k-means clustering.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new to technology machine learning and are interested in building </a:t>
            </a:r>
            <a:r>
              <a:rPr lang="en-US" dirty="0"/>
              <a:t>Brain Tumor Detection as it will save so much time of doctors.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Providing related content out of relevant and irrelevant collection of items to users.</a:t>
            </a:r>
          </a:p>
          <a:p>
            <a:r>
              <a:rPr lang="en-GB" dirty="0"/>
              <a:t>Brain </a:t>
            </a:r>
            <a:r>
              <a:rPr lang="en-GB" dirty="0" err="1"/>
              <a:t>Tumor</a:t>
            </a:r>
            <a:r>
              <a:rPr lang="en-GB" dirty="0"/>
              <a:t> Detection will detect </a:t>
            </a:r>
            <a:r>
              <a:rPr lang="en-GB" dirty="0" err="1"/>
              <a:t>tumor</a:t>
            </a:r>
            <a:r>
              <a:rPr lang="en-GB" dirty="0"/>
              <a:t> in brain using </a:t>
            </a:r>
            <a:r>
              <a:rPr lang="en-GB" dirty="0" err="1"/>
              <a:t>ct</a:t>
            </a:r>
            <a:r>
              <a:rPr lang="en-GB" dirty="0"/>
              <a:t>-scan or x-ray images. </a:t>
            </a:r>
          </a:p>
          <a:p>
            <a:r>
              <a:rPr lang="en-GB" dirty="0"/>
              <a:t>It will use </a:t>
            </a:r>
            <a:r>
              <a:rPr lang="en-GB" dirty="0" err="1"/>
              <a:t>color</a:t>
            </a:r>
            <a:r>
              <a:rPr lang="en-GB" dirty="0"/>
              <a:t> segmentation and k-Means </a:t>
            </a:r>
            <a:r>
              <a:rPr lang="en-GB" dirty="0" err="1"/>
              <a:t>clustring</a:t>
            </a:r>
            <a:r>
              <a:rPr lang="en-GB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Tools and technology which we will 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LIMITATIONS</a:t>
            </a:r>
            <a:b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80845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Gui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can be added in later versions.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can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more accurate in next versions we can use different algorithms.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</TotalTime>
  <Words>328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Symbol</vt:lpstr>
      <vt:lpstr>Times New Roman</vt:lpstr>
      <vt:lpstr>Wingdings</vt:lpstr>
      <vt:lpstr>Banded</vt:lpstr>
      <vt:lpstr>Brain Tumor Detection</vt:lpstr>
      <vt:lpstr>PowerPoint Presentation</vt:lpstr>
      <vt:lpstr>CONTENT</vt:lpstr>
      <vt:lpstr>Abstract </vt:lpstr>
      <vt:lpstr>INTRODUCTION</vt:lpstr>
      <vt:lpstr>MOTIVATION</vt:lpstr>
      <vt:lpstr>PROBLEM STATEMENT</vt:lpstr>
      <vt:lpstr>Tools and technology which we will use</vt:lpstr>
      <vt:lpstr>LIMITATIONS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Commentary Generator</dc:title>
  <dc:creator>Dhairya</dc:creator>
  <cp:lastModifiedBy>Dhairya</cp:lastModifiedBy>
  <cp:revision>23</cp:revision>
  <dcterms:created xsi:type="dcterms:W3CDTF">2020-08-20T15:27:00Z</dcterms:created>
  <dcterms:modified xsi:type="dcterms:W3CDTF">2021-03-14T16:04:54Z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