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embeddedFontLst>
    <p:embeddedFont>
      <p:font typeface="Century Schoolbook" panose="02040604050505020304" pitchFamily="18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J3IvIGb1Jg9M6O+Rlnt8AJbJ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7482f53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7482f53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99c78d5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99c78d5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7482f53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7482f53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ad364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ad364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34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ndsclass.com/csv-genera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 descr="Plane on tarmac"/>
          <p:cNvPicPr preferRelativeResize="0"/>
          <p:nvPr/>
        </p:nvPicPr>
        <p:blipFill rotWithShape="1">
          <a:blip r:embed="rId3">
            <a:alphaModFix amt="50000"/>
          </a:blip>
          <a:srcRect l="6406" r="5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entury Schoolbook"/>
              <a:buNone/>
            </a:pPr>
            <a:r>
              <a:rPr lang="en-US">
                <a:solidFill>
                  <a:srgbClr val="FFFFFF"/>
                </a:solidFill>
              </a:rPr>
              <a:t>Aerospace Industry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solidFill>
                  <a:srgbClr val="FFFFFF"/>
                </a:solidFill>
              </a:rPr>
              <a:t>Made by:-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solidFill>
                  <a:srgbClr val="FFFFFF"/>
                </a:solidFill>
              </a:rPr>
              <a:t>Dhairya Changela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solidFill>
                  <a:srgbClr val="FFFFFF"/>
                </a:solidFill>
              </a:rPr>
              <a:t>Darsh Turakhia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solidFill>
                  <a:srgbClr val="FFFFFF"/>
                </a:solidFill>
              </a:rPr>
              <a:t>Aayushi Sawant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929140" y="800702"/>
            <a:ext cx="2835464" cy="110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Schoolbook"/>
              <a:buNone/>
            </a:pPr>
            <a:r>
              <a:rPr lang="en-US" sz="2800" b="1">
                <a:solidFill>
                  <a:srgbClr val="262626"/>
                </a:solidFill>
              </a:rPr>
              <a:t>Organization Structure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929141" y="1951149"/>
            <a:ext cx="2835464" cy="403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America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Africa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Asia - Pacific</a:t>
            </a:r>
            <a:endParaRPr/>
          </a:p>
          <a:p>
            <a:pPr marL="285750" marR="0" lvl="0" indent="-16891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889" y="609602"/>
            <a:ext cx="4792082" cy="55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User Creation Details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243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Users were divided based on the departments available in the company.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Users are given title as 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1" indent="-2336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Helicopter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1" indent="-233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Commercial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1" indent="-233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Space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title indicated the type of aircraft they will be working with.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details on the number of employees, managers and admins is on the following slide.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482f530e_0_14"/>
          <p:cNvSpPr txBox="1">
            <a:spLocks noGrp="1"/>
          </p:cNvSpPr>
          <p:nvPr>
            <p:ph type="title"/>
          </p:nvPr>
        </p:nvSpPr>
        <p:spPr>
          <a:xfrm>
            <a:off x="1170450" y="4"/>
            <a:ext cx="9692700" cy="8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Details</a:t>
            </a:r>
            <a:endParaRPr/>
          </a:p>
        </p:txBody>
      </p:sp>
      <p:sp>
        <p:nvSpPr>
          <p:cNvPr id="195" name="Google Shape;195;gf7482f530e_0_14"/>
          <p:cNvSpPr txBox="1">
            <a:spLocks noGrp="1"/>
          </p:cNvSpPr>
          <p:nvPr>
            <p:ph type="body" idx="1"/>
          </p:nvPr>
        </p:nvSpPr>
        <p:spPr>
          <a:xfrm>
            <a:off x="1170450" y="813600"/>
            <a:ext cx="8595300" cy="604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Admins (3)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Dhairya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Darsh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Aayushi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Supervisor(7)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Supervisor</a:t>
            </a:r>
            <a:endParaRPr sz="1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Supervisor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Employees(376)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(19)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 (39)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(102)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(57)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(41)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(53)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(65)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User Creation</a:t>
            </a:r>
            <a:endParaRPr/>
          </a:p>
        </p:txBody>
      </p:sp>
      <p:pic>
        <p:nvPicPr>
          <p:cNvPr id="201" name="Google Shape;201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835" t="34896" r="4395" b="7291"/>
          <a:stretch/>
        </p:blipFill>
        <p:spPr>
          <a:xfrm>
            <a:off x="5652626" y="2644723"/>
            <a:ext cx="5066437" cy="272581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1295400" y="2610464"/>
            <a:ext cx="435323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Admins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Dhairya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Darsh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AIR Aayushi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Supervisors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Design Supervisor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Manufacturing Supervisor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Building Supervisor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Supervisor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Sales Supervisor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Maintenance Supervisor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Supervisor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Role Creation </a:t>
            </a:r>
            <a:endParaRPr/>
          </a:p>
        </p:txBody>
      </p:sp>
      <p:pic>
        <p:nvPicPr>
          <p:cNvPr id="208" name="Google Shape;208;p12" descr="Graphical user interface, text, application, emai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23808" y="3048896"/>
            <a:ext cx="56197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342" t="23115" r="36241" b="9547"/>
          <a:stretch/>
        </p:blipFill>
        <p:spPr>
          <a:xfrm>
            <a:off x="295863" y="2984091"/>
            <a:ext cx="4462735" cy="2133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/>
        </p:nvSpPr>
        <p:spPr>
          <a:xfrm>
            <a:off x="742336" y="235236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Admin Role (Static)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6686243" y="2286307"/>
            <a:ext cx="31364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Supervisor Role (Dynamic)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182875" y="5380050"/>
            <a:ext cx="5431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Supervisor were given a dynamic role as the company plans to add more supervisor in the future, whereas admins are fixed.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Service to add users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IDI Service – Using Security Directory Integrator to convert CSV to ISIM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070"/>
              <a:buNone/>
            </a:pPr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l="33660"/>
          <a:stretch/>
        </p:blipFill>
        <p:spPr>
          <a:xfrm>
            <a:off x="363700" y="2465075"/>
            <a:ext cx="4464300" cy="42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600" y="2572500"/>
            <a:ext cx="57340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99c78d50b_0_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IDI service creation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f99c78d5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1691449"/>
            <a:ext cx="4718300" cy="3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f99c78d50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000" y="1472450"/>
            <a:ext cx="6345775" cy="5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42" t="25414" r="1119" b="2210"/>
          <a:stretch/>
        </p:blipFill>
        <p:spPr>
          <a:xfrm>
            <a:off x="152553" y="545018"/>
            <a:ext cx="5360656" cy="322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4862" r="676" b="1380"/>
          <a:stretch/>
        </p:blipFill>
        <p:spPr>
          <a:xfrm>
            <a:off x="5893018" y="508148"/>
            <a:ext cx="5420958" cy="328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3803" t="35890" r="1117" b="1918"/>
          <a:stretch/>
        </p:blipFill>
        <p:spPr>
          <a:xfrm>
            <a:off x="3232661" y="3943657"/>
            <a:ext cx="5234494" cy="278417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1319981" y="189270"/>
            <a:ext cx="2509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Building department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7730920" y="184661"/>
            <a:ext cx="23253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Design Department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737726" y="5223692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Department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/>
        </p:nvSpPr>
        <p:spPr>
          <a:xfrm>
            <a:off x="61758" y="147789"/>
            <a:ext cx="3345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Manufacturing Department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3704610" y="5990608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Department</a:t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8335604" y="150247"/>
            <a:ext cx="3025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Maintenance Department</a:t>
            </a:r>
            <a:endParaRPr/>
          </a:p>
        </p:txBody>
      </p:sp>
      <p:pic>
        <p:nvPicPr>
          <p:cNvPr id="245" name="Google Shape;245;p15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82" t="46556" r="1962" b="1652"/>
          <a:stretch/>
        </p:blipFill>
        <p:spPr>
          <a:xfrm>
            <a:off x="56996" y="679194"/>
            <a:ext cx="5308478" cy="23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595" t="36842" r="1430" b="277"/>
          <a:stretch/>
        </p:blipFill>
        <p:spPr>
          <a:xfrm>
            <a:off x="5975401" y="513889"/>
            <a:ext cx="5201651" cy="278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3370" t="45706" r="1573" b="3324"/>
          <a:stretch/>
        </p:blipFill>
        <p:spPr>
          <a:xfrm>
            <a:off x="2349756" y="3746243"/>
            <a:ext cx="5206115" cy="225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/>
        </p:nvSpPr>
        <p:spPr>
          <a:xfrm>
            <a:off x="7465448" y="6260995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America Sales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7470364" y="2296138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Asia-Pacific Sales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1514474" y="6258537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Africa Sales</a:t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1509558" y="2296137"/>
            <a:ext cx="249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Europe Sales</a:t>
            </a:r>
            <a:endParaRPr/>
          </a:p>
        </p:txBody>
      </p:sp>
      <p:pic>
        <p:nvPicPr>
          <p:cNvPr id="256" name="Google Shape;256;p16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18" t="19741" r="4676" b="27491"/>
          <a:stretch/>
        </p:blipFill>
        <p:spPr>
          <a:xfrm>
            <a:off x="216771" y="193880"/>
            <a:ext cx="5085083" cy="200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6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117" t="21382" r="4009" b="27839"/>
          <a:stretch/>
        </p:blipFill>
        <p:spPr>
          <a:xfrm>
            <a:off x="6013041" y="292814"/>
            <a:ext cx="5130774" cy="20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2882" t="19936" r="4434" b="32835"/>
          <a:stretch/>
        </p:blipFill>
        <p:spPr>
          <a:xfrm>
            <a:off x="6020567" y="3954719"/>
            <a:ext cx="5129106" cy="193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 descr="Graphical user interface, text, application, emai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1798" t="18127" r="3371" b="32628"/>
          <a:stretch/>
        </p:blipFill>
        <p:spPr>
          <a:xfrm>
            <a:off x="272691" y="3959327"/>
            <a:ext cx="5193808" cy="200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Work Distribution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Project outflow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Organizational Unit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Location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Organizational Structure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User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Role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Service to add users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Service for policy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Policy Creation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Some links and Information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Service for policy creation</a:t>
            </a: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Linux Service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be used for all the policies that will be created in future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currently being used for 3 policies namely :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2070"/>
              <a:buNone/>
            </a:pPr>
            <a:endParaRPr/>
          </a:p>
          <a:p>
            <a:pPr marL="182880" lvl="0" indent="-51436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070"/>
              <a:buNone/>
            </a:pPr>
            <a:endParaRPr/>
          </a:p>
        </p:txBody>
      </p:sp>
      <p:pic>
        <p:nvPicPr>
          <p:cNvPr id="266" name="Google Shape;266;p17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74" t="10978" r="6208" b="6528"/>
          <a:stretch/>
        </p:blipFill>
        <p:spPr>
          <a:xfrm>
            <a:off x="5900430" y="2746119"/>
            <a:ext cx="5109813" cy="341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Password Policy Details</a:t>
            </a:r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minimum length of password is 6 characters.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 password must contain at least 1 uppercase alphabet, 1 lowercase alphabet, 1 number and 1 unique character.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password must contain special characters (@,$,#,%,&amp;).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password must not be same as username (both case sensitive and insensitive).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password must not be same as uid (both case sensitive and insensitive).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 idx="4294967295"/>
          </p:nvPr>
        </p:nvSpPr>
        <p:spPr>
          <a:xfrm>
            <a:off x="0" y="663575"/>
            <a:ext cx="355441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Policy Creation</a:t>
            </a:r>
            <a:endParaRPr/>
          </a:p>
        </p:txBody>
      </p:sp>
      <p:pic>
        <p:nvPicPr>
          <p:cNvPr id="278" name="Google Shape;278;p19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70" y="2055372"/>
            <a:ext cx="5127521" cy="210748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865239" y="152891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Policy</a:t>
            </a:r>
            <a:endParaRPr/>
          </a:p>
        </p:txBody>
      </p:sp>
      <p:pic>
        <p:nvPicPr>
          <p:cNvPr id="280" name="Google Shape;280;p19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1857" t="7989" r="1117" b="-274"/>
          <a:stretch/>
        </p:blipFill>
        <p:spPr>
          <a:xfrm>
            <a:off x="6673952" y="2104871"/>
            <a:ext cx="4791102" cy="41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/>
        </p:nvSpPr>
        <p:spPr>
          <a:xfrm>
            <a:off x="6710823" y="173324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Policy</a:t>
            </a:r>
            <a:endParaRPr/>
          </a:p>
        </p:txBody>
      </p:sp>
      <p:pic>
        <p:nvPicPr>
          <p:cNvPr id="282" name="Google Shape;282;p19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1117" y="4361835"/>
            <a:ext cx="53244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0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367" y="3661651"/>
            <a:ext cx="4230329" cy="241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0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552" t="17315" r="5099" b="4329"/>
          <a:stretch/>
        </p:blipFill>
        <p:spPr>
          <a:xfrm>
            <a:off x="5811632" y="3853323"/>
            <a:ext cx="5165912" cy="222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1172497" y="26104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Provisioning Policy</a:t>
            </a:r>
            <a:endParaRPr/>
          </a:p>
        </p:txBody>
      </p:sp>
      <p:pic>
        <p:nvPicPr>
          <p:cNvPr id="290" name="Google Shape;290;p20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0695" y="1088256"/>
            <a:ext cx="54387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7482f530e_0_0"/>
          <p:cNvSpPr txBox="1"/>
          <p:nvPr/>
        </p:nvSpPr>
        <p:spPr>
          <a:xfrm>
            <a:off x="91450" y="182875"/>
            <a:ext cx="473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Password Policy Verification</a:t>
            </a:r>
            <a:endParaRPr sz="2600" b="1"/>
          </a:p>
        </p:txBody>
      </p:sp>
      <p:pic>
        <p:nvPicPr>
          <p:cNvPr id="296" name="Google Shape;296;gf7482f53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0275"/>
            <a:ext cx="6248400" cy="50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f7482f530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825" y="152400"/>
            <a:ext cx="5510775" cy="34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f7482f530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00" y="3746650"/>
            <a:ext cx="5928025" cy="27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1249684" y="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Other Information</a:t>
            </a:r>
            <a:endParaRPr dirty="0"/>
          </a:p>
        </p:txBody>
      </p:sp>
      <p:sp>
        <p:nvSpPr>
          <p:cNvPr id="304" name="Google Shape;304;p22"/>
          <p:cNvSpPr txBox="1">
            <a:spLocks noGrp="1"/>
          </p:cNvSpPr>
          <p:nvPr>
            <p:ph type="body" idx="1"/>
          </p:nvPr>
        </p:nvSpPr>
        <p:spPr>
          <a:xfrm>
            <a:off x="1249684" y="1601003"/>
            <a:ext cx="85953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20684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All the project work was done on the college system number 104 in lab 421.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The system was being used remotely via Any Desk.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The main tool used for the project was ISIM v6.0.2.</a:t>
            </a:r>
            <a:endParaRPr sz="2123" dirty="0"/>
          </a:p>
          <a:p>
            <a:pPr marL="182880" lvl="0" indent="-206848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817"/>
              <a:buChar char="•"/>
            </a:pPr>
            <a:r>
              <a:rPr lang="en-US" sz="2123" dirty="0"/>
              <a:t>The tool used for data generation in csv format was :- </a:t>
            </a:r>
            <a:r>
              <a:rPr lang="en-US" sz="2123" u="sng" dirty="0">
                <a:solidFill>
                  <a:schemeClr val="hlink"/>
                </a:solidFill>
                <a:hlinkClick r:id="rId3"/>
              </a:rPr>
              <a:t>CSV Generator</a:t>
            </a:r>
            <a:r>
              <a:rPr lang="en-US" sz="2123" dirty="0"/>
              <a:t>.</a:t>
            </a:r>
            <a:endParaRPr sz="2123" dirty="0"/>
          </a:p>
          <a:p>
            <a:pPr marL="9144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224"/>
              <a:buNone/>
            </a:pPr>
            <a:endParaRPr sz="1729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9ad364a56_0_0"/>
          <p:cNvSpPr txBox="1">
            <a:spLocks noGrp="1"/>
          </p:cNvSpPr>
          <p:nvPr>
            <p:ph type="title"/>
          </p:nvPr>
        </p:nvSpPr>
        <p:spPr>
          <a:xfrm>
            <a:off x="1261875" y="365715"/>
            <a:ext cx="9692700" cy="600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Thank You</a:t>
            </a:r>
            <a:endParaRPr sz="2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Work Distribution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Dhairya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Creating organizational structure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IDI service creation and importing users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Linux Service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Darsh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dirty="0"/>
              <a:t>Identity Policy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dirty="0"/>
              <a:t>Provisioning Policy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dirty="0">
                <a:solidFill>
                  <a:srgbClr val="262626"/>
                </a:solidFill>
              </a:rPr>
              <a:t>Generating Data (CSV files)</a:t>
            </a:r>
            <a:endParaRPr dirty="0">
              <a:solidFill>
                <a:srgbClr val="262626"/>
              </a:solidFill>
            </a:endParaRPr>
          </a:p>
          <a:p>
            <a:pPr marL="457200" lvl="1" indent="-1955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Roles creation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Aayushi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000000"/>
                </a:solidFill>
              </a:rPr>
              <a:t>Documentation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000000"/>
                </a:solidFill>
              </a:rPr>
              <a:t>Company workflow design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000000"/>
                </a:solidFill>
              </a:rPr>
              <a:t>Password Policy Creation And Verification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Project Outflow</a:t>
            </a:r>
            <a:endParaRPr/>
          </a:p>
        </p:txBody>
      </p:sp>
      <p:grpSp>
        <p:nvGrpSpPr>
          <p:cNvPr id="122" name="Google Shape;122;p3"/>
          <p:cNvGrpSpPr/>
          <p:nvPr/>
        </p:nvGrpSpPr>
        <p:grpSpPr>
          <a:xfrm>
            <a:off x="962772" y="3162083"/>
            <a:ext cx="9381552" cy="1443315"/>
            <a:chOff x="4126" y="1561883"/>
            <a:chExt cx="9381552" cy="1443315"/>
          </a:xfrm>
        </p:grpSpPr>
        <p:sp>
          <p:nvSpPr>
            <p:cNvPr id="123" name="Google Shape;123;p3"/>
            <p:cNvSpPr/>
            <p:nvPr/>
          </p:nvSpPr>
          <p:spPr>
            <a:xfrm>
              <a:off x="4126" y="1561883"/>
              <a:ext cx="3608289" cy="1443315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126" y="1561883"/>
              <a:ext cx="3247460" cy="144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66675" rIns="33325" bIns="6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Project Research</a:t>
              </a:r>
              <a:endParaRPr sz="25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90757" y="1561883"/>
              <a:ext cx="3608289" cy="1443315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612415" y="1561883"/>
              <a:ext cx="2164974" cy="144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000" tIns="66675" rIns="33325" bIns="6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Company Workflow Design</a:t>
              </a:r>
              <a:endParaRPr sz="25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777389" y="1561883"/>
              <a:ext cx="3608289" cy="1443315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499047" y="1561883"/>
              <a:ext cx="2164974" cy="144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000" tIns="66675" rIns="33325" bIns="6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Project Development / Implementation</a:t>
              </a:r>
              <a:endParaRPr sz="25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72" y="127273"/>
            <a:ext cx="8276121" cy="65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632723" y="31217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Companies Workflow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Organizational Unit Creation Details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organizational units have been created keeping in mind the needs and workflow of the company.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 is very strong financially, thus it does not require a tech support.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 has only 3 admin users.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 has 7 supervisors for each department.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 has an employee count of 376 in 7 different departments.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company manufactures aircraft related to the commercial, helicopter and space fields.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754626" y="66367"/>
            <a:ext cx="3726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 Unit Creation</a:t>
            </a:r>
            <a:endParaRPr/>
          </a:p>
        </p:txBody>
      </p:sp>
      <p:pic>
        <p:nvPicPr>
          <p:cNvPr id="146" name="Google Shape;146;p6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07" t="25112" r="-707" b="1794"/>
          <a:stretch/>
        </p:blipFill>
        <p:spPr>
          <a:xfrm>
            <a:off x="691965" y="1250877"/>
            <a:ext cx="5210180" cy="200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7309" r="-232"/>
          <a:stretch/>
        </p:blipFill>
        <p:spPr>
          <a:xfrm>
            <a:off x="6098035" y="1138061"/>
            <a:ext cx="5292852" cy="222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175" y="3694966"/>
            <a:ext cx="5004618" cy="207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 descr="Graphical user interface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8767" y="3699409"/>
            <a:ext cx="4807973" cy="20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393723" y="766915"/>
            <a:ext cx="1538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Design Unit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624916" y="766913"/>
            <a:ext cx="2423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Manufacturing Unit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688690" y="5818236"/>
            <a:ext cx="1735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Building Unit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7624915" y="5891977"/>
            <a:ext cx="1538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Unit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6877" r="449" b="1185"/>
          <a:stretch/>
        </p:blipFill>
        <p:spPr>
          <a:xfrm>
            <a:off x="574294" y="596608"/>
            <a:ext cx="5423751" cy="223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 descr="Graphical user interface, application, Team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8058" b="-676"/>
          <a:stretch/>
        </p:blipFill>
        <p:spPr>
          <a:xfrm>
            <a:off x="6101212" y="584318"/>
            <a:ext cx="5467350" cy="224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26693" r="-223" b="397"/>
          <a:stretch/>
        </p:blipFill>
        <p:spPr>
          <a:xfrm>
            <a:off x="3343275" y="3205777"/>
            <a:ext cx="5517771" cy="22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1750142" y="127818"/>
            <a:ext cx="1415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Sales Unit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7858431" y="127817"/>
            <a:ext cx="2116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Maintenance Un</a:t>
            </a:r>
            <a:r>
              <a:rPr lang="en-US" sz="1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884172" y="5793656"/>
            <a:ext cx="1686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Unit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631723" y="717754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Creation</a:t>
            </a:r>
            <a:endParaRPr/>
          </a:p>
        </p:txBody>
      </p:sp>
      <p:pic>
        <p:nvPicPr>
          <p:cNvPr id="169" name="Google Shape;169;p8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226" t="22925" r="12640" b="5928"/>
          <a:stretch/>
        </p:blipFill>
        <p:spPr>
          <a:xfrm>
            <a:off x="631723" y="1318598"/>
            <a:ext cx="4771872" cy="221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 descr="Graphical user interface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2917" r="11790" b="832"/>
          <a:stretch/>
        </p:blipFill>
        <p:spPr>
          <a:xfrm>
            <a:off x="6100916" y="1190625"/>
            <a:ext cx="4789048" cy="225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23673" r="11565" b="-408"/>
          <a:stretch/>
        </p:blipFill>
        <p:spPr>
          <a:xfrm>
            <a:off x="694556" y="3811997"/>
            <a:ext cx="4792955" cy="231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 descr="Graphical user interface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237" t="21992" r="11726" b="-415"/>
          <a:stretch/>
        </p:blipFill>
        <p:spPr>
          <a:xfrm>
            <a:off x="6186949" y="3811229"/>
            <a:ext cx="4796477" cy="23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2008239" y="3544529"/>
            <a:ext cx="850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Africa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7956754" y="3433915"/>
            <a:ext cx="11208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America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1700979" y="6150075"/>
            <a:ext cx="15387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Asia-Pacific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7895301" y="6137784"/>
            <a:ext cx="9733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Europe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595</Words>
  <Application>Microsoft Office PowerPoint</Application>
  <PresentationFormat>Widescreen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Century Schoolbook</vt:lpstr>
      <vt:lpstr>Noto Sans Symbols</vt:lpstr>
      <vt:lpstr>Garamond</vt:lpstr>
      <vt:lpstr>Arial</vt:lpstr>
      <vt:lpstr>View</vt:lpstr>
      <vt:lpstr>View</vt:lpstr>
      <vt:lpstr>Aerospace Industry</vt:lpstr>
      <vt:lpstr>Contents</vt:lpstr>
      <vt:lpstr>Work Distribution</vt:lpstr>
      <vt:lpstr>Project Outflow</vt:lpstr>
      <vt:lpstr>PowerPoint Presentation</vt:lpstr>
      <vt:lpstr>Organizational Unit Creation Details</vt:lpstr>
      <vt:lpstr>PowerPoint Presentation</vt:lpstr>
      <vt:lpstr>PowerPoint Presentation</vt:lpstr>
      <vt:lpstr>PowerPoint Presentation</vt:lpstr>
      <vt:lpstr>Organization Structure</vt:lpstr>
      <vt:lpstr>User Creation Details</vt:lpstr>
      <vt:lpstr>User Details</vt:lpstr>
      <vt:lpstr>User Creation</vt:lpstr>
      <vt:lpstr>Role Creation </vt:lpstr>
      <vt:lpstr>Service to add users</vt:lpstr>
      <vt:lpstr>IDI service creation </vt:lpstr>
      <vt:lpstr>PowerPoint Presentation</vt:lpstr>
      <vt:lpstr>PowerPoint Presentation</vt:lpstr>
      <vt:lpstr>PowerPoint Presentation</vt:lpstr>
      <vt:lpstr>Service for policy creation</vt:lpstr>
      <vt:lpstr>Password Policy Details</vt:lpstr>
      <vt:lpstr>Policy Creation</vt:lpstr>
      <vt:lpstr>PowerPoint Presentation</vt:lpstr>
      <vt:lpstr>PowerPoint Presentation</vt:lpstr>
      <vt:lpstr>Other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Aerospace Industry</dc:title>
  <cp:lastModifiedBy>Dhairya Patel</cp:lastModifiedBy>
  <cp:revision>2</cp:revision>
  <dcterms:created xsi:type="dcterms:W3CDTF">2021-10-19T08:03:28Z</dcterms:created>
  <dcterms:modified xsi:type="dcterms:W3CDTF">2023-06-18T06:34:37Z</dcterms:modified>
</cp:coreProperties>
</file>