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I. Introduction to AI Development</a:t>
            </a:r>
          </a:p>
          <a:p>
            <a:pPr lvl="1"/>
            <a:r>
              <a:t>    A. Definition of Artificial Intelligence</a:t>
            </a:r>
          </a:p>
          <a:p>
            <a:pPr lvl="1"/>
            <a:r>
              <a:t>    B. Overview of AI Development</a:t>
            </a:r>
          </a:p>
          <a:p>
            <a:pPr lvl="1"/>
            <a:r>
              <a:t>    C. Importance of AI in Various Industries</a:t>
            </a:r>
          </a:p>
          <a:p>
            <a:pPr lvl="1"/>
          </a:p>
          <a:p>
            <a:pPr lvl="1"/>
            <a:r>
              <a:t>II. History of AI Development</a:t>
            </a:r>
          </a:p>
          <a:p>
            <a:pPr lvl="1"/>
            <a:r>
              <a:t>    A. Origins of Artificial Intelligence</a:t>
            </a:r>
          </a:p>
          <a:p>
            <a:pPr lvl="1"/>
            <a:r>
              <a:t>    B. Key Milestones in AI Development</a:t>
            </a:r>
          </a:p>
          <a:p>
            <a:pPr lvl="1"/>
            <a:r>
              <a:t>    C. Evolution of AI Technologies</a:t>
            </a:r>
          </a:p>
          <a:p>
            <a:pPr lvl="1"/>
          </a:p>
          <a:p>
            <a:pPr lvl="1"/>
            <a:r>
              <a:t>III. Theoretical Foundations of AI</a:t>
            </a:r>
          </a:p>
          <a:p>
            <a:pPr lvl="1"/>
            <a:r>
              <a:t>    A. Machine Learning</a:t>
            </a:r>
          </a:p>
          <a:p>
            <a:pPr lvl="1"/>
            <a:r>
              <a:t>        1. Supervised Learning</a:t>
            </a:r>
          </a:p>
          <a:p>
            <a:pPr lvl="1"/>
            <a:r>
              <a:t>        2. Unsupervised Learning</a:t>
            </a:r>
          </a:p>
          <a:p>
            <a:pPr lvl="1"/>
            <a:r>
              <a:t>        3. Reinforcement Learning</a:t>
            </a:r>
          </a:p>
          <a:p>
            <a:pPr lvl="1"/>
            <a:r>
              <a:t>    B. Neural Networks</a:t>
            </a:r>
          </a:p>
          <a:p>
            <a:pPr lvl="1"/>
            <a:r>
              <a:t>    C. Deep Learning</a:t>
            </a:r>
          </a:p>
          <a:p>
            <a:pPr lvl="1"/>
            <a:r>
              <a:t>    D. Natural Language Processing</a:t>
            </a:r>
          </a:p>
          <a:p>
            <a:pPr lvl="1"/>
            <a:r>
              <a:t>    E. Computer Vision</a:t>
            </a:r>
          </a:p>
          <a:p>
            <a:pPr lvl="1"/>
          </a:p>
          <a:p>
            <a:pPr lvl="1"/>
            <a:r>
              <a:t>IV. Software Development in AI</a:t>
            </a:r>
          </a:p>
          <a:p>
            <a:pPr lvl="1"/>
            <a:r>
              <a:t>    A. Programming Languages for AI Development</a:t>
            </a:r>
          </a:p>
          <a:p>
            <a:pPr lvl="1"/>
            <a:r>
              <a:t>        1. Python</a:t>
            </a:r>
          </a:p>
          <a:p>
            <a:pPr/>
            <a:r>
              <a:t>        2. R</a:t>
            </a:r>
          </a:p>
          <a:p>
            <a:pPr lvl="1"/>
            <a:r>
              <a:t>        3. Java</a:t>
            </a:r>
          </a:p>
          <a:p>
            <a:pPr/>
            <a:r>
              <a:t>        4. C++</a:t>
            </a:r>
          </a:p>
          <a:p>
            <a:pPr lvl="1"/>
            <a:r>
              <a:t>    B. AI Development Frameworks</a:t>
            </a:r>
          </a:p>
          <a:p>
            <a:pPr lvl="1"/>
            <a:r>
              <a:t>        1. TensorFlow</a:t>
            </a:r>
          </a:p>
          <a:p>
            <a:pPr lvl="1"/>
            <a:r>
              <a:t>        2. PyTorch</a:t>
            </a:r>
          </a:p>
          <a:p>
            <a:pPr lvl="1"/>
            <a:r>
              <a:t>        3. Keras</a:t>
            </a:r>
          </a:p>
          <a:p>
            <a:pPr lvl="1"/>
            <a:r>
              <a:t>    C. Data Processing and Cleaning for AI Models</a:t>
            </a:r>
          </a:p>
          <a:p>
            <a:pPr lvl="1"/>
            <a:r>
              <a:t>    D. Evaluation Metrics in AI</a:t>
            </a:r>
          </a:p>
          <a:p>
            <a:pPr lvl="1"/>
          </a:p>
          <a:p>
            <a:pPr lvl="1"/>
            <a:r>
              <a:t>V. Hardware Infrastructure for AI Development</a:t>
            </a:r>
          </a:p>
          <a:p>
            <a:pPr lvl="1"/>
            <a:r>
              <a:t>    A. GPU vs. CPU in AI Computing</a:t>
            </a:r>
          </a:p>
          <a:p>
            <a:pPr lvl="1"/>
            <a:r>
              <a:t>    B. Cloud Computing for AI</a:t>
            </a:r>
          </a:p>
          <a:p>
            <a:pPr lvl="1"/>
            <a:r>
              <a:t>        1. Amazon Web Services (AWS)</a:t>
            </a:r>
          </a:p>
          <a:p>
            <a:pPr lvl="1"/>
            <a:r>
              <a:t>        2. Microsoft Azure</a:t>
            </a:r>
          </a:p>
          <a:p>
            <a:pPr lvl="1"/>
            <a:r>
              <a:t>        3. Google Cloud Platform</a:t>
            </a:r>
          </a:p>
          <a:p>
            <a:pPr lvl="1"/>
          </a:p>
          <a:p>
            <a:pPr lvl="1"/>
            <a:r>
              <a:t>VI. Ethical and Legal Considerations in AI Development</a:t>
            </a:r>
          </a:p>
          <a:p>
            <a:pPr lvl="1"/>
            <a:r>
              <a:t>    A. Bias and Fairness in AI Algorithms</a:t>
            </a:r>
          </a:p>
          <a:p>
            <a:pPr lvl="1"/>
            <a:r>
              <a:t>    B. Privacy and Data Protection Issues</a:t>
            </a:r>
          </a:p>
          <a:p>
            <a:pPr lvl="1"/>
            <a:r>
              <a:t>    C. Regulation of AI Technologies</a:t>
            </a:r>
          </a:p>
          <a:p>
            <a:pPr lvl="1"/>
          </a:p>
          <a:p>
            <a:pPr lvl="1"/>
            <a:r>
              <a:t>VII. Cutting-Edge Applications of AI</a:t>
            </a:r>
          </a:p>
          <a:p>
            <a:pPr lvl="1"/>
            <a:r>
              <a:t>    A. Autonomous Vehicle Technology</a:t>
            </a:r>
          </a:p>
          <a:p>
            <a:pPr lvl="1"/>
            <a:r>
              <a:t>    B. Healthcare and Medical Diagnostics</a:t>
            </a:r>
          </a:p>
          <a:p>
            <a:pPr lvl="1"/>
            <a:r>
              <a:t>    C. Robotics and Automation</a:t>
            </a:r>
          </a:p>
          <a:p>
            <a:pPr lvl="1"/>
            <a:r>
              <a:t>    D. Financial Services and Fintech</a:t>
            </a:r>
          </a:p>
          <a:p>
            <a:pPr lvl="1"/>
            <a:r>
              <a:t>    E. Natural Language Processing in Virtual Assistants</a:t>
            </a:r>
          </a:p>
          <a:p>
            <a:pPr lvl="1"/>
          </a:p>
          <a:p>
            <a:pPr lvl="1"/>
            <a:r>
              <a:t>VIII. Challenges and Future Trends in AI Development</a:t>
            </a:r>
          </a:p>
          <a:p>
            <a:pPr lvl="1"/>
            <a:r>
              <a:t>    A. Limitations of Current AI Technologies</a:t>
            </a:r>
          </a:p>
          <a:p>
            <a:pPr lvl="1"/>
            <a:r>
              <a:t>    B. Explainability and Transparency in AI Models</a:t>
            </a:r>
          </a:p>
          <a:p>
            <a:pPr lvl="1"/>
            <a:r>
              <a:t>    C. Quantum Computing and AI</a:t>
            </a:r>
          </a:p>
          <a:p>
            <a:pPr lvl="1"/>
            <a:r>
              <a:t>    D. Interdisciplinary Collaboration in AI Research</a:t>
            </a:r>
          </a:p>
          <a:p>
            <a:pPr lvl="1"/>
          </a:p>
          <a:p>
            <a:pPr lvl="1"/>
            <a:r>
              <a:t>IX. Conclusion</a:t>
            </a:r>
          </a:p>
          <a:p>
            <a:pPr lvl="1"/>
            <a:r>
              <a:t>    A. Recap of Key Points in AI Development</a:t>
            </a:r>
          </a:p>
          <a:p>
            <a:pPr lvl="1"/>
            <a:r>
              <a:t>    B. Future Prospects and Innovations in Artificial Intelligence</a:t>
            </a:r>
          </a:p>
          <a:p>
            <a:pPr lvl="1"/>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Theoretical Foundations of AI</a:t>
            </a:r>
          </a:p>
        </p:txBody>
      </p:sp>
      <p:sp>
        <p:nvSpPr>
          <p:cNvPr id="3" name="Content Placeholder 2"/>
          <p:cNvSpPr>
            <a:spLocks noGrp="1"/>
          </p:cNvSpPr>
          <p:nvPr>
            <p:ph idx="1"/>
          </p:nvPr>
        </p:nvSpPr>
        <p:spPr/>
        <p:txBody>
          <a:bodyPr/>
          <a:lstStyle/>
          <a:p>
            <a:r>
              <a:t>The Theoretical Foundations of Artificial Intelligence (AI) form the core principles and methodologies that underpin the development and understanding of intelligent systems. These foundations draw upon various disciplines such as computer science, mathematics, logic, cognitive science, and philosophy to study and create intelligent agents and systems. Here are some key aspects of the theoretical foundations of AI:</a:t>
            </a:r>
          </a:p>
          <a:p/>
          <a:p>
            <a:r>
              <a:t>1. **Symbolic AI**: Symbolic AI, also known as "good old fashioned AI" (GOFAI), focuses on the use of symbols, rules, and logic to represent knowledge and manipulate it to simulate human reasoning. This approach involves symbolic representation, deductive reasoning, and problem-solving using algorithms.</a:t>
            </a:r>
          </a:p>
          <a:p/>
          <a:p>
            <a:r>
              <a:t>2. **Machine Learning**: Machine learning is a subset of AI that involves the development of algorithms and statistical models that allow computers to learn from and make decisions or predictions based on data without being explicitly programmed. This includes various techniques such as supervised learning, unsupervised learning, and reinforcement learning.</a:t>
            </a:r>
          </a:p>
          <a:p/>
          <a:p>
            <a:r>
              <a:t>3. **Neural Networks and Deep Learning**: Neural networks are a biologically inspired AI model composed of interconnected nodes (neurons) that mimic how the human brain processes information. Deep learning, a subset of neural networks, involves training models with large amounts of data to perform complex tasks such as image and speech recognition.</a:t>
            </a:r>
          </a:p>
          <a:p/>
          <a:p>
            <a:r>
              <a:t>4. **Automated Reasoning**: Automated reasoning involves developing algorithms and systems that can perform logical reasoning and problem-solving tasks autonomously. This includes techniques such as theorem proving, constraint satisfaction, and planning.</a:t>
            </a:r>
          </a:p>
          <a:p/>
          <a:p>
            <a:r>
              <a:t>5. **Bayesian Networks and Probabilistic Reasoning**: Bayesian networks are probabilistic graphical models that represent and infer uncertain knowledge using probability theory. Probabilistic reasoning allows AI systems to make decisions under uncertainty and incomplete information.</a:t>
            </a:r>
          </a:p>
          <a:p/>
          <a:p>
            <a:r>
              <a:t>6. **Natural Language Processing**: Natural language processing (NLP) is a field of AI that focuses on enabling computers to understand, interpret, and generate human language. Techniques such as text mining, sentiment analysis, and machine translation are used in NLP applications.</a:t>
            </a:r>
          </a:p>
          <a:p/>
          <a:p>
            <a:r>
              <a:t>7. **Robotics and Computer Vision**: Robotics integrates AI with mechanical systems to create autonomous machines capable of interacting with their environment. Computer vision involves the development of algorithms that enable machines to interpret and understand visual information from the real world.</a:t>
            </a:r>
          </a:p>
          <a:p/>
          <a:p>
            <a:r>
              <a:t>8. **Ethics and Bias in AI**: Theoretical foundations of AI also encompass considerations around ethical AI development, responsible AI deployment, and addressing biases that may be present in data or algorithms.</a:t>
            </a:r>
          </a:p>
          <a:p/>
          <a:p>
            <a:r>
              <a:t>Overall, the theoretical foundations of AI provide a framework for understanding how intelligent systems can be created, how they function, and how they can be developed and applied in various domains to enhance human capabilities and address complex challenges.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Machine Learning</a:t>
            </a:r>
          </a:p>
        </p:txBody>
      </p:sp>
      <p:sp>
        <p:nvSpPr>
          <p:cNvPr id="3" name="Content Placeholder 2"/>
          <p:cNvSpPr>
            <a:spLocks noGrp="1"/>
          </p:cNvSpPr>
          <p:nvPr>
            <p:ph idx="1"/>
          </p:nvPr>
        </p:nvSpPr>
        <p:spPr/>
        <p:txBody>
          <a:bodyPr/>
          <a:lstStyle/>
          <a:p>
            <a:r>
              <a:t>Machine Learning is a subset of artificial intelligence (AI) that focuses on developing algorithms and models that enable computers to learn and make predictions or decisions based on data, without being explicitly programmed to do so. The goal of machine learning is to develop models that can analyze and find patterns in data to make informed decisions or predictions.</a:t>
            </a:r>
          </a:p>
          <a:p/>
          <a:p>
            <a:r>
              <a:t>There are different types of machine learning approaches, with the main categories being:</a:t>
            </a:r>
          </a:p>
          <a:p/>
          <a:p>
            <a:r>
              <a:t>1. **Supervised Learning**: In supervised learning, the model is trained on labeled data, where the input data is paired with the correct output. The model learns to map input data to the correct output during the training process.</a:t>
            </a:r>
          </a:p>
          <a:p/>
          <a:p>
            <a:r>
              <a:t>2. **Unsupervised Learning**: Unsupervised learning involves training the model on unlabeled data, where the model needs to find patterns or structures in the data without the help of labeled outputs.</a:t>
            </a:r>
          </a:p>
          <a:p/>
          <a:p>
            <a:r>
              <a:t>3. **Reinforcement Learning**: Reinforcement learning is a type of machine learning where an agent learns to make decisions by taking actions in an environment to maximize some notion of cumulative reward. The agent learns through trial and error by receiving feedback in the form of rewards or penalties.</a:t>
            </a:r>
          </a:p>
          <a:p/>
          <a:p>
            <a:r>
              <a:t>Machine learning models can be further categorized based on the specific learning tasks they perform, such as classification, regression, clustering, dimensionality reduction, etc.</a:t>
            </a:r>
          </a:p>
          <a:p/>
          <a:p>
            <a:r>
              <a:t>The process of developing a machine learning model typically involves the following steps:</a:t>
            </a:r>
          </a:p>
          <a:p/>
          <a:p>
            <a:r>
              <a:t>1. **Data Collection**: Gathering relevant data that will be used to train the model.</a:t>
            </a:r>
          </a:p>
          <a:p/>
          <a:p>
            <a:r>
              <a:t>2. **Data Preprocessing**: Cleaning and preparing the data for training, which may involve tasks like handling missing values, scaling features, and encoding categorical variables.</a:t>
            </a:r>
          </a:p>
          <a:p/>
          <a:p>
            <a:r>
              <a:t>3. **Model Selection**: Choosing an appropriate machine learning algorithm or model based on the specific task and data characteristics.</a:t>
            </a:r>
          </a:p>
          <a:p/>
          <a:p>
            <a:r>
              <a:t>4. **Training**: Using the training data to fit the model parameters using an optimization algorithm in order to minimize the error or loss function.</a:t>
            </a:r>
          </a:p>
          <a:p/>
          <a:p>
            <a:r>
              <a:t>5. **Evaluation**: Assessing the performance of the model on a separate validation dataset to ensure it generalizes well to unseen data.</a:t>
            </a:r>
          </a:p>
          <a:p/>
          <a:p>
            <a:r>
              <a:t>6. **Hyperparameter Tuning**: Fine-tuning the model hyperparameters to optimize its performance.</a:t>
            </a:r>
          </a:p>
          <a:p/>
          <a:p>
            <a:r>
              <a:t>7. **Deployment**: Deploying the trained model to make predictions on new, unseen data.</a:t>
            </a:r>
          </a:p>
          <a:p/>
          <a:p>
            <a:r>
              <a:t>Machine learning has a wide range of applications across various industries, including healthcare, finance, marketing, and more. Some common applications of machine learning include image recognition, natural language processing, recommendation systems, fraud detection, and autonomous vehicles.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Supervised Learning</a:t>
            </a:r>
          </a:p>
        </p:txBody>
      </p:sp>
      <p:sp>
        <p:nvSpPr>
          <p:cNvPr id="3" name="Content Placeholder 2"/>
          <p:cNvSpPr>
            <a:spLocks noGrp="1"/>
          </p:cNvSpPr>
          <p:nvPr>
            <p:ph idx="1"/>
          </p:nvPr>
        </p:nvSpPr>
        <p:spPr/>
        <p:txBody>
          <a:bodyPr/>
          <a:lstStyle/>
          <a:p>
            <a:r>
              <a:t>Supervised learning is a type of machine learning technique where an algorithm learns from labeled training data. In supervised learning, we provide the model with input data and corresponding output labels. The algorithm then learns to map the input data to the correct output during the training process.</a:t>
            </a:r>
          </a:p>
          <a:p/>
          <a:p>
            <a:r>
              <a:t>The main goal of supervised learning is to learn a function that maps an input to an output based on example input-output pairs. This learned function can then be used to make predictions on new and unseen data.</a:t>
            </a:r>
          </a:p>
          <a:p/>
          <a:p>
            <a:r>
              <a:t>Supervised learning is typically used for tasks such as classification and regression. In classification, the algorithm learns to predict the class or category that an input belongs to, while in regression, the algorithm learns to predict a continuous value based on input features.</a:t>
            </a:r>
          </a:p>
          <a:p/>
          <a:p>
            <a:r>
              <a:t>The process of supervised learning involves the following steps:</a:t>
            </a:r>
          </a:p>
          <a:p>
            <a:r>
              <a:t>1. Data Collection: Collect labeled training data that consists of input-output pairs.</a:t>
            </a:r>
          </a:p>
          <a:p>
            <a:r>
              <a:t>2. Data Preprocessing: Clean the data, handle missing values, and perform feature engineering.</a:t>
            </a:r>
          </a:p>
          <a:p>
            <a:r>
              <a:t>3. Model Selection: Choose a suitable model or algorithm based on the nature of the problem.</a:t>
            </a:r>
          </a:p>
          <a:p>
            <a:r>
              <a:t>4. Model Training: Use the labeled training data to train the model to learn the underlying patterns in the data.</a:t>
            </a:r>
          </a:p>
          <a:p>
            <a:r>
              <a:t>5. Model Evaluation: Evaluate the performance of the model on a separate validation dataset to assess its accuracy.</a:t>
            </a:r>
          </a:p>
          <a:p>
            <a:r>
              <a:t>6. Model Testing: Test the trained model on unseen data to make predictions and assess its generalization ability.</a:t>
            </a:r>
          </a:p>
          <a:p/>
          <a:p>
            <a:r>
              <a:t>Examples of supervised learning algorithms include linear regression, logistic regression, support vector machines, decision trees, random forests, and neural networks.</a:t>
            </a:r>
          </a:p>
          <a:p/>
          <a:p>
            <a:r>
              <a:t>Overall, supervised learning is a powerful technique for training machine learning models to make predictions based on labeled data and is widely used in various fields such as healthcare, finance, marketing, and computer vision.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Unsupervised Learning</a:t>
            </a:r>
          </a:p>
        </p:txBody>
      </p:sp>
      <p:sp>
        <p:nvSpPr>
          <p:cNvPr id="3" name="Content Placeholder 2"/>
          <p:cNvSpPr>
            <a:spLocks noGrp="1"/>
          </p:cNvSpPr>
          <p:nvPr>
            <p:ph idx="1"/>
          </p:nvPr>
        </p:nvSpPr>
        <p:spPr/>
        <p:txBody>
          <a:bodyPr/>
          <a:lstStyle/>
          <a:p>
            <a:r>
              <a:t>Unsupervised learning is a type of machine learning technique where the model is trained on a dataset without labeled responses. In other words, the model tries to find patterns or structures in the input data without any guidance on what the output should be. The main goal of unsupervised learning is to explore the underlying structure of the data, discover hidden patterns, and extract meaningful insights.</a:t>
            </a:r>
          </a:p>
          <a:p/>
          <a:p>
            <a:r>
              <a:t>There are several algorithms used in unsupervised learning, some of the most common ones include:</a:t>
            </a:r>
          </a:p>
          <a:p/>
          <a:p>
            <a:r>
              <a:t>1. Clustering: Clustering algorithms group similar data points together based on certain features or characteristics. Examples of clustering algorithms include K-means, Hierarchical clustering, and DBSCAN. Clustering is used in various applications like customer segmentation, anomaly detection, and data compression.</a:t>
            </a:r>
          </a:p>
          <a:p/>
          <a:p>
            <a:r>
              <a:t>2. Dimensionality Reduction: Dimensionality reduction techniques aim to reduce the number of features in a dataset while preserving the most important information. Principal Component Analysis (PCA) and t-Distributed Stochastic Neighbor Embedding (t-SNE) are popular dimensionality reduction algorithms used in unsupervised learning. Dimensionality reduction is useful for data visualization, noise reduction, and speeding up the learning algorithms.</a:t>
            </a:r>
          </a:p>
          <a:p/>
          <a:p>
            <a:r>
              <a:t>Unsupervised learning is widely used in various fields such as anomaly detection, pattern recognition, recommendation systems, image segmentation, and natural language processing. It helps in understanding the intrinsic structure of the data and can reveal insights that may not be obvious through manual exploration. By detecting patterns and relationships in the data, unsupervised learning algorithms can provide valuable information to make data-driven decisions and improve business outcomes.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Reinforcement Learning</a:t>
            </a:r>
          </a:p>
        </p:txBody>
      </p:sp>
      <p:sp>
        <p:nvSpPr>
          <p:cNvPr id="3" name="Content Placeholder 2"/>
          <p:cNvSpPr>
            <a:spLocks noGrp="1"/>
          </p:cNvSpPr>
          <p:nvPr>
            <p:ph idx="1"/>
          </p:nvPr>
        </p:nvSpPr>
        <p:spPr/>
        <p:txBody>
          <a:bodyPr/>
          <a:lstStyle/>
          <a:p>
            <a:r>
              <a:t>Reinforcement Learning is a type of machine learning paradigm where an agent interacts with an environment to learn how to make sequences of decisions that maximize some notion of cumulative reward. The main idea behind reinforcement learning is to learn by trial and error through interactions with the environment and receiving feedback in the form of rewards or penalties.</a:t>
            </a:r>
          </a:p>
          <a:p/>
          <a:p>
            <a:r>
              <a:t>Here are the key components of reinforcement learning:</a:t>
            </a:r>
          </a:p>
          <a:p/>
          <a:p>
            <a:r>
              <a:t>1. Agent: The agent is the learner or decision-maker that interacts with the environment. It takes actions based on the observations made from the environment.</a:t>
            </a:r>
          </a:p>
          <a:p/>
          <a:p>
            <a:r>
              <a:t>2. Environment: The environment is the external system with which the agent interacts. It provides feedback to the agent based on the actions it takes.</a:t>
            </a:r>
          </a:p>
          <a:p/>
          <a:p>
            <a:r>
              <a:t>3. Actions: Actions are the decisions made by the agent at each time step. The agent chooses an action based on its current state and a policy that guides its decision-making process.</a:t>
            </a:r>
          </a:p>
          <a:p/>
          <a:p>
            <a:r>
              <a:t>4. State: The state represents the current situation of the agent in the environment. It is used to make decisions about what action to take next.</a:t>
            </a:r>
          </a:p>
          <a:p/>
          <a:p>
            <a:r>
              <a:t>5. Rewards: Rewards are the feedback from the environment to the agent after each action. The goal of the agent is to maximize the cumulative reward it receives over time.</a:t>
            </a:r>
          </a:p>
          <a:p/>
          <a:p>
            <a:r>
              <a:t>6. Policy: The policy is a strategy or a set of rules that the agent uses to determine its actions based on the current state. It maps states to actions.</a:t>
            </a:r>
          </a:p>
          <a:p/>
          <a:p>
            <a:r>
              <a:t>There are different approaches to solving reinforcement learning problems, such as:</a:t>
            </a:r>
          </a:p>
          <a:p/>
          <a:p>
            <a:r>
              <a:t>1. Value-based methods: These methods involve estimating the values of states or state-action pairs and using these value estimates to make decisions. Examples include Q-learning and Deep Q Network (DQN).</a:t>
            </a:r>
          </a:p>
          <a:p/>
          <a:p>
            <a:r>
              <a:t>2. Policy-based methods: These methods directly learn the policy that maps states to actions without estimating value functions. Examples include Policy Gradient methods and Proximal Policy Optimization (PPO).</a:t>
            </a:r>
          </a:p>
          <a:p/>
          <a:p>
            <a:r>
              <a:t>3. Model-based methods: In model-based reinforcement learning, the agent learns a model of the environment dynamics and then uses this model to plan its actions. Model-based approaches can reduce the number of interactions needed with the environment.</a:t>
            </a:r>
          </a:p>
          <a:p/>
          <a:p>
            <a:r>
              <a:t>Reinforcement learning has been successfully applied to a wide range of tasks, including game playing, robotics, finance, and natural language processing. It is a powerful framework for training agents to make decisions in complex, dynamic environments.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Neural Networks</a:t>
            </a:r>
          </a:p>
        </p:txBody>
      </p:sp>
      <p:sp>
        <p:nvSpPr>
          <p:cNvPr id="3" name="Content Placeholder 2"/>
          <p:cNvSpPr>
            <a:spLocks noGrp="1"/>
          </p:cNvSpPr>
          <p:nvPr>
            <p:ph idx="1"/>
          </p:nvPr>
        </p:nvSpPr>
        <p:spPr/>
        <p:txBody>
          <a:bodyPr/>
          <a:lstStyle/>
          <a:p>
            <a:r>
              <a:t>B. Neural Networks, also known as Brain Neural Networks, are computational models inspired by the structure and functioning of the human brain. These networks consist of interconnected nodes, called neurons, organized in layers. Each neuron receives input signals, processes them, and produces an output signal that is passed on to other neurons.</a:t>
            </a:r>
          </a:p>
          <a:p/>
          <a:p>
            <a:r>
              <a:t>There are primarily three types of layers in a neural network: input layer, hidden layer(s), and output layer. The input layer receives the initial data, the hidden layer(s) perform computations based on the input data, and the output layer produces the final result of the network's processing.</a:t>
            </a:r>
          </a:p>
          <a:p/>
          <a:p>
            <a:r>
              <a:t>Neural networks use a process called backpropagation to adjust the weights of connections between neurons during the training phase. This training data allows the network to learn patterns and relationships within the input data and improve its performance over time.</a:t>
            </a:r>
          </a:p>
          <a:p/>
          <a:p>
            <a:r>
              <a:t>Neural networks have found applications in various fields, including image and speech recognition, natural language processing, healthcare, finance, and many others. Their ability to handle complex, non-linear relationships and learn from data makes them a powerful tool for solving a wide range of problems.</a:t>
            </a:r>
          </a:p>
          <a:p/>
          <a:p>
            <a:r>
              <a:t>It's important to note that neural networks require large amounts of data for training and tuning, and their performance heavily depends on the quality of the data and the network's architecture. As a result, designing and training an effective neural network requires expertise in both machine learning and domain-specific knowledge.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Deep Learning</a:t>
            </a:r>
          </a:p>
        </p:txBody>
      </p:sp>
      <p:sp>
        <p:nvSpPr>
          <p:cNvPr id="3" name="Content Placeholder 2"/>
          <p:cNvSpPr>
            <a:spLocks noGrp="1"/>
          </p:cNvSpPr>
          <p:nvPr>
            <p:ph idx="1"/>
          </p:nvPr>
        </p:nvSpPr>
        <p:spPr/>
        <p:txBody>
          <a:bodyPr/>
          <a:lstStyle/>
          <a:p>
            <a:r>
              <a:t>Deep learning is a subset of machine learning that imitates the way the human brain works, using artificial neural networks to progressively extract higher-level features from raw input data. It is called "deep" learning because of the multiple layers through which the data is processed.</a:t>
            </a:r>
          </a:p>
          <a:p/>
          <a:p>
            <a:r>
              <a:t>At the core of deep learning are neural networks, which are composed of interconnected nodes organized in layers. Each node is associated with a weight, and during the training process, the network adjusts these weights to minimize the difference between the predicted output and the actual output.</a:t>
            </a:r>
          </a:p>
          <a:p/>
          <a:p>
            <a:r>
              <a:t>Deep learning models can learn from large amounts of labeled data and make predictions on new, unseen data after being trained. This makes them particularly powerful for applications such as image and speech recognition, natural language processing, autonomous driving, and more.</a:t>
            </a:r>
          </a:p>
          <a:p/>
          <a:p>
            <a:r>
              <a:t>Deep learning algorithms have dramatically improved the state-of-the-art in various fields, achieving remarkable accuracy in tasks previously thought to be impossible for machines to perform well. Some popular deep learning models include Convolutional Neural Networks (CNNs) for image processing, Recurrent Neural Networks (RNNs) for sequential data, and Transformer models for natural language processing.</a:t>
            </a:r>
          </a:p>
          <a:p/>
          <a:p>
            <a:r>
              <a:t>However, deep learning models are computationally intensive and require significant amounts of labeled training data to perform well. Additionally, they can be prone to overfitting if not properly regularized.</a:t>
            </a:r>
          </a:p>
          <a:p/>
          <a:p>
            <a:r>
              <a:t>In conclusion, deep learning is a powerful machine learning technique that has revolutionized the field of artificial intelligence, enabling machines to perform complex tasks with human-like proficiency in areas such as computer vision, natural language processing, speech recognition, and more.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Natural Language Processing</a:t>
            </a:r>
          </a:p>
        </p:txBody>
      </p:sp>
      <p:sp>
        <p:nvSpPr>
          <p:cNvPr id="3" name="Content Placeholder 2"/>
          <p:cNvSpPr>
            <a:spLocks noGrp="1"/>
          </p:cNvSpPr>
          <p:nvPr>
            <p:ph idx="1"/>
          </p:nvPr>
        </p:nvSpPr>
        <p:spPr/>
        <p:txBody>
          <a:bodyPr/>
          <a:lstStyle/>
          <a:p>
            <a:r>
              <a:t>Natural Language Processing (NLP) is a subfield of artificial intelligence (AI) that focuses on the interaction between human language and computers. It involves the development of algorithms and models that enable computers to understand, interpret, and generate human language in a way that is both meaningful and contextually relevant.</a:t>
            </a:r>
          </a:p>
          <a:p/>
          <a:p>
            <a:r>
              <a:t>Key components of Natural Language Processing include:</a:t>
            </a:r>
          </a:p>
          <a:p/>
          <a:p>
            <a:r>
              <a:t>1. **Tokenization**: This is the process of breaking down text into smaller units, such as words or phrases, known as tokens.</a:t>
            </a:r>
          </a:p>
          <a:p/>
          <a:p>
            <a:r>
              <a:t>2. **Text Preprocessing**: Often involving tasks such as removing punctuation, converting text to lowercase, and handling special characters, this step prepares the text for further analysis.</a:t>
            </a:r>
          </a:p>
          <a:p/>
          <a:p>
            <a:r>
              <a:t>3. **Part-of-Speech Tagging**: Identifying the grammatical components of each word in a sentence, such as nouns, verbs, adjectives, etc.</a:t>
            </a:r>
          </a:p>
          <a:p/>
          <a:p>
            <a:r>
              <a:t>4. **Named Entity Recognition (NER)**: Identifying and classifying named entities in text into predefined categories, such as names of people, organizations, locations, etc.</a:t>
            </a:r>
          </a:p>
          <a:p/>
          <a:p>
            <a:r>
              <a:t>5. **Syntax and Grammar Parsing**: Analyzing the syntax and structure of sentences to understand the relationships between words and phrases.</a:t>
            </a:r>
          </a:p>
          <a:p/>
          <a:p>
            <a:r>
              <a:t>6. **Sentiment Analysis**: Determining the sentiment or emotion expressed in a piece of text, such as whether it is positive, negative, or neutral.</a:t>
            </a:r>
          </a:p>
          <a:p/>
          <a:p>
            <a:r>
              <a:t>7. **Machine Translation**: Converting text from one language to another using algorithms and models trained on large multilingual datasets.</a:t>
            </a:r>
          </a:p>
          <a:p/>
          <a:p>
            <a:r>
              <a:t>8. **Question Answering**: Developing models that can understand and answer questions posed in natural language, such as chatbots or information retrieval systems.</a:t>
            </a:r>
          </a:p>
          <a:p/>
          <a:p>
            <a:r>
              <a:t>NLP is widely used in various applications, including:</a:t>
            </a:r>
          </a:p>
          <a:p/>
          <a:p>
            <a:r>
              <a:t>- **Chatbots and Virtual Assistants**: Providing responsive interactions with users through natural language communication.</a:t>
            </a:r>
          </a:p>
          <a:p>
            <a:r>
              <a:t>- **Information Retrieval**: Helping users find relevant information from large amounts of text, such as search engines.</a:t>
            </a:r>
          </a:p>
          <a:p>
            <a:r>
              <a:t>- **Sentiment Analysis**: Analyzing customer feedback, social media posts, and reviews to understand public opinion.</a:t>
            </a:r>
          </a:p>
          <a:p>
            <a:r>
              <a:t>- **Machine Translation**: Enabling quick and accurate translation between different languages.</a:t>
            </a:r>
          </a:p>
          <a:p>
            <a:r>
              <a:t>- **Text Summarization**: Automatically generating concise summaries of long pieces of text.</a:t>
            </a:r>
          </a:p>
          <a:p>
            <a:r>
              <a:t>- **Speech Recognition**: Converting spoken language into text, enabling voice interfaces and voice-controlled devices.</a:t>
            </a:r>
          </a:p>
          <a:p/>
          <a:p>
            <a:r>
              <a:t>Overall, Natural Language Processing plays a crucial role in bridging the gap between human language and machine understanding, enabling a wide range of applications that make interactions with computers more intuitive and natural.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Computer Vision</a:t>
            </a:r>
          </a:p>
        </p:txBody>
      </p:sp>
      <p:sp>
        <p:nvSpPr>
          <p:cNvPr id="3" name="Content Placeholder 2"/>
          <p:cNvSpPr>
            <a:spLocks noGrp="1"/>
          </p:cNvSpPr>
          <p:nvPr>
            <p:ph idx="1"/>
          </p:nvPr>
        </p:nvSpPr>
        <p:spPr/>
        <p:txBody>
          <a:bodyPr/>
          <a:lstStyle/>
          <a:p>
            <a:r>
              <a:t>Computer vision is a field of artificial intelligence and computer science that focuses on enabling computers to interpret and understand visual information from the world. The core objective of computer vision is to automate tasks that typically rely on human visual systems. This includes tasks such as image and video recognition, object detection, image segmentation, and visual tracking.</a:t>
            </a:r>
          </a:p>
          <a:p/>
          <a:p>
            <a:r>
              <a:t>Computer vision algorithms are designed to extract meaningful information from visual data, which can come in various forms such as images, videos, and 3D scenes. These algorithms mimic the way the human visual system processes and understands visual information. They use techniques such as image processing, pattern recognition, machine learning, and deep learning to analyze and interpret visual data.</a:t>
            </a:r>
          </a:p>
          <a:p/>
          <a:p>
            <a:r>
              <a:t>One of the key applications of computer vision is in autonomous systems such as self-driving cars, drones, and robots. Computer vision enables these systems to perceive and understand their environment, make decisions, and take actions based on visual inputs. In addition, computer vision is widely used in various industries such as healthcare (medical imaging), retail (cashierless stores), security (surveillance systems), and entertainment (virtual and augmented reality).</a:t>
            </a:r>
          </a:p>
          <a:p/>
          <a:p>
            <a:r>
              <a:t>Recent advancements in deep learning, especially convolutional neural networks (CNNs), have significantly improved the performance of computer vision systems in various tasks such as image classification, object detection, and segmentation. These deep learning models have achieved state-of-the-art results in benchmark datasets, pushing the boundaries of what is possible in computer vision.</a:t>
            </a:r>
          </a:p>
          <a:p/>
          <a:p>
            <a:r>
              <a:t>In conclusion, computer vision is a rapidly evolving field with a wide range of applications and opportunities for innovation. As technology continues to advance, computer vision systems are expected to become more sophisticated and capable, revolutionizing industries and enhancing the way we interact with the visual world.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Software Development in AI</a:t>
            </a:r>
          </a:p>
        </p:txBody>
      </p:sp>
      <p:sp>
        <p:nvSpPr>
          <p:cNvPr id="3" name="Content Placeholder 2"/>
          <p:cNvSpPr>
            <a:spLocks noGrp="1"/>
          </p:cNvSpPr>
          <p:nvPr>
            <p:ph idx="1"/>
          </p:nvPr>
        </p:nvSpPr>
        <p:spPr/>
        <p:txBody>
          <a:bodyPr/>
          <a:lstStyle/>
          <a:p>
            <a:r>
              <a:t>IV. Software Development in AI focuses on the creation and enhancement of software systems that leverage artificial intelligence (AI) technologies to perform intelligent tasks and make decisions autonomously. This field encompasses various aspects of AI software development, including the design, implementation, testing, and optimization of AI algorithms and models. Software developers working in AI need to have a solid understanding of both AI theory and practical implementation techniques.</a:t>
            </a:r>
          </a:p>
          <a:p/>
          <a:p>
            <a:r>
              <a:t>Here are some key aspects of IV. Software Development in AI:</a:t>
            </a:r>
          </a:p>
          <a:p/>
          <a:p>
            <a:r>
              <a:t>1. **Algorithm Development**: AI software developers design and develop algorithms that enable machines to learn from data, recognize patterns, and make predictions. This involves utilizing techniques from machine learning, deep learning, natural language processing, computer vision, and other subfields of AI.</a:t>
            </a:r>
          </a:p>
          <a:p/>
          <a:p>
            <a:r>
              <a:t>2. **Model Training**: AI models need to be trained on large datasets to learn patterns and relationships. Software developers in AI are responsible for preparing and processing data, selecting appropriate algorithms, tuning hyperparameters, and training models efficiently.</a:t>
            </a:r>
          </a:p>
          <a:p/>
          <a:p>
            <a:r>
              <a:t>3. **Optimization**: Once AI models are trained, software developers work on optimizing them for performance, accuracy, and efficiency. This involves techniques such as model compression, quantization, and deployment optimization to make AI models suitable for various computing platforms.</a:t>
            </a:r>
          </a:p>
          <a:p/>
          <a:p>
            <a:r>
              <a:t>4. **Integration**: AI software developers integrate AI models into production systems and applications. They ensure that AI algorithms can interact with other software components, databases, APIs, and user interfaces seamlessly.</a:t>
            </a:r>
          </a:p>
          <a:p/>
          <a:p>
            <a:r>
              <a:t>5. **Testing and Evaluation**: Testing AI software is crucial to ensure that AI models work as intended and deliver accurate results. Software developers design test cases, perform unit testing, integration testing, and evaluate the performance of AI models using metrics such as accuracy, precision, recall, and F1 score.</a:t>
            </a:r>
          </a:p>
          <a:p/>
          <a:p>
            <a:r>
              <a:t>6. **Continuous Learning**: AI software development involves continuous learning and improvement. Developers constantly monitor the performance of AI models, collect feedback from users, and update models with new data and techniques to enhance their capabilities over time.</a:t>
            </a:r>
          </a:p>
          <a:p/>
          <a:p>
            <a:r>
              <a:t>7. **Ethical Considerations**: AI software developers must also consider ethical implications when designing AI systems. This includes addressing issues related to bias, fairness, transparency, accountability, and privacy to ensure that AI applications serve the interests of society responsibly.</a:t>
            </a:r>
          </a:p>
          <a:p/>
          <a:p>
            <a:r>
              <a:t>In conclusion, IV. Software Development in AI is a complex and dynamic field that requires expertise in AI algorithms, data processing, software engineering, and ethical considerations. Software developers in AI play a crucial role in building intelligent systems that can revolutionize industries, solve complex problems, and enhance human-machine interactions.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AI Development</a:t>
            </a:r>
          </a:p>
        </p:txBody>
      </p:sp>
      <p:sp>
        <p:nvSpPr>
          <p:cNvPr id="3" name="Content Placeholder 2"/>
          <p:cNvSpPr>
            <a:spLocks noGrp="1"/>
          </p:cNvSpPr>
          <p:nvPr>
            <p:ph idx="1"/>
          </p:nvPr>
        </p:nvSpPr>
        <p:spPr/>
        <p:txBody>
          <a:bodyPr/>
          <a:lstStyle/>
          <a:p>
            <a:r>
              <a:t>Introduction to AI Development:</a:t>
            </a:r>
          </a:p>
          <a:p/>
          <a:p>
            <a:r>
              <a:t>Artificial Intelligence (AI) is a branch of computer science that focuses on creating machines or systems that can perform tasks that typically require human intelligence. AI development involves programming machines to learn from data, adapt to new inputs, and perform human-like tasks such as recognizing speech, interpreting images, making decisions, and solving problems.</a:t>
            </a:r>
          </a:p>
          <a:p/>
          <a:p>
            <a:r>
              <a:t>1. History of AI Development:</a:t>
            </a:r>
          </a:p>
          <a:p>
            <a:r>
              <a:t>AI development dates back to the 1950s, with early research focusing on symbolic reasoning and problem-solving. Over the years, advancements in AI technologies have led to the development of machine learning, deep learning, natural language processing, and other subfields of AI.</a:t>
            </a:r>
          </a:p>
          <a:p/>
          <a:p>
            <a:r>
              <a:t>2. Key Components of AI Development:</a:t>
            </a:r>
          </a:p>
          <a:p>
            <a:r>
              <a:t>- Machine Learning: Machine learning is a subset of AI that focuses on teaching machines to learn from data and make predictions or decisions without being explicitly programmed.</a:t>
            </a:r>
          </a:p>
          <a:p>
            <a:r>
              <a:t>- Deep Learning: Deep learning is a subfield of machine learning that uses artificial neural networks to model complex patterns in large amounts of data.</a:t>
            </a:r>
          </a:p>
          <a:p>
            <a:r>
              <a:t>- Natural Language Processing (NLP): NLP is a branch of AI that focuses on enabling machines to understand, interpret, and generate human language.</a:t>
            </a:r>
          </a:p>
          <a:p/>
          <a:p>
            <a:r>
              <a:t>3. AI Development Process:</a:t>
            </a:r>
          </a:p>
          <a:p>
            <a:r>
              <a:t>The process of developing AI systems typically involves the following steps:</a:t>
            </a:r>
          </a:p>
          <a:p>
            <a:r>
              <a:t>- Problem Definition: Identify the problem or task that the AI system needs to solve.</a:t>
            </a:r>
          </a:p>
          <a:p>
            <a:r>
              <a:t>- Data Collection: Gather and prepare the data required to train the AI model.</a:t>
            </a:r>
          </a:p>
          <a:p>
            <a:r>
              <a:t>- Model Training: Train the AI model using algorithms and data to learn patterns and make predictions.</a:t>
            </a:r>
          </a:p>
          <a:p>
            <a:r>
              <a:t>- Evaluation: Assess the performance of the AI model and fine-tune it if necessary.</a:t>
            </a:r>
          </a:p>
          <a:p>
            <a:r>
              <a:t>- Deployment: Implement the AI model in production environment and monitor its performance.</a:t>
            </a:r>
          </a:p>
          <a:p/>
          <a:p>
            <a:r>
              <a:t>4. Applications of AI Development:</a:t>
            </a:r>
          </a:p>
          <a:p>
            <a:r>
              <a:t>AI technologies are being used in various industries and applications, including:</a:t>
            </a:r>
          </a:p>
          <a:p>
            <a:r>
              <a:t>- Healthcare: AI is used for disease diagnosis, personalized treatment recommendations, and drug discovery.</a:t>
            </a:r>
          </a:p>
          <a:p>
            <a:r>
              <a:t>- Finance: AI is used for fraud detection, algorithmic trading, and customer service.</a:t>
            </a:r>
          </a:p>
          <a:p>
            <a:r>
              <a:t>- Marketing: AI is used for personalized advertising, customer segmentation, and recommendation systems.</a:t>
            </a:r>
          </a:p>
          <a:p>
            <a:r>
              <a:t>- Autonomous Vehicles: AI is used for self-driving cars to perceive their surroundings and make driving decisions.</a:t>
            </a:r>
          </a:p>
          <a:p/>
          <a:p>
            <a:r>
              <a:t>In conclusion, AI development is a rapidly evolving field that continues to push the boundaries of what machines can achieve. As technology advances and more data becomes available, the potential for AI to revolutionize industries and enhance human capabilities is immense.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Programming Languages for AI Development</a:t>
            </a:r>
          </a:p>
        </p:txBody>
      </p:sp>
      <p:sp>
        <p:nvSpPr>
          <p:cNvPr id="3" name="Content Placeholder 2"/>
          <p:cNvSpPr>
            <a:spLocks noGrp="1"/>
          </p:cNvSpPr>
          <p:nvPr>
            <p:ph idx="1"/>
          </p:nvPr>
        </p:nvSpPr>
        <p:spPr/>
        <p:txBody>
          <a:bodyPr/>
          <a:lstStyle/>
          <a:p>
            <a:r>
              <a:t>Programming languages play a crucial role in artificial intelligence (AI) development, as they provide the foundation for creating algorithms, models, and applications that enable machines to simulate human-like intelligence. There are several programming languages that are commonly used in AI development, each with its own strengths and weaknesses. Here are some of the most prominent programming languages for AI development:</a:t>
            </a:r>
          </a:p>
          <a:p/>
          <a:p>
            <a:r>
              <a:t>1. Python: Python is one of the most popular programming languages for AI development due to its simplicity, readability, and vast ecosystem of libraries and frameworks tailored for AI, such as TensorFlow, PyTorch, and scikit-learn. Python's syntax is easy to learn and understand, making it suitable for both beginners and experienced developers in AI.</a:t>
            </a:r>
          </a:p>
          <a:p/>
          <a:p>
            <a:r>
              <a:t>2. Java: Java is a versatile and widely-used programming language known for its portability and scalability. While Java may not be as popular in AI development as Python, it is often used in areas where performance and speed are essential, such as in large-scale enterprise AI applications.</a:t>
            </a:r>
          </a:p>
          <a:p/>
          <a:p>
            <a:r>
              <a:t>3. R: R is a programming language and environment specifically designed for statistical computing and data analysis. It is commonly used in AI for tasks such as data cleaning, exploration, and visualization. R's extensive library of statistical and machine learning packages makes it a popular choice for data scientists working on AI projects.</a:t>
            </a:r>
          </a:p>
          <a:p/>
          <a:p>
            <a:r>
              <a:t>4. C++: C++ is a powerful and efficient programming language used in AI development for high-performance computing tasks, such as real-time processing, gaming, and computer vision. While C++ is known for its steep learning curve, its ability to optimize code for speed and memory management makes it valuable for AI projects that require high computational performance.</a:t>
            </a:r>
          </a:p>
          <a:p/>
          <a:p>
            <a:r>
              <a:t>5. JavaScript: JavaScript is a popular programming language for web development, but it is also gaining traction in AI development through frameworks like TensorFlow.js and Brain.js. JavaScript's versatility and browser compatibility make it suitable for developing AI applications that run in web browsers, enabling the deployment of AI-powered features on websites and web applications.</a:t>
            </a:r>
          </a:p>
          <a:p/>
          <a:p>
            <a:r>
              <a:t>6. Lisp: Lisp is a programming language with a long history in AI research and development, known for its powerful list processing capabilities and support for symbolic AI. Although not as widely used in modern AI projects as other languages like Python or Java, Lisp remains influential in the development of AI algorithms and systems.</a:t>
            </a:r>
          </a:p>
          <a:p/>
          <a:p>
            <a:r>
              <a:t>In conclusion, the choice of programming language for AI development depends on the specific requirements of the project, such as performance, scalability, complexity, and existing expertise within the development team. Developers and data scientists should select a language that aligns with their project goals and leverages the strengths of each programming language in the context of AI development.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Python</a:t>
            </a:r>
          </a:p>
        </p:txBody>
      </p:sp>
      <p:sp>
        <p:nvSpPr>
          <p:cNvPr id="3" name="Content Placeholder 2"/>
          <p:cNvSpPr>
            <a:spLocks noGrp="1"/>
          </p:cNvSpPr>
          <p:nvPr>
            <p:ph idx="1"/>
          </p:nvPr>
        </p:nvSpPr>
        <p:spPr/>
        <p:txBody>
          <a:bodyPr/>
          <a:lstStyle/>
          <a:p>
            <a:r>
              <a:t>Python is a high-level programming language that was created by Guido van Rossum and was first released in 1991. It is known for its simplicity and readability, which makes it a popular choice for beginners as well as experienced programmers. Python supports multiple programming paradigms such as procedural, object-oriented, and functional programming.</a:t>
            </a:r>
          </a:p>
          <a:p/>
          <a:p>
            <a:r>
              <a:t>Here are some key features of Python:</a:t>
            </a:r>
          </a:p>
          <a:p/>
          <a:p>
            <a:r>
              <a:t>1. **Readable and Simple Syntax:** Python code is easy to read and write, making it ideal for beginners and experts alike. It uses indentation to define code blocks, which enforces good coding practices and readability.</a:t>
            </a:r>
          </a:p>
          <a:p/>
          <a:p>
            <a:r>
              <a:t>2. **Interpreted Language:** Python is an interpreted language, meaning that the code is executed line by line by the Python interpreter without the need for compilation. This makes development and debugging faster.</a:t>
            </a:r>
          </a:p>
          <a:p/>
          <a:p>
            <a:r>
              <a:t>3. **Dynamic Typing:** Python is dynamically typed, which means that you don't have to explicitly declare variable types. This allows for greater flexibility but can sometimes lead to runtime errors.</a:t>
            </a:r>
          </a:p>
          <a:p/>
          <a:p>
            <a:r>
              <a:t>4. **Large Standard Library:** Python comes with a large standard library that provides support for many common programming tasks, such as file I/O, networking, and data manipulation. This minimizes the need for third-party libraries in many cases.</a:t>
            </a:r>
          </a:p>
          <a:p/>
          <a:p>
            <a:r>
              <a:t>5. **Cross-platform:** Python is available on all major operating systems, including Windows, macOS, and Linux, making it a versatile choice for developing applications that need to run on different platforms.</a:t>
            </a:r>
          </a:p>
          <a:p/>
          <a:p>
            <a:r>
              <a:t>6. **Extensible:** Python supports the integration of other languages like C and C++, allowing developers to optimize performance-critical parts of their code.</a:t>
            </a:r>
          </a:p>
          <a:p/>
          <a:p>
            <a:r>
              <a:t>7. **Community Support:** Python has a large and active community of developers who contribute to libraries, frameworks, and tools that extend the capabilities of the language.</a:t>
            </a:r>
          </a:p>
          <a:p/>
          <a:p>
            <a:r>
              <a:t>Python is widely used for web development, data analysis, artificial intelligence, machine learning, scientific computing, automation, and more. Popular frameworks and libraries like Django, Flask, NumPy, and pandas have made Python even more valuable for different domains.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R</a:t>
            </a:r>
          </a:p>
        </p:txBody>
      </p:sp>
      <p:sp>
        <p:nvSpPr>
          <p:cNvPr id="3" name="Content Placeholder 2"/>
          <p:cNvSpPr>
            <a:spLocks noGrp="1"/>
          </p:cNvSpPr>
          <p:nvPr>
            <p:ph idx="1"/>
          </p:nvPr>
        </p:nvSpPr>
        <p:spPr/>
        <p:txBody>
          <a:bodyPr/>
          <a:lstStyle/>
          <a:p>
            <a:r>
              <a:t>R is a powerful open-source programming language and software environment widely used for statistical computing and data analysis. Here are some key points detailing R:</a:t>
            </a:r>
          </a:p>
          <a:p/>
          <a:p>
            <a:r>
              <a:t>1. **Statistical Computing**: R was developed primarily for statistical analysis and data visualization. It offers a wide variety of statistical and graphical techniques, making it popular among statisticians and data scientists.</a:t>
            </a:r>
          </a:p>
          <a:p/>
          <a:p>
            <a:r>
              <a:t>2. **Free and Open Source**: One of the key advantages of R is that it is open-source and freely available to everyone. This means that anyone can download, use, and modify the software according to their needs.</a:t>
            </a:r>
          </a:p>
          <a:p/>
          <a:p>
            <a:r>
              <a:t>3. **Packages**: R has a vast collection of packages (libraries) that extend its functionality. These packages cover various statistical techniques, graphical methods, machine learning algorithms, and data manipulation tools, which makes R highly versatile.</a:t>
            </a:r>
          </a:p>
          <a:p/>
          <a:p>
            <a:r>
              <a:t>4. **Syntax**: R has a unique syntax that might be slightly different from other programming languages like Python or Java. It is designed to be intuitive for statistical analysis and data manipulation tasks.</a:t>
            </a:r>
          </a:p>
          <a:p/>
          <a:p>
            <a:r>
              <a:t>5. **Graphics**: R has powerful graphical capabilities for creating static and interactive visualizations. The base graphics system provides a good foundation for creating plots, and there are several advanced graphical packages like ggplot2 and lattice available for more sophisticated visualizations.</a:t>
            </a:r>
          </a:p>
          <a:p/>
          <a:p>
            <a:r>
              <a:t>6. **Data Handling**: R offers a rich set of tools for importing, exporting, cleaning, transforming, and manipulating data. It can handle various data types such as vectors, matrices, data frames, lists, and more.</a:t>
            </a:r>
          </a:p>
          <a:p/>
          <a:p>
            <a:r>
              <a:t>7. **Community Support**: R has a large and active community of users, developers, and contributors. This community provides support through forums, mailing lists, and online resources, making it easier to find help and resources when needed.</a:t>
            </a:r>
          </a:p>
          <a:p/>
          <a:p>
            <a:r>
              <a:t>In conclusion, R is a versatile and powerful tool for statistical computing and data analysis, known for its extensive functionality, graphical capabilities, and active community support.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Java</a:t>
            </a:r>
          </a:p>
        </p:txBody>
      </p:sp>
      <p:sp>
        <p:nvSpPr>
          <p:cNvPr id="3" name="Content Placeholder 2"/>
          <p:cNvSpPr>
            <a:spLocks noGrp="1"/>
          </p:cNvSpPr>
          <p:nvPr>
            <p:ph idx="1"/>
          </p:nvPr>
        </p:nvSpPr>
        <p:spPr/>
        <p:txBody>
          <a:bodyPr/>
          <a:lstStyle/>
          <a:p>
            <a:r>
              <a:t>Java is a high-level, object-oriented programming language originally developed by Sun Microsystems in 1995. It is designed to be platform-independent, which means that Java programs can run on any device that has a Java Virtual Machine (JVM) installed. This feature makes Java popular for developing web applications, mobile applications, desktop applications, and enterprise software.</a:t>
            </a:r>
          </a:p>
          <a:p/>
          <a:p>
            <a:r>
              <a:t>Here are three key aspects of Java in detail:</a:t>
            </a:r>
          </a:p>
          <a:p/>
          <a:p>
            <a:r>
              <a:t>1. Object-oriented programming: Java is a pure object-oriented programming language, which means everything in Java is an object. Objects in Java have both state (fields) and behavior (methods), allowing them to interact with each other through well-defined interfaces. This approach promotes code reuse, modularity, and easier maintenance of large codebases.</a:t>
            </a:r>
          </a:p>
          <a:p/>
          <a:p>
            <a:r>
              <a:t>2. Platform independence: Java programs are compiled into bytecode, which is an intermediate representation that can be executed by any device that has a JVM. This "write once, run anywhere" philosophy is accomplished through the JVM, which interprets the bytecode into machine code specific to the underlying operating system. This cross-platform compatibility has made Java a popular choice for developing applications that need to run on multiple devices and operating systems.</a:t>
            </a:r>
          </a:p>
          <a:p/>
          <a:p>
            <a:r>
              <a:t>3. Robust standard library: Java comes with a comprehensive standard library known as the Java Development Kit (JDK), which provides a wide range of classes and methods for common programming tasks. The JDK includes packages for networking, input/output operations, data structures, multithreading, and many other functionalities. By leveraging this robust standard library, developers can efficiently build complex applications without reinventing the wheel.</a:t>
            </a:r>
          </a:p>
          <a:p/>
          <a:p>
            <a:r>
              <a:t>In summary, Java is a versatile and powerful programming language known for its platform independence, object-oriented approach, and extensive standard library. These features make Java a popular choice for a wide range of development projects, from enterprise systems to mobile applications.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C++</a:t>
            </a:r>
          </a:p>
        </p:txBody>
      </p:sp>
      <p:sp>
        <p:nvSpPr>
          <p:cNvPr id="3" name="Content Placeholder 2"/>
          <p:cNvSpPr>
            <a:spLocks noGrp="1"/>
          </p:cNvSpPr>
          <p:nvPr>
            <p:ph idx="1"/>
          </p:nvPr>
        </p:nvSpPr>
        <p:spPr/>
        <p:txBody>
          <a:bodyPr/>
          <a:lstStyle/>
          <a:p>
            <a:r>
              <a:t>C++ is a well-established, powerful, and general-purpose programming language created by Bjarne Stroustrup in 1979 at Bell Labs. It is an extension of the C programming language with object-oriented programming (OOP) features, making it a versatile language for developing a wide range of software applications.</a:t>
            </a:r>
          </a:p>
          <a:p/>
          <a:p>
            <a:r>
              <a:t>Here are some key details about C++:</a:t>
            </a:r>
          </a:p>
          <a:p/>
          <a:p>
            <a:r>
              <a:t>1. **Object-Oriented Programming (OOP)**: C++ supports the OOP paradigm by providing features such as classes, objects, inheritance, polymorphism, and encapsulation. This allows for the creation of modular, reusable, and easy-to-maintain code.</a:t>
            </a:r>
          </a:p>
          <a:p/>
          <a:p>
            <a:r>
              <a:t>2. **Efficient and Fast**: C++ is known for its efficiency and performance. It allows low-level manipulation of data, which makes it suitable for system programming and developing high-performance applications, such as games, real-time systems, and embedded software.</a:t>
            </a:r>
          </a:p>
          <a:p/>
          <a:p>
            <a:r>
              <a:t>3. **Rich Standard Library**: C++ has a rich standard library that includes a wide range of functions for various tasks, such as input/output operations, data structures, algorithms, and more. This helps developers write code more efficiently without having to reinvent the wheel.</a:t>
            </a:r>
          </a:p>
          <a:p/>
          <a:p>
            <a:r>
              <a:t>4. **Platform Independent**: C++ is a portable language, meaning that programs written in C++ can be compiled and executed on different platforms without any or minimal modifications. This makes C++ suitable for developing cross-platform applications.</a:t>
            </a:r>
          </a:p>
          <a:p/>
          <a:p>
            <a:r>
              <a:t>5. **Community Support**: C++ has a large and active community of developers who contribute to open-source libraries, frameworks, and resources. This community support makes it easier for programmers to find solutions to problems and stay updated with the latest trends in C++ programming.</a:t>
            </a:r>
          </a:p>
          <a:p/>
          <a:p>
            <a:r>
              <a:t>Overall, C++ is a powerful programming language that offers a balance between high-level abstraction and low-level control. It is widely used in industries such as software development, game development, system programming, financial systems, and more.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AI Development Frameworks</a:t>
            </a:r>
          </a:p>
        </p:txBody>
      </p:sp>
      <p:sp>
        <p:nvSpPr>
          <p:cNvPr id="3" name="Content Placeholder 2"/>
          <p:cNvSpPr>
            <a:spLocks noGrp="1"/>
          </p:cNvSpPr>
          <p:nvPr>
            <p:ph idx="1"/>
          </p:nvPr>
        </p:nvSpPr>
        <p:spPr/>
        <p:txBody>
          <a:bodyPr/>
          <a:lstStyle/>
          <a:p>
            <a:r>
              <a:t>B. AI Development Frameworks are tools that provide a structured way to build, train, and deploy artificial intelligence models. These frameworks help developers and data scientists in creating efficient and scalable AI applications by providing libraries, APIs, and predefined modules for various tasks such as data preprocessing, model building, training, and evaluation.</a:t>
            </a:r>
          </a:p>
          <a:p/>
          <a:p>
            <a:r>
              <a:t>Some popular B. AI Development Frameworks include:</a:t>
            </a:r>
          </a:p>
          <a:p/>
          <a:p>
            <a:r>
              <a:t>1. TensorFlow: Developed by Google Brain, TensorFlow is an open-source deep learning framework that allows for building and training neural networks efficiently. It supports a wide range of platforms, from mobile devices to large-scale distributed systems, and offers high-level APIs for easy model building.</a:t>
            </a:r>
          </a:p>
          <a:p/>
          <a:p>
            <a:r>
              <a:t>2. PyTorch: Developed by Facebook's AI Research lab, PyTorch is another popular open-source deep learning framework that provides dynamic computational graphs, making it easier to debug and experiment with models. It is widely used in research and production environments for various machine learning tasks.</a:t>
            </a:r>
          </a:p>
          <a:p/>
          <a:p>
            <a:r>
              <a:t>3. Keras: Keras is a high-level neural networks API written in Python that can run on top of TensorFlow, Theano, or Microsoft Cognitive Toolkit. It allows for fast prototyping of neural network models and supports both convolutional and recurrent networks.</a:t>
            </a:r>
          </a:p>
          <a:p/>
          <a:p>
            <a:r>
              <a:t>4. Scikit-learn: Scikit-learn is a machine learning library in Python that provides simple and efficient tools for data mining and data analysis. It contains a wide range of algorithms for classification, regression, clustering, dimensionality reduction, and more.</a:t>
            </a:r>
          </a:p>
          <a:p/>
          <a:p>
            <a:r>
              <a:t>5. Apache MXNet: Apache MXNet is a scalable and efficient deep learning framework that supports various programming languages such as Python, Scala, and R. It is known for its flexibility and ease of use, making it suitable for both research and production environments.</a:t>
            </a:r>
          </a:p>
          <a:p/>
          <a:p>
            <a:r>
              <a:t>These frameworks play a crucial role in the development of AI applications by providing the necessary tools and infrastructure to work with complex machine learning models. Developers can choose a framework based on their specific requirements, programming language preferences, and level of expertise in machine learning. Each framework has its strengths and weaknesses, so it's essential to evaluate them based on the specific use case and goals of the AI project.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TensorFlow</a:t>
            </a:r>
          </a:p>
        </p:txBody>
      </p:sp>
      <p:sp>
        <p:nvSpPr>
          <p:cNvPr id="3" name="Content Placeholder 2"/>
          <p:cNvSpPr>
            <a:spLocks noGrp="1"/>
          </p:cNvSpPr>
          <p:nvPr>
            <p:ph idx="1"/>
          </p:nvPr>
        </p:nvSpPr>
        <p:spPr/>
        <p:txBody>
          <a:bodyPr/>
          <a:lstStyle/>
          <a:p>
            <a:r>
              <a:t>TensorFlow is an open-source software library developed by Google that is widely used for various tasks involving machine learning and deep learning applications. Here are some key aspects and features of TensorFlow:</a:t>
            </a:r>
          </a:p>
          <a:p/>
          <a:p>
            <a:r>
              <a:t>1. **TensorFlow Basics**:</a:t>
            </a:r>
          </a:p>
          <a:p>
            <a:r>
              <a:t>   - It is based on the concept of data flow graphs, where nodes represent mathematical operations, and edges represent tensors (multi-dimensional arrays).</a:t>
            </a:r>
          </a:p>
          <a:p>
            <a:r>
              <a:t>   - Tensors are the main data structure used in TensorFlow to represent data, which flow through the graph during computation.</a:t>
            </a:r>
          </a:p>
          <a:p/>
          <a:p>
            <a:r>
              <a:t>2. **Ease of Use**:</a:t>
            </a:r>
          </a:p>
          <a:p>
            <a:r>
              <a:t>   - TensorFlow provides high-level APIs such as Keras, which allows for easy and efficient building of neural networks with less code.</a:t>
            </a:r>
          </a:p>
          <a:p>
            <a:r>
              <a:t>   - Additionally, TensorFlow offers a lower-level API that gives users more control over the model architecture and training process.</a:t>
            </a:r>
          </a:p>
          <a:p/>
          <a:p>
            <a:r>
              <a:t>3. **Flexibility**:</a:t>
            </a:r>
          </a:p>
          <a:p>
            <a:r>
              <a:t>   - TensorFlow supports a wide range of platforms, including CPUs, GPUs, and TPUs (Tensor Processing Units), making it suitable for both research and production environments.</a:t>
            </a:r>
          </a:p>
          <a:p>
            <a:r>
              <a:t>   - It provides tools for deploying models on mobile and IoT devices, as well as in the cloud.</a:t>
            </a:r>
          </a:p>
          <a:p/>
          <a:p>
            <a:r>
              <a:t>4. **Scalability**:</a:t>
            </a:r>
          </a:p>
          <a:p>
            <a:r>
              <a:t>   - TensorFlow is designed to scale seamlessly, allowing users to train and deploy models at any scale, from a single device to large distributed systems.</a:t>
            </a:r>
          </a:p>
          <a:p>
            <a:r>
              <a:t>   - Its distributed computing capabilities enable training on multiple GPUs or across multiple machines.</a:t>
            </a:r>
          </a:p>
          <a:p/>
          <a:p>
            <a:r>
              <a:t>5. **Extensive Ecosystem**:</a:t>
            </a:r>
          </a:p>
          <a:p>
            <a:r>
              <a:t>   - TensorFlow has a vast ecosystem of libraries and tools for various tasks in machine learning, such as TensorFlow Hub for reusable machine learning models, TensorFlow Lite for mobile and embedded devices, and TensorFlow Extended (TFX) for production ML pipelines.</a:t>
            </a:r>
          </a:p>
          <a:p>
            <a:r>
              <a:t>   - TensorFlow also integrates with popular libraries like Pandas, NumPy, and Scikit-learn, making it easier to work with structured data and leverage existing tools.</a:t>
            </a:r>
          </a:p>
          <a:p/>
          <a:p>
            <a:r>
              <a:t>6. **Community Support**:</a:t>
            </a:r>
          </a:p>
          <a:p>
            <a:r>
              <a:t>   - TensorFlow has a large and active community of developers, researchers, and practitioners who contribute to its development, share resources, and provide support through forums, tutorials, and open-source projects.</a:t>
            </a:r>
          </a:p>
          <a:p>
            <a:r>
              <a:t>   - This community support contributes to the continuous improvement and evolution of TensorFlow as a leading framework in the field of machine learning.</a:t>
            </a:r>
          </a:p>
          <a:p/>
          <a:p>
            <a:r>
              <a:t>Overall, TensorFlow has become one of the most popular and widely used frameworks for machine learning and deep learning due to its flexibility, scalability, and extensive set of tools and resources for building, training, and deploying models across various platforms and environments.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PyTorch</a:t>
            </a:r>
          </a:p>
        </p:txBody>
      </p:sp>
      <p:sp>
        <p:nvSpPr>
          <p:cNvPr id="3" name="Content Placeholder 2"/>
          <p:cNvSpPr>
            <a:spLocks noGrp="1"/>
          </p:cNvSpPr>
          <p:nvPr>
            <p:ph idx="1"/>
          </p:nvPr>
        </p:nvSpPr>
        <p:spPr/>
        <p:txBody>
          <a:bodyPr/>
          <a:lstStyle/>
          <a:p>
            <a:r>
              <a:t>PyTorch is an open-source machine learning library developed by Facebook's AI Research lab (FAIR) that is widely used for various tasks such as building deep learning models, training neural networks, and performing various other machine learning operations. Below is a detailed explanation of key aspects of PyTorch:</a:t>
            </a:r>
          </a:p>
          <a:p/>
          <a:p>
            <a:r>
              <a:t>1. **Dynamic Computational Graphs**: One of the fundamental features of PyTorch is its dynamic computational graph computation. Unlike other deep learning libraries such as TensorFlow, PyTorch uses dynamic computation graphs. This means that the graph structure is defined on-the-fly during runtime, allowing for more flexibility and better support for dynamic architectures, such as recurrent neural networks.</a:t>
            </a:r>
          </a:p>
          <a:p/>
          <a:p>
            <a:r>
              <a:t>2. **Automatic Differentiation**: PyTorch provides automatic differentiation capabilities through its `autograd` package. This feature enables developers to compute gradients of their neural network parameters with respect to a given loss function. This functionality simplifies the process of implementing backpropagation, which is essential for training deep learning models.</a:t>
            </a:r>
          </a:p>
          <a:p/>
          <a:p>
            <a:r>
              <a:t>3. **Extensive Neural Network Library**: PyTorch offers a wide range of built-in functions and modules for building neural networks, making it easier for developers to construct complex architectures. Modules such as `nn.Module`, `nn.Linear`, `nn.Conv2d`, and `nn.LSTM` help in quickly defining layers and activation functions for building neural networks.</a:t>
            </a:r>
          </a:p>
          <a:p/>
          <a:p>
            <a:r>
              <a:t>4. **GPU Acceleration**: PyTorch supports seamless integration with NVIDIA GPUs using CUDA, which allows for efficient execution of tensor computations on GPUs. This feature significantly speeds up the training process of deep learning models, as GPUs are well-suited for performing matrix operations in parallel.</a:t>
            </a:r>
          </a:p>
          <a:p/>
          <a:p>
            <a:r>
              <a:t>5. **Versatility and Flexibility**: PyTorch is known for its versatility and flexibility, allowing researchers and developers to experiment with new ideas quickly. Its intuitive Pythonic syntax makes it easy to prototype and test new deep learning models without getting bogged down by low-level details.</a:t>
            </a:r>
          </a:p>
          <a:p/>
          <a:p>
            <a:r>
              <a:t>6. **Rich Ecosystem**: PyTorch has a thriving community that regularly contributes to the library by developing extensions, tools, and pre-trained models. This rich ecosystem includes libraries like Transformers for natural language processing tasks, torchvision for computer vision applications, and fastai for high-level abstractions for training models.</a:t>
            </a:r>
          </a:p>
          <a:p/>
          <a:p>
            <a:r>
              <a:t>In conclusion, PyTorch's dynamic computational graph computation, automatic differentiation capabilities, extensive neural network library, GPU acceleration, versatility, flexibility, and rich ecosystem make it a popular choice for researchers and developers working in the field of machine learning and deep learning.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Keras</a:t>
            </a:r>
          </a:p>
        </p:txBody>
      </p:sp>
      <p:sp>
        <p:nvSpPr>
          <p:cNvPr id="3" name="Content Placeholder 2"/>
          <p:cNvSpPr>
            <a:spLocks noGrp="1"/>
          </p:cNvSpPr>
          <p:nvPr>
            <p:ph idx="1"/>
          </p:nvPr>
        </p:nvSpPr>
        <p:spPr/>
        <p:txBody>
          <a:bodyPr/>
          <a:lstStyle/>
          <a:p>
            <a:r>
              <a:t>Keras is a high-level deep learning library that is built on top of other lower-level machine learning libraries such as TensorFlow, Theano, and CNTK. It provides a user-friendly interface for designing, training, evaluating, and deploying deep learning models. Here are some key points about Keras:</a:t>
            </a:r>
          </a:p>
          <a:p/>
          <a:p>
            <a:r>
              <a:t>1. **Simplicity and ease of use**: Keras is known for its user-friendly, simple, and intuitive API that allows developers to quickly prototype deep learning models without needing to understand the complex underlying mathematical details. It simplifies the process of building neural networks by providing a consistent and easy-to-understand syntax.</a:t>
            </a:r>
          </a:p>
          <a:p/>
          <a:p>
            <a:r>
              <a:t>2. **Modularity and flexibility**: Keras offers a modular approach to building neural networks, allowing users to create models by simply stacking layers on top of each other. It supports both sequential and functional model building APIs, giving developers the flexibility to design complex neural network architectures. Additionally, Keras allows for easy model customization and extension through custom layers, loss functions, and metrics.</a:t>
            </a:r>
          </a:p>
          <a:p/>
          <a:p>
            <a:r>
              <a:t>3. **Compatibility with various backends**: Keras is designed to be backend-agnostic, meaning it can seamlessly run on top of different deep learning frameworks such as TensorFlow, Theano, and Microsoft Cognitive Toolkit (CNTK). This allows users to switch between backends without changing their code, providing flexibility and scalability.</a:t>
            </a:r>
          </a:p>
          <a:p/>
          <a:p>
            <a:r>
              <a:t>4. **Wide range of applications**: Keras supports a variety of neural network architectures, including feedforward networks, convolutional neural networks (CNNs), recurrent neural networks (RNNs), and more. It also provides utilities for tasks such as image classification, object detection, natural language processing, and reinforcement learning.</a:t>
            </a:r>
          </a:p>
          <a:p/>
          <a:p>
            <a:r>
              <a:t>5. **Community support and ecosystem**: Keras has a large and active community of developers, researchers, and practitioners who contribute to the library and provide support through forums, tutorials, and documentation. It is widely used in both academia and industry, making it a popular choice for deep learning projects.</a:t>
            </a:r>
          </a:p>
          <a:p/>
          <a:p>
            <a:r>
              <a:t>In summary, Keras is a powerful, versatile, and user-friendly deep learning library that simplifies the process of building and training neural networks. Its simplicity, modularity, compatibility, and extensive support make it a popular choice for deep learning practitioners of all levels.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Data Processing and Cleaning for AI Models</a:t>
            </a:r>
          </a:p>
        </p:txBody>
      </p:sp>
      <p:sp>
        <p:nvSpPr>
          <p:cNvPr id="3" name="Content Placeholder 2"/>
          <p:cNvSpPr>
            <a:spLocks noGrp="1"/>
          </p:cNvSpPr>
          <p:nvPr>
            <p:ph idx="1"/>
          </p:nvPr>
        </p:nvSpPr>
        <p:spPr/>
        <p:txBody>
          <a:bodyPr/>
          <a:lstStyle/>
          <a:p>
            <a:r>
              <a:t>Data processing and cleaning are crucial steps in preparing data for training artificial intelligence (AI) models in order to ensure the reliability and accuracy of the models' predictions or classifications. These steps involve transforming raw data into a clean, structured format that can be easily understood and utilized by the AI algorithms. </a:t>
            </a:r>
          </a:p>
          <a:p/>
          <a:p>
            <a:r>
              <a:t>C. Data Processing:</a:t>
            </a:r>
          </a:p>
          <a:p>
            <a:r>
              <a:t>1. **Data Collection:** The first step in data processing is to gather the raw data from various sources such as databases, files, APIs, sensors, or websites.</a:t>
            </a:r>
          </a:p>
          <a:p>
            <a:r>
              <a:t>2. **Data Integration:** This involves combining data from different sources into a single dataset to provide a unified view of the information.</a:t>
            </a:r>
          </a:p>
          <a:p>
            <a:r>
              <a:t>3. **Data Transformation:** This step involves converting the data into a consistent format, such as standardizing units of measurement, normalizing values, or encoding categorical variables.</a:t>
            </a:r>
          </a:p>
          <a:p>
            <a:r>
              <a:t>4. **Feature Extraction:** Feature extraction is the process of selecting or creating the most relevant features or variables to be used as input in the AI model.</a:t>
            </a:r>
          </a:p>
          <a:p>
            <a:r>
              <a:t>5. **Dimensionality Reduction:** In cases where the dataset has a large number of features, dimensionality reduction techniques such as Principal Component Analysis (PCA) can be used to reduce the complexity of the data.</a:t>
            </a:r>
          </a:p>
          <a:p/>
          <a:p>
            <a:r>
              <a:t>C. Data Cleaning:</a:t>
            </a:r>
          </a:p>
          <a:p>
            <a:r>
              <a:t>1. **Handling Missing Values:** Missing data can negatively impact the performance of AI models. Techniques such as imputation (filling in missing values) or deletion of rows/columns with missing values can be used to address this issue.</a:t>
            </a:r>
          </a:p>
          <a:p>
            <a:r>
              <a:t>2. **Outlier Detection:** Outliers are data points that deviate significantly from the rest of the data. Identifying and handling outliers is important to prevent them from skewing the model's results.</a:t>
            </a:r>
          </a:p>
          <a:p>
            <a:r>
              <a:t>3. **Data Normalization/Standardization:** Normalizing or standardizing the data ensures that all features have a similar scale, which helps in improving the convergence of AI algorithms during training.</a:t>
            </a:r>
          </a:p>
          <a:p>
            <a:r>
              <a:t>4. **Handling Imbalanced Datasets:** In some cases, datasets may have an unequal distribution of classes, which can lead to biased model predictions. Techniques such as oversampling, undersampling, or using algorithms like SMOTE can help address this issue.</a:t>
            </a:r>
          </a:p>
          <a:p>
            <a:r>
              <a:t>5. **Removing Duplicates:** Removing duplicate records from the dataset helps in avoiding redundancy and ensures the accuracy of the model's predictions.</a:t>
            </a:r>
          </a:p>
          <a:p/>
          <a:p>
            <a:r>
              <a:t>In conclusion, data processing and cleaning are essential steps in the data preprocessing pipeline for AI models. By ensuring that the data is accurate, complete, and relevant to the problem at hand, these steps contribute to the overall efficiency and effectiveness of AI algorithms.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Artificial Intelligence</a:t>
            </a:r>
          </a:p>
        </p:txBody>
      </p:sp>
      <p:sp>
        <p:nvSpPr>
          <p:cNvPr id="3" name="Content Placeholder 2"/>
          <p:cNvSpPr>
            <a:spLocks noGrp="1"/>
          </p:cNvSpPr>
          <p:nvPr>
            <p:ph idx="1"/>
          </p:nvPr>
        </p:nvSpPr>
        <p:spPr/>
        <p:txBody>
          <a:bodyPr/>
          <a:lstStyle/>
          <a:p>
            <a:r>
              <a:t>Artificial Intelligence (AI) is a branch of computer science that aims to create intelligent machines that can mimic human cognitive functions such as learning, problem-solving, perception, reasoning, and decision-making. AI technology enables machines to analyze and interpret complex data, recognize patterns, and adapt to changing environments.</a:t>
            </a:r>
          </a:p>
          <a:p/>
          <a:p>
            <a:r>
              <a:t>There are different types of AI, with two main categories being Narrow AI (Weak AI) and General AI (Strong AI). Narrow AI is designed for specific tasks and is limited to performing well-defined functions like speech recognition or image classification. General AI, on the other hand, is a hypothetical form of AI that could successfully perform any intellectual task that a human can do.</a:t>
            </a:r>
          </a:p>
          <a:p/>
          <a:p>
            <a:r>
              <a:t>AI systems rely on algorithms and models to process vast amounts of data and extract meaningful insights. These systems can be trained using various techniques such as machine learning, deep learning, natural language processing, and computer vision. Machine learning algorithms, for example, learn from data and improve their performance over time without being explicitly programmed.</a:t>
            </a:r>
          </a:p>
          <a:p/>
          <a:p>
            <a:r>
              <a:t>AI applications are pervasive in various industries, including healthcare, finance, transportation, retail, and entertainment. AI technologies power virtual assistants, autonomous vehicles, recommendation systems, fraud detection algorithms, medical diagnosis tools, and more. The rapid advancement of AI has raised ethical, social, and economic concerns, leading to discussions about regulation, transparency, bias, privacy, and job displacement.</a:t>
            </a:r>
          </a:p>
          <a:p/>
          <a:p>
            <a:r>
              <a:t>In conclusion, Artificial Intelligence is a transformative technology that continues to impact society by enhancing efficiency, productivity, and innovation across multiple domains. As AI capabilities evolve, understanding its potential, limitations, and ethical implications becomes crucial for both researchers and policymakers.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Evaluation Metrics in AI</a:t>
            </a:r>
          </a:p>
        </p:txBody>
      </p:sp>
      <p:sp>
        <p:nvSpPr>
          <p:cNvPr id="3" name="Content Placeholder 2"/>
          <p:cNvSpPr>
            <a:spLocks noGrp="1"/>
          </p:cNvSpPr>
          <p:nvPr>
            <p:ph idx="1"/>
          </p:nvPr>
        </p:nvSpPr>
        <p:spPr/>
        <p:txBody>
          <a:bodyPr/>
          <a:lstStyle/>
          <a:p>
            <a:r>
              <a:t>In the context of Artificial Intelligence (AI), evaluation metrics are used to quantify the performance of AI models, algorithms, or systems. The evaluation metrics play a crucial role in assessing how well an AI system performs on specific tasks or objectives. Different metrics are used depending on the nature of the AI application and the goals of the evaluation.</a:t>
            </a:r>
          </a:p>
          <a:p/>
          <a:p>
            <a:r>
              <a:t>Some common evaluation metrics used in AI include:</a:t>
            </a:r>
          </a:p>
          <a:p/>
          <a:p>
            <a:r>
              <a:t>1. **Accuracy**: Accuracy is one of the most straightforward metrics, measuring the proportion of correct predictions made by the AI model over all predictions. While accuracy is widely used, it may not be the best metric for imbalanced datasets where one class dominates the other.</a:t>
            </a:r>
          </a:p>
          <a:p/>
          <a:p>
            <a:r>
              <a:t>2. **Precision and Recall**: Precision measures the proportion of correctly identified positive instances out of all instances predicted as positive. Recall measures the proportion of correctly identified positive instances out of all actual positive instances. Precision and recall are important for tasks where false positives or false negatives have different implications.</a:t>
            </a:r>
          </a:p>
          <a:p/>
          <a:p>
            <a:r>
              <a:t>3. **F1 Score**: The F1 score is the harmonic mean of precision and recall. It provides a balance between precision and recall, especially when dealing with imbalanced datasets.</a:t>
            </a:r>
          </a:p>
          <a:p/>
          <a:p>
            <a:r>
              <a:t>4. **Confusion Matrix**: A confusion matrix is a table that visualizes the performance of a classification model by comparing predicted and actual values. It provides a comprehensive view of true positives, true negatives, false positives, and false negatives.</a:t>
            </a:r>
          </a:p>
          <a:p/>
          <a:p>
            <a:r>
              <a:t>5. **ROC Curve and AUC**: Receiver Operating Characteristic (ROC) curve plots the true positive rate against the false positive rate, showing the trade-off between sensitivity and specificity. The Area Under the Curve (AUC) summarizes the performance of the model across different thresholds.</a:t>
            </a:r>
          </a:p>
          <a:p/>
          <a:p>
            <a:r>
              <a:t>6. **Mean Squared Error (MSE)**: MSE is a common metric used in regression tasks to measure the average squared difference between predicted and actual values.</a:t>
            </a:r>
          </a:p>
          <a:p/>
          <a:p>
            <a:r>
              <a:t>7. **Mean Absolute Error (MAE)**: MAE calculates the average absolute difference between predicted and actual values, offering a more straightforward interpretation compared to MSE.</a:t>
            </a:r>
          </a:p>
          <a:p/>
          <a:p>
            <a:r>
              <a:t>8. **Intersection over Union (IoU)**: IoU is commonly used in object detection tasks to evaluate the overlap between the predicted bounding box and the ground truth bounding box.</a:t>
            </a:r>
          </a:p>
          <a:p/>
          <a:p>
            <a:r>
              <a:t>When choosing evaluation metrics for AI models, it is essential to consider the specific requirements of the task, including the dataset characteristics, the importance of different types of errors, and the overall goals of the AI system. Proper selection and interpretation of evaluation metrics are critical for understanding the performance of AI models and driving improvements in AI applications.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Hardware Infrastructure for AI Development</a:t>
            </a:r>
          </a:p>
        </p:txBody>
      </p:sp>
      <p:sp>
        <p:nvSpPr>
          <p:cNvPr id="3" name="Content Placeholder 2"/>
          <p:cNvSpPr>
            <a:spLocks noGrp="1"/>
          </p:cNvSpPr>
          <p:nvPr>
            <p:ph idx="1"/>
          </p:nvPr>
        </p:nvSpPr>
        <p:spPr/>
        <p:txBody>
          <a:bodyPr/>
          <a:lstStyle/>
          <a:p>
            <a:r>
              <a:t>Hardware infrastructure for AI development refers to the physical components and resources required to support the development, training, and deployment of artificial intelligence models and applications. Robust hardware infrastructure is essential for successful AI development, as AI workloads involve complex computations and require significant computational power.</a:t>
            </a:r>
          </a:p>
          <a:p/>
          <a:p>
            <a:r>
              <a:t>There are several key components of hardware infrastructure that are important for AI development:</a:t>
            </a:r>
          </a:p>
          <a:p/>
          <a:p>
            <a:r>
              <a:t>1. **Central Processing Units (CPUs)**: CPUs are the traditional workhorses of computing and can be used for general-purpose AI tasks. While they are versatile, they may not provide the necessary performance for more complex AI workloads.</a:t>
            </a:r>
          </a:p>
          <a:p/>
          <a:p>
            <a:r>
              <a:t>2. **Graphics Processing Units (GPUs)**: GPUs are well-suited for parallel processing tasks and are commonly used in AI development due to their ability to handle large amounts of data simultaneously. They are crucial for training deep learning models, which require intensive matrix multiplications.</a:t>
            </a:r>
          </a:p>
          <a:p/>
          <a:p>
            <a:r>
              <a:t>3. **Tensor Processing Units (TPUs)**: TPUs are specifically designed by Google to accelerate machine learning workloads. They are optimized for performing matrix multiplication operations efficiently, making them extremely valuable for training deep learning models at scale.</a:t>
            </a:r>
          </a:p>
          <a:p/>
          <a:p>
            <a:r>
              <a:t>4. **Field-Programmable Gate Arrays (FPGAs)**: FPGAs are semiconductor devices that can be reconfigured after manufacturing, allowing for flexible hardware acceleration of specific tasks in AI development.</a:t>
            </a:r>
          </a:p>
          <a:p/>
          <a:p>
            <a:r>
              <a:t>5. **Application-Specific Integrated Circuits (ASICs)**: ASICs are custom-designed chips that are tailored for specific AI workloads, offering high performance and energy efficiency for tasks like deep learning inference.</a:t>
            </a:r>
          </a:p>
          <a:p/>
          <a:p>
            <a:r>
              <a:t>6. **Memory**: Large amounts of high-speed memory, such as Random-Access Memory (RAM) and Graphic RAM (GRAM), are essential for storing and accessing data quickly during AI computations.</a:t>
            </a:r>
          </a:p>
          <a:p/>
          <a:p>
            <a:r>
              <a:t>7. **Storage**: AI development requires storing and accessing vast amounts of data, so high-capacity storage solutions like Solid State Drives (SSDs) or Network Attached Storage (NAS) are crucial for efficient data management.</a:t>
            </a:r>
          </a:p>
          <a:p/>
          <a:p>
            <a:r>
              <a:t>8. **Networking Infrastructure**: A robust networking infrastructure with high bandwidth and low latency is needed for transferring data between different components of the hardware infrastructure, especially in distributed AI systems.</a:t>
            </a:r>
          </a:p>
          <a:p/>
          <a:p>
            <a:r>
              <a:t>9. **Cloud Services**: Many organizations leverage cloud computing services to access scalable compute resources for AI development. Cloud platforms like AWS, Google Cloud, and Microsoft Azure offer a range of AI-specific services and resources.</a:t>
            </a:r>
          </a:p>
          <a:p/>
          <a:p>
            <a:r>
              <a:t>In summary, a well-designed hardware infrastructure for AI development should include high-performance processors like GPUs or TPUs, ample memory and storage resources, specialized accelerators like FPGAs or ASICs, and a reliable networking infrastructure. The choice of hardware components will depend on the specific requirements of the AI project, such as the type of models being developed, the scale of the data, and the desired performance metrics.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GPU vs. CPU in AI Computing</a:t>
            </a:r>
          </a:p>
        </p:txBody>
      </p:sp>
      <p:sp>
        <p:nvSpPr>
          <p:cNvPr id="3" name="Content Placeholder 2"/>
          <p:cNvSpPr>
            <a:spLocks noGrp="1"/>
          </p:cNvSpPr>
          <p:nvPr>
            <p:ph idx="1"/>
          </p:nvPr>
        </p:nvSpPr>
        <p:spPr/>
        <p:txBody>
          <a:bodyPr/>
          <a:lstStyle/>
          <a:p>
            <a:r>
              <a:t>Graphics Processing Unit (GPU) and Central Processing Unit (CPU) play different roles in AI computing, each with its own benefits and limitations. Here is a detailed explanation of the differences between GPU and CPU in AI computing:</a:t>
            </a:r>
          </a:p>
          <a:p/>
          <a:p>
            <a:r>
              <a:t>1. **Architecture**:</a:t>
            </a:r>
          </a:p>
          <a:p>
            <a:r>
              <a:t>   - **GPU**: GPUs are designed with parallelism in mind, consisting of a large number of smaller cores optimized for handling multiple tasks simultaneously. This makes them well-suited for parallel processing tasks, such as those found in deep learning algorithms.</a:t>
            </a:r>
          </a:p>
          <a:p>
            <a:r>
              <a:t>   - **CPU**: CPUs, on the other hand, are optimized for sequential processing tasks, executing instructions one at a time with higher clock speeds and larger cache memory. They are better suited for tasks that require complex decision-making and single-threaded performance.</a:t>
            </a:r>
          </a:p>
          <a:p/>
          <a:p>
            <a:r>
              <a:t>2. **Processing Power**:</a:t>
            </a:r>
          </a:p>
          <a:p>
            <a:r>
              <a:t>   - **GPU**: GPUs excel in handling highly parallelizable workloads, such as matrix operations and vector calculations commonly encountered in training deep neural networks. They can process multiple tasks concurrently across thousands of cores, providing a significant speedup in computational performance for AI applications.</a:t>
            </a:r>
          </a:p>
          <a:p>
            <a:r>
              <a:t>   - **CPU**: While CPUs are capable of handling a wide range of tasks, including AI computations, they are generally not as efficient as GPUs when it comes to parallel processing. CPUs are better suited for tasks that require low latency, complex control flow, and efficient memory access.</a:t>
            </a:r>
          </a:p>
          <a:p/>
          <a:p>
            <a:r>
              <a:t>3. **Memory**:</a:t>
            </a:r>
          </a:p>
          <a:p>
            <a:r>
              <a:t>   - **GPU**: GPUs typically have higher memory bandwidth and larger memory capacities compared to CPUs. This allows them to efficiently handle large datasets and complex models used in AI training and inference.</a:t>
            </a:r>
          </a:p>
          <a:p>
            <a:r>
              <a:t>   - **CPU**: CPUs have a smaller number of cores but larger cache sizes, which make them more suitable for tasks that require quick access to instructions and data. However, CPUs may struggle with memory-intensive AI workloads due to their lower memory bandwidth compared to GPUs.</a:t>
            </a:r>
          </a:p>
          <a:p/>
          <a:p>
            <a:r>
              <a:t>4. **Programming Model**:</a:t>
            </a:r>
          </a:p>
          <a:p>
            <a:r>
              <a:t>   - **GPU**: Programming GPUs for AI tasks often involves using specialized frameworks like TensorFlow, PyTorch, or CUDA to offload computations to the GPU cores efficiently. Optimizing algorithms for GPU architecture requires a good understanding of parallel computing principles.</a:t>
            </a:r>
          </a:p>
          <a:p>
            <a:r>
              <a:t>   - **CPU**: CPUs are more flexible in terms of programming, with most AI frameworks supporting both CPU and GPU execution. While CPUs are easier to program for general-purpose computing tasks, they may not provide the same level of performance as GPUs for parallelizable AI workloads.</a:t>
            </a:r>
          </a:p>
          <a:p/>
          <a:p>
            <a:r>
              <a:t>5. **Cost and Power Efficiency**:</a:t>
            </a:r>
          </a:p>
          <a:p>
            <a:r>
              <a:t>   - **GPU**: GPUs are generally more cost-effective for accelerating AI workloads due to their high parallel processing capabilities. However, they consume more power and may require additional cooling infrastructure.</a:t>
            </a:r>
          </a:p>
          <a:p>
            <a:r>
              <a:t>   - **CPU**: CPUs are more power-efficient and versatile for a wide range of tasks, but they may not offer the same level of performance or cost-effectiveness as GPUs for AI computing.</a:t>
            </a:r>
          </a:p>
          <a:p/>
          <a:p>
            <a:r>
              <a:t>In conclusion, both GPU and CPU play important roles in AI computing, with GPUs excelling in parallel processing tasks like deep learning training and CPUs being more versatile for single-threaded computations and handling diverse workloads. The choice between GPU and CPU for AI computing depends on factors such as workload characteristics, performance requirements, cost considerations, and programming expertise. Hybrid approaches that leverage both GPU and CPU resources are often used to optimize performance and efficiency in AI applications.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Cloud Computing for AI</a:t>
            </a:r>
          </a:p>
        </p:txBody>
      </p:sp>
      <p:sp>
        <p:nvSpPr>
          <p:cNvPr id="3" name="Content Placeholder 2"/>
          <p:cNvSpPr>
            <a:spLocks noGrp="1"/>
          </p:cNvSpPr>
          <p:nvPr>
            <p:ph idx="1"/>
          </p:nvPr>
        </p:nvSpPr>
        <p:spPr/>
        <p:txBody>
          <a:bodyPr/>
          <a:lstStyle/>
          <a:p>
            <a:r>
              <a:t>Cloud computing is a method of delivering computing services over the internet, allowing organizations to access and utilize computing resources like servers, storage, databases, networking, software, and analytics on a pay-as-you-go basis. Cloud computing provides scalability, flexibility, cost-effectiveness, and the ability to quickly deploy applications and services without the need for investing in and managing physical infrastructure.</a:t>
            </a:r>
          </a:p>
          <a:p/>
          <a:p>
            <a:r>
              <a:t>When it comes to AI (Artificial Intelligence), cloud computing plays a crucial role in facilitating the development, deployment, and scaling of AI-based applications and services. Here are some key aspects of how cloud computing supports AI:</a:t>
            </a:r>
          </a:p>
          <a:p/>
          <a:p>
            <a:r>
              <a:t>1. **Computational Power**: AI algorithms often require significant computational power to process large datasets and perform complex calculations, which can be expensive to set up and maintain on-premises. Cloud computing providers offer high-performance computing resources like GPUs (Graphics Processing Units) and TPUs (Tensor Processing Units) that are well-suited for AI workloads.</a:t>
            </a:r>
          </a:p>
          <a:p/>
          <a:p>
            <a:r>
              <a:t>2. **Storage**: AI models often require vast amounts of data for training and inference. Cloud providers offer scalable storage solutions that can handle large datasets efficiently. Additionally, cloud storage allows for the easy sharing and accessibility of data across different AI applications and teams.</a:t>
            </a:r>
          </a:p>
          <a:p/>
          <a:p>
            <a:r>
              <a:t>3. **Scalability**: AI workloads can vary in terms of resource requirements based on factors like the size of the dataset, complexity of the models, and demand fluctuations. Cloud computing enables organizations to scale their AI infrastructure up or down based on their needs, ensuring optimal performance and cost-efficiency.</a:t>
            </a:r>
          </a:p>
          <a:p/>
          <a:p>
            <a:r>
              <a:t>4. **AI Services**: Cloud providers offer a range of AI services that enable developers to incorporate advanced capabilities like natural language processing, image recognition, speech recognition, and recommendation systems into their applications without needing to build these functionalities from scratch. These services abstract away the complexity of AI algorithms, making it easier for developers to leverage AI in their projects.</a:t>
            </a:r>
          </a:p>
          <a:p/>
          <a:p>
            <a:r>
              <a:t>5. **Deployment and Management**: Cloud platforms provide tools and services for deploying, monitoring, and managing AI models and applications. These services streamline the process of deploying AI solutions at scale, monitoring performance metrics, handling updates, and ensuring reliability and availability.</a:t>
            </a:r>
          </a:p>
          <a:p/>
          <a:p>
            <a:r>
              <a:t>Overall, cloud computing forms a fundamental part of the AI ecosystem, empowering organizations to harness the potential of artificial intelligence by providing the necessary infrastructure, tools, and services to build, deploy, and manage intelligent applications effectively.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Amazon Web Services (AWS)</a:t>
            </a:r>
          </a:p>
        </p:txBody>
      </p:sp>
      <p:sp>
        <p:nvSpPr>
          <p:cNvPr id="3" name="Content Placeholder 2"/>
          <p:cNvSpPr>
            <a:spLocks noGrp="1"/>
          </p:cNvSpPr>
          <p:nvPr>
            <p:ph idx="1"/>
          </p:nvPr>
        </p:nvSpPr>
        <p:spPr/>
        <p:txBody>
          <a:bodyPr/>
          <a:lstStyle/>
          <a:p>
            <a:r>
              <a:t>Amazon Web Services (AWS) is a comprehensive and widely-used cloud computing platform offered by Amazon. It provides a wide array of infrastructure services such as computing power, storage options, networking, databases, and more over the internet on a pay-as-you-go basis.</a:t>
            </a:r>
          </a:p>
          <a:p/>
          <a:p>
            <a:r>
              <a:t>Here are some key points about Amazon Web Services (AWS):</a:t>
            </a:r>
          </a:p>
          <a:p/>
          <a:p>
            <a:r>
              <a:t>1. **Services Offered**: AWS offers a vast range of services including computing power with services like Amazon Elastic Compute Cloud (EC2), storage with Amazon Simple Storage Service (S3), databases with Amazon RDS, networking with Amazon Virtual Private Cloud (VPC), and many more.</a:t>
            </a:r>
          </a:p>
          <a:p/>
          <a:p>
            <a:r>
              <a:t>2. **Global Infrastructure**: AWS has a global presence with data centers located in multiple regions around the world. This allows users to deploy their applications and services in close proximity to their target audience for improved performance.</a:t>
            </a:r>
          </a:p>
          <a:p/>
          <a:p>
            <a:r>
              <a:t>3. **Scalability**: AWS offers scalable solutions that allow users to quickly scale up or down based on demand. This elasticity is one of the key features that make AWS popular among businesses of all sizes.</a:t>
            </a:r>
          </a:p>
          <a:p/>
          <a:p>
            <a:r>
              <a:t>4. **Security**: Security is a top priority for AWS, and they provide a wide range of security tools and features to help users secure their data and applications. This includes network security, data encryption, access controls, and compliance certifications.</a:t>
            </a:r>
          </a:p>
          <a:p/>
          <a:p>
            <a:r>
              <a:t>5. **Cost-Effective**: AWS follows a pay-as-you-go pricing model, which means users only pay for the resources they use. This makes it cost-effective for businesses as they don't have to invest in expensive infrastructure upfront.</a:t>
            </a:r>
          </a:p>
          <a:p/>
          <a:p>
            <a:r>
              <a:t>6. **Community and Support**: AWS has a large community of users and developers, with a wealth of resources available for learning and troubleshooting. AWS also provides various levels of customer support depending on the user's needs.</a:t>
            </a:r>
          </a:p>
          <a:p/>
          <a:p>
            <a:r>
              <a:t>Overall, AWS is a powerful and versatile cloud computing platform that has revolutionized the IT industry by providing businesses with the tools and infrastructure they need to innovate and grow rapidly in a cost-effective manner.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Microsoft Azure</a:t>
            </a:r>
          </a:p>
        </p:txBody>
      </p:sp>
      <p:sp>
        <p:nvSpPr>
          <p:cNvPr id="3" name="Content Placeholder 2"/>
          <p:cNvSpPr>
            <a:spLocks noGrp="1"/>
          </p:cNvSpPr>
          <p:nvPr>
            <p:ph idx="1"/>
          </p:nvPr>
        </p:nvSpPr>
        <p:spPr/>
        <p:txBody>
          <a:bodyPr/>
          <a:lstStyle/>
          <a:p>
            <a:r>
              <a:t>Microsoft Azure is a cloud computing platform that offers a wide range of cloud services to help organizations meet their business needs. Here are two key aspects of Microsoft Azure explained in detail:</a:t>
            </a:r>
          </a:p>
          <a:p/>
          <a:p>
            <a:r>
              <a:t>1. **Services Offered**: Microsoft Azure provides a vast array of cloud services across computing, networking, storage, databases, analytics, AI, Internet of Things (IoT), security, and more. These services can be broadly categorized into the following types:</a:t>
            </a:r>
          </a:p>
          <a:p>
            <a:r>
              <a:t>   - **Compute Services**: Azure offers Virtual Machines (VMs), App Services, Kubernetes Service, and Functions for running applications in the cloud.</a:t>
            </a:r>
          </a:p>
          <a:p>
            <a:r>
              <a:t>   - **Networking Services**: Azure provides Virtual Networks, Load Balancers, VPN Gateways, and ExpressRoute for networking and connectivity solutions.</a:t>
            </a:r>
          </a:p>
          <a:p>
            <a:r>
              <a:t>   - **Storage Services**: Azure Storage includes Blob Storage, File Storage, Queue Storage, and Disk Storage for various storage needs.</a:t>
            </a:r>
          </a:p>
          <a:p>
            <a:r>
              <a:t>   - **Database Services**: Azure offers managed database services like SQL Database, Cosmos DB, MySQL, PostgreSQL, and more.</a:t>
            </a:r>
          </a:p>
          <a:p>
            <a:r>
              <a:t>   - **Analytics and AI Services**: Azure provides services like Azure Machine Learning, Data Lake Analytics, HDInsight, and Azure Databricks for data processing and AI workloads.</a:t>
            </a:r>
          </a:p>
          <a:p>
            <a:r>
              <a:t>   - **IoT Services**: Azure IoT Hub, IoT Central, and IoT Edge enable organizations to build and scale IoT solutions.</a:t>
            </a:r>
          </a:p>
          <a:p>
            <a:r>
              <a:t>   - **Security Services**: Azure Security Center, Azure Sentinel, Key Vault, and Azure Active Directory help in securing cloud resources and data.</a:t>
            </a:r>
          </a:p>
          <a:p/>
          <a:p>
            <a:r>
              <a:t>2. **Scalability and Flexibility**: One of the key advantages of using Microsoft Azure is its scalability and flexibility. Organizations can easily scale their resources up or down based on demand, without the need for large upfront investments in hardware. Azure offers a pay-as-you-go pricing model, where customers only pay for the resources they consume. This flexibility makes Azure well-suited for businesses of all sizes, from startups to large enterprises. Additionally, Azure provides a global network of data centers, enabling organizations to deploy their applications and services closer to their end-users for improved performance and compliance with data residency requirements.</a:t>
            </a:r>
          </a:p>
          <a:p/>
          <a:p>
            <a:r>
              <a:t>Overall, Microsoft Azure is a comprehensive cloud platform that enables organizations to build, deploy, and manage applications and services efficiently, leveraging a wide range of cloud services to meet various business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Google Cloud Platform</a:t>
            </a:r>
          </a:p>
        </p:txBody>
      </p:sp>
      <p:sp>
        <p:nvSpPr>
          <p:cNvPr id="3" name="Content Placeholder 2"/>
          <p:cNvSpPr>
            <a:spLocks noGrp="1"/>
          </p:cNvSpPr>
          <p:nvPr>
            <p:ph idx="1"/>
          </p:nvPr>
        </p:nvSpPr>
        <p:spPr/>
        <p:txBody>
          <a:bodyPr/>
          <a:lstStyle/>
          <a:p>
            <a:r>
              <a:t>Google Cloud Platform (GCP) is a suite of cloud computing services that runs on the same infrastructure that Google uses internally for its end-user products, such as Google Search, Gmail, and YouTube. Here are three major components of Google Cloud Platform:</a:t>
            </a:r>
          </a:p>
          <a:p/>
          <a:p>
            <a:r>
              <a:t>1. Compute Services:</a:t>
            </a:r>
          </a:p>
          <a:p>
            <a:r>
              <a:t>   - Compute Engine: This service allows users to create and run virtual machines on Google's infrastructure. Users can choose from a variety of machine types, including predefined machine types or customize their own according to their needs. Compute Engine is suitable for running large-scale workloads, batch processing, and high-performance computing.</a:t>
            </a:r>
          </a:p>
          <a:p>
            <a:r>
              <a:t>   - App Engine: App Engine is a Platform as a Service (PaaS) offering that enables developers to build and deploy applications on Google's infrastructure without having to manage the underlying hardware or infrastructure. It supports multiple programming languages and auto-scales based on traffic.</a:t>
            </a:r>
          </a:p>
          <a:p>
            <a:r>
              <a:t>   - Kubernetes Engine: Kubernetes Engine is a managed platform for running containerized applications using Kubernetes. It provides features such as automated scaling, monitoring, and logging, making it easier to deploy and manage containerized workloads at scale.</a:t>
            </a:r>
          </a:p>
          <a:p/>
          <a:p>
            <a:r>
              <a:t>2. Storage and Database Services:</a:t>
            </a:r>
          </a:p>
          <a:p>
            <a:r>
              <a:t>   - Cloud Storage: Cloud Storage is Google's object storage service that allows users to store and retrieve data in a highly available and secure manner. It is suitable for a wide range of use cases, including data backup, multimedia storage, and serving static assets for web applications.</a:t>
            </a:r>
          </a:p>
          <a:p>
            <a:r>
              <a:t>   - Cloud SQL: Cloud SQL is a fully managed relational database service that supports MySQL, PostgreSQL, and SQL Server. It handles automated backups, replication, and scaling, making it easy for developers to set up and manage databases in the cloud.</a:t>
            </a:r>
          </a:p>
          <a:p>
            <a:r>
              <a:t>   - BigQuery: BigQuery is a serverless, highly scalable data warehouse that enables users to run SQL queries on large datasets quickly. It is particularly well-suited for analytics, data warehousing, and business intelligence applications.</a:t>
            </a:r>
          </a:p>
          <a:p/>
          <a:p>
            <a:r>
              <a:t>3. Networking and Security Services:</a:t>
            </a:r>
          </a:p>
          <a:p>
            <a:r>
              <a:t>   - Virtual Private Cloud (VPC): VPC allows users to create isolated networks with firewall rules and private IP addresses for their GCP resources. It provides a secure and controlled environment for running applications and services in the cloud.</a:t>
            </a:r>
          </a:p>
          <a:p>
            <a:r>
              <a:t>   - Cloud Load Balancing: Cloud Load Balancing distributes incoming network traffic across multiple instances to ensure high availability and scalability of applications. It offers load balancing for HTTP/HTTPS, TCP, and UDP traffic.</a:t>
            </a:r>
          </a:p>
          <a:p>
            <a:r>
              <a:t>   - Identity and Access Management (IAM): IAM allows users to manage access control for their GCP resources by defining who has what permissions on specific resources. It helps enforce the principle of least privilege and ensures secure access to cloud resources.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Ethical and Legal Considerations in AI Development</a:t>
            </a:r>
          </a:p>
        </p:txBody>
      </p:sp>
      <p:sp>
        <p:nvSpPr>
          <p:cNvPr id="3" name="Content Placeholder 2"/>
          <p:cNvSpPr>
            <a:spLocks noGrp="1"/>
          </p:cNvSpPr>
          <p:nvPr>
            <p:ph idx="1"/>
          </p:nvPr>
        </p:nvSpPr>
        <p:spPr/>
        <p:txBody>
          <a:bodyPr/>
          <a:lstStyle/>
          <a:p>
            <a:r>
              <a:t>In the realm of artificial intelligence (AI) development, ethical and legal considerations play a significant role in guiding the responsible and appropriate use of AI technologies. These considerations are crucial in ensuring that AI systems are developed, deployed, and used in a manner that respects human rights, ensures fairness, transparency, and accountability, and mitigates potential risks and harms associated with AI.</a:t>
            </a:r>
          </a:p>
          <a:p/>
          <a:p>
            <a:r>
              <a:t>1. **Ethical Considerations:**</a:t>
            </a:r>
          </a:p>
          <a:p>
            <a:r>
              <a:t>   a. **Transparency**: AI systems should be designed and developed in a transparent manner so that users understand how they work and can trust their outputs.</a:t>
            </a:r>
          </a:p>
          <a:p>
            <a:r>
              <a:t>   b. **Fairness and Bias**: Developers must ensure that AI systems are fair and unbiased, free from discriminatory influences that could lead to unjust outcomes.</a:t>
            </a:r>
          </a:p>
          <a:p>
            <a:r>
              <a:t>   c. **Privacy**: Respecting user privacy and data protection is essential in AI development to prevent unauthorized access or misuse of personal information.</a:t>
            </a:r>
          </a:p>
          <a:p>
            <a:r>
              <a:t>   d. **Accountability**: Establishing clear lines of accountability for AI systems is vital to ensure that responsibility can be attributed in case of errors or misuse.</a:t>
            </a:r>
          </a:p>
          <a:p>
            <a:r>
              <a:t>   e. **Safety**: AI systems should be designed with safety considerations in mind to prevent harm to individuals or society at large.</a:t>
            </a:r>
          </a:p>
          <a:p/>
          <a:p>
            <a:r>
              <a:t>2. **Legal Considerations:**</a:t>
            </a:r>
          </a:p>
          <a:p>
            <a:r>
              <a:t>   a. **Data Protection Laws**: Compliance with data protection laws such as GDPR in Europe or CCPA in California is essential to safeguard user data when developing and deploying AI systems.</a:t>
            </a:r>
          </a:p>
          <a:p>
            <a:r>
              <a:t>   b. **Intellectual Property Rights**: Developers must ensure that AI technologies respect existing intellectual property rights, including patents, copyrights, and trademarks.</a:t>
            </a:r>
          </a:p>
          <a:p>
            <a:r>
              <a:t>   c. **Liability**: Legal frameworks should clarify the liability of developers, operators, and users of AI systems in case of accidents, errors, or misuse.</a:t>
            </a:r>
          </a:p>
          <a:p>
            <a:r>
              <a:t>   d. **Regulatory Compliance**: Adhering to relevant regulations and standards governing AI development, such as the EU's AI Act or the FDA's guidelines for AI in healthcare, is crucial to ensure legal compliance.</a:t>
            </a:r>
          </a:p>
          <a:p>
            <a:r>
              <a:t>   e. **Ethical Guidelines**: Following established ethical guidelines for AI development, such as the OECD AI Principles or the IEEE Ethically Aligned Design, can help address ethical concerns from a legal standpoint.</a:t>
            </a:r>
          </a:p>
          <a:p/>
          <a:p>
            <a:r>
              <a:t>3. **Challenges and Future Directions:**</a:t>
            </a:r>
          </a:p>
          <a:p>
            <a:r>
              <a:t>   a. Balancing innovation with ethical and legal considerations poses a significant challenge for AI developers and policymakers.</a:t>
            </a:r>
          </a:p>
          <a:p>
            <a:r>
              <a:t>   b. Addressing emerging issues such as deepfakes, autonomous weapons, and algorithmic bias requires ongoing collaboration between stakeholders.</a:t>
            </a:r>
          </a:p>
          <a:p>
            <a:r>
              <a:t>   c. Developing international standards and norms for AI ethics and legality will be crucial in ensuring a harmonized approach globally.</a:t>
            </a:r>
          </a:p>
          <a:p/>
          <a:p>
            <a:r>
              <a:t>In conclusion, paying attention to ethical and legal considerations in AI development is essential to foster trust, accountability, and responsible innovation in the rapidly evolving field of artificial intelligence. Collaboration between industry, government, academia, and civil society is key to addressing these considerations effectively and shaping a future where AI benefits society while respecting ethical principles and legal safeguards.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Bias and Fairness in AI Algorithms</a:t>
            </a:r>
          </a:p>
        </p:txBody>
      </p:sp>
      <p:sp>
        <p:nvSpPr>
          <p:cNvPr id="3" name="Content Placeholder 2"/>
          <p:cNvSpPr>
            <a:spLocks noGrp="1"/>
          </p:cNvSpPr>
          <p:nvPr>
            <p:ph idx="1"/>
          </p:nvPr>
        </p:nvSpPr>
        <p:spPr/>
        <p:txBody>
          <a:bodyPr/>
          <a:lstStyle/>
          <a:p>
            <a:r>
              <a:t>Bias and fairness in AI algorithms have become critical issues as AI technologies are increasingly integrated into various aspects of our lives. Let's delve into each of these concepts in detail:</a:t>
            </a:r>
          </a:p>
          <a:p/>
          <a:p>
            <a:r>
              <a:t>1. Bias in AI Algorithms:</a:t>
            </a:r>
          </a:p>
          <a:p>
            <a:r>
              <a:t>   Bias in AI algorithms occurs when the data used to train machine learning models contains systematic errors or inaccuracies that reflect existing prejudices and stereotypes present in society. Bias can be introduced at different stages of the AI development process, including data collection, data preprocessing, algorithm design, and model evaluation.</a:t>
            </a:r>
          </a:p>
          <a:p/>
          <a:p>
            <a:r>
              <a:t>   Types of Bias in AI Algorithms:</a:t>
            </a:r>
          </a:p>
          <a:p>
            <a:r>
              <a:t>   - Selection Bias: Occurs when the training data is not representative of the entire population, leading to skewed results.</a:t>
            </a:r>
          </a:p>
          <a:p>
            <a:r>
              <a:t>   - Sampling Bias: Results from an unrepresentative sample of the population used for training the model.</a:t>
            </a:r>
          </a:p>
          <a:p>
            <a:r>
              <a:t>   - Algorithmic Bias: Arises from the design and implementation of the algorithm itself, leading to discriminatory outcomes.</a:t>
            </a:r>
          </a:p>
          <a:p>
            <a:r>
              <a:t>   - Labeling Bias: Results from incorrect or biased labeling of data points, affecting the model's ability to generalize.</a:t>
            </a:r>
          </a:p>
          <a:p/>
          <a:p>
            <a:r>
              <a:t>   Impacts of Bias in AI Algorithms:</a:t>
            </a:r>
          </a:p>
          <a:p>
            <a:r>
              <a:t>   - Amplifying existing social inequalities and perpetuating discrimination against marginalized groups.</a:t>
            </a:r>
          </a:p>
          <a:p>
            <a:r>
              <a:t>   - Making decisions that are unfair or unjust, such as in hiring, loan approvals, or criminal justice.</a:t>
            </a:r>
          </a:p>
          <a:p>
            <a:r>
              <a:t>   - Undermining trust in AI technologies and harming the reputation of businesses and organizations.</a:t>
            </a:r>
          </a:p>
          <a:p/>
          <a:p>
            <a:r>
              <a:t>2. Fairness in AI Algorithms:</a:t>
            </a:r>
          </a:p>
          <a:p>
            <a:r>
              <a:t>   Fairness in AI algorithms refers to the concept of ensuring that the decisions and outcomes generated by AI systems are impartial, transparent, and unbiased towards individuals or groups. Achieving fairness in AI requires a multidimensional approach that considers the context, impact, and ethical implications of algorithmic decisions.</a:t>
            </a:r>
          </a:p>
          <a:p/>
          <a:p>
            <a:r>
              <a:t>   Types of Fairness in AI Algorithms:</a:t>
            </a:r>
          </a:p>
          <a:p>
            <a:r>
              <a:t>   - Individual Fairness: Treating similar individuals similarly based on relevant features.</a:t>
            </a:r>
          </a:p>
          <a:p>
            <a:r>
              <a:t>   - Group Fairness: Ensuring fair outcomes for different demographic groups, such as race, gender, or age.</a:t>
            </a:r>
          </a:p>
          <a:p>
            <a:r>
              <a:t>   - Statistical Parity: Ensuring that the distribution of outcomes is balanced across different groups.</a:t>
            </a:r>
          </a:p>
          <a:p>
            <a:r>
              <a:t>   - Equal Opportunity: Guaranteeing that the error rates are equal for different subgroups.</a:t>
            </a:r>
          </a:p>
          <a:p/>
          <a:p>
            <a:r>
              <a:t>   Strategies to Promote Fairness in AI Algorithms:</a:t>
            </a:r>
          </a:p>
          <a:p>
            <a:r>
              <a:t>   - Fairness-aware data collection and preprocessing to mitigate bias.</a:t>
            </a:r>
          </a:p>
          <a:p>
            <a:r>
              <a:t>   - Regular audits and evaluations of AI systems for fairness and bias detection.</a:t>
            </a:r>
          </a:p>
          <a:p>
            <a:r>
              <a:t>   - Implementing fairness metrics and constraints during model training to promote equitable outcomes.</a:t>
            </a:r>
          </a:p>
          <a:p>
            <a:r>
              <a:t>   - Empowering diverse and inclusive teams to design and assess AI algorithms to account for a wide range of perspectives.</a:t>
            </a:r>
          </a:p>
          <a:p/>
          <a:p>
            <a:r>
              <a:t>By understanding and addressing bias while promoting fairness in AI algorithms, we can build AI systems that are more reliable, transparent, and equitable for all individuals and communities. It is essential for developers, policymakers, and stakeholders to collaborate in addressing these issues to ensure that AI technologies are used ethically and responsibly.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Privacy and Data Protection Issues</a:t>
            </a:r>
          </a:p>
        </p:txBody>
      </p:sp>
      <p:sp>
        <p:nvSpPr>
          <p:cNvPr id="3" name="Content Placeholder 2"/>
          <p:cNvSpPr>
            <a:spLocks noGrp="1"/>
          </p:cNvSpPr>
          <p:nvPr>
            <p:ph idx="1"/>
          </p:nvPr>
        </p:nvSpPr>
        <p:spPr/>
        <p:txBody>
          <a:bodyPr/>
          <a:lstStyle/>
          <a:p>
            <a:r>
              <a:t>Privacy and data protection are fundamental rights that are becoming increasingly important with the growth of digital technologies and the vast amounts of personal data being collected, processed, and stored online. Privacy refers to the right of individuals to control the collection, use, and sharing of their personal information, while data protection involves the measures taken to safeguard this information from unauthorized access, use, or disclosure.</a:t>
            </a:r>
          </a:p>
          <a:p/>
          <a:p>
            <a:r>
              <a:t>Several key issues arise in the realm of privacy and data protection:</a:t>
            </a:r>
          </a:p>
          <a:p/>
          <a:p>
            <a:r>
              <a:t>1. **Data Breaches**: Data breaches occur when sensitive or confidential information is accessed, disclosed, or stolen without authorization. This can result in significant harm to individuals, including identity theft, financial losses, and reputational damage.</a:t>
            </a:r>
          </a:p>
          <a:p/>
          <a:p>
            <a:r>
              <a:t>2. **Lack of Consent**: Users often have little control over how their data is collected and used by companies. Lack of transparency and informed consent can lead to privacy violations and erosion of trust between companies and their customers.</a:t>
            </a:r>
          </a:p>
          <a:p/>
          <a:p>
            <a:r>
              <a:t>3. **Data Profiling**: Companies collect vast amounts of data to create profiles of individuals for targeted advertising, personalized services, and other purposes. However, data profiling can lead to discriminatory practices and privacy invasions if not carefully regulated.</a:t>
            </a:r>
          </a:p>
          <a:p/>
          <a:p>
            <a:r>
              <a:t>4. **Government Surveillance**: Governments around the world engage in mass surveillance programs to monitor citizens' communications and online activities. While national security concerns may justify some level of surveillance, excessive government intrusion can infringe on individuals' privacy rights.</a:t>
            </a:r>
          </a:p>
          <a:p/>
          <a:p>
            <a:r>
              <a:t>5. **Cross-border Data Transfers**: With the global nature of the internet, personal data is often transferred across borders. Divergent data protection laws and regulations among countries create challenges for ensuring consistent privacy standards and protection for individuals.</a:t>
            </a:r>
          </a:p>
          <a:p/>
          <a:p>
            <a:r>
              <a:t>6. **Internet of Things (IoT)**: The proliferation of connected devices in the IoT ecosystem raises concerns about the security and privacy of the data collected by these devices. Vulnerabilities in IoT systems can expose personal information to cyberattacks and unauthorized access.</a:t>
            </a:r>
          </a:p>
          <a:p/>
          <a:p>
            <a:r>
              <a:t>To address these issues, countries have enacted data protection laws such as the General Data Protection Regulation (GDPR) in the European Union and the California Consumer Privacy Act (CCPA) in the United States. These regulations set guidelines for the collection, processing, and sharing of personal data and provide individuals with rights to access, correct, and delete their data.</a:t>
            </a:r>
          </a:p>
          <a:p/>
          <a:p>
            <a:r>
              <a:t>Businesses and organizations are increasingly recognizing the importance of protecting individuals' privacy and data as part of their corporate social responsibility efforts and to maintain the trust of their customers. Implementing privacy by design principles, conducting privacy impact assessments, and ensuring secure data handling practices are essential steps to mitigate privacy and data protection risks.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Overview of AI Development</a:t>
            </a:r>
          </a:p>
        </p:txBody>
      </p:sp>
      <p:sp>
        <p:nvSpPr>
          <p:cNvPr id="3" name="Content Placeholder 2"/>
          <p:cNvSpPr>
            <a:spLocks noGrp="1"/>
          </p:cNvSpPr>
          <p:nvPr>
            <p:ph idx="1"/>
          </p:nvPr>
        </p:nvSpPr>
        <p:spPr/>
        <p:txBody>
          <a:bodyPr/>
          <a:lstStyle/>
          <a:p>
            <a:r>
              <a:t>Artificial Intelligence (AI) development has evolved significantly over the years, driven by advances in computing power, data availability, and algorithm sophistication. Here is a detailed overview of the development of AI:</a:t>
            </a:r>
          </a:p>
          <a:p/>
          <a:p>
            <a:r>
              <a:t>1. **Foundation of AI (1950s-1970s):**</a:t>
            </a:r>
          </a:p>
          <a:p>
            <a:r>
              <a:t>   - The foundation of AI can be traced back to the 1950s when researchers began exploring the concept of simulating human intelligence on machines.</a:t>
            </a:r>
          </a:p>
          <a:p>
            <a:r>
              <a:t>   - The Dartmouth Conference in 1956 is considered the birthplace of AI, where the term "artificial intelligence" was coined.</a:t>
            </a:r>
          </a:p>
          <a:p>
            <a:r>
              <a:t>   - Early AI systems focused on symbolic reasoning and logic, with pioneers like Alan Turing and John McCarthy making significant contributions.</a:t>
            </a:r>
          </a:p>
          <a:p/>
          <a:p>
            <a:r>
              <a:t>2. **AI Winter (1970s-1980s):**</a:t>
            </a:r>
          </a:p>
          <a:p>
            <a:r>
              <a:t>   - The initial optimism around AI in the 1950s was soon followed by a period known as the "AI Winter" in the 1970s and 1980s.</a:t>
            </a:r>
          </a:p>
          <a:p>
            <a:r>
              <a:t>   - Progress in AI was slower than anticipated, leading to funding cuts and dwindling interest in the field.</a:t>
            </a:r>
          </a:p>
          <a:p/>
          <a:p>
            <a:r>
              <a:t>3. **Resurgence of AI (1990s-2000s):**</a:t>
            </a:r>
          </a:p>
          <a:p>
            <a:r>
              <a:t>   - AI saw a resurgence in the 1990s with the emergence of new approaches like machine learning and neural networks.</a:t>
            </a:r>
          </a:p>
          <a:p>
            <a:r>
              <a:t>   - The availability of large datasets and faster computing hardware fueled progress in areas such as natural language processing, computer vision, and speech recognition.</a:t>
            </a:r>
          </a:p>
          <a:p/>
          <a:p>
            <a:r>
              <a:t>4. **Deep Learning Revolution (2010s-Now):**</a:t>
            </a:r>
          </a:p>
          <a:p>
            <a:r>
              <a:t>   - The 2010s witnessed a significant breakthrough in AI with the rise of deep learning algorithms and neural networks.</a:t>
            </a:r>
          </a:p>
          <a:p>
            <a:r>
              <a:t>   - Deep learning models, fueled by large-scale data and improvements in hardware (GPUs), outperformed traditional machine learning techniques in various tasks.</a:t>
            </a:r>
          </a:p>
          <a:p>
            <a:r>
              <a:t>   - Applications of deep learning include image and speech recognition, recommendation systems, autonomous vehicles, and more.</a:t>
            </a:r>
          </a:p>
          <a:p/>
          <a:p>
            <a:r>
              <a:t>5. **Current Trends in AI Development:**</a:t>
            </a:r>
          </a:p>
          <a:p>
            <a:r>
              <a:t>   - AI continues to advance rapidly, with developments in areas such as reinforcement learning, generative adversarial networks (GANs), and explainable AI.</a:t>
            </a:r>
          </a:p>
          <a:p>
            <a:r>
              <a:t>   - Ethical considerations around AI, including bias in algorithms, data privacy, and job displacement, are gaining importance.</a:t>
            </a:r>
          </a:p>
          <a:p>
            <a:r>
              <a:t>   - AI is being integrated into various industries, revolutionizing healthcare, finance, transportation, and beyond.</a:t>
            </a:r>
          </a:p>
          <a:p/>
          <a:p>
            <a:r>
              <a:t>6. **Future Prospects of AI:**</a:t>
            </a:r>
          </a:p>
          <a:p>
            <a:r>
              <a:t>   - The future of AI development holds promise for continued innovation in areas such as AI ethics, artificial general intelligence (AGI), and human-AI collaboration.</a:t>
            </a:r>
          </a:p>
          <a:p>
            <a:r>
              <a:t>   - Challenges remain, including ensuring transparency and accountability in AI systems, addressing societal impacts, and navigating regulatory frameworks.</a:t>
            </a:r>
          </a:p>
          <a:p/>
          <a:p>
            <a:r>
              <a:t>In conclusion, AI development has come a long way since its inception, with rapid advancements reshaping industries and societies. The evolution of AI continues to be shaped by technological breakthroughs, ethical considerations, and the quest for developing more sophisticated intelligent systems.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Regulation of AI Technologies</a:t>
            </a:r>
          </a:p>
        </p:txBody>
      </p:sp>
      <p:sp>
        <p:nvSpPr>
          <p:cNvPr id="3" name="Content Placeholder 2"/>
          <p:cNvSpPr>
            <a:spLocks noGrp="1"/>
          </p:cNvSpPr>
          <p:nvPr>
            <p:ph idx="1"/>
          </p:nvPr>
        </p:nvSpPr>
        <p:spPr/>
        <p:txBody>
          <a:bodyPr/>
          <a:lstStyle/>
          <a:p>
            <a:r>
              <a:t>Regulation of Artificial Intelligence (AI) technologies is a complex and evolving landscape that involves the legal, ethical, and technical aspects of governing the development and use of AI systems. The need for regulation stems from concerns about potential risks and issues such as bias, transparency, accountability, privacy, and safety associated with AI technologies.</a:t>
            </a:r>
          </a:p>
          <a:p/>
          <a:p>
            <a:r>
              <a:t>Several approaches to regulating AI technologies have been proposed, including sector-specific regulations, technical standards, guidelines, and frameworks. International organizations like the European Union, OECD, and United Nations are actively involved in shaping policies and regulations related to AI. Countries around the world are also formulating their own national strategies to address the challenges posed by AI.</a:t>
            </a:r>
          </a:p>
          <a:p/>
          <a:p>
            <a:r>
              <a:t>Key areas of AI regulation include:</a:t>
            </a:r>
          </a:p>
          <a:p/>
          <a:p>
            <a:r>
              <a:t>1. Ethical Frameworks: Establishing ethical guidelines and principles for the design, development, and use of AI systems, such as transparency, fairness, accountability, and human oversight.</a:t>
            </a:r>
          </a:p>
          <a:p/>
          <a:p>
            <a:r>
              <a:t>2. Data Privacy and Security: Ensuring that AI systems adhere to data protection laws and privacy regulations to safeguard personal information and prevent misuse of data.</a:t>
            </a:r>
          </a:p>
          <a:p/>
          <a:p>
            <a:r>
              <a:t>3. Accountability and Liability: Clarifying responsibilities and liabilities of AI developers, users, and other stakeholders in case of harm or damage caused by AI systems.</a:t>
            </a:r>
          </a:p>
          <a:p/>
          <a:p>
            <a:r>
              <a:t>4. Transparency and Explainability: Requiring AI systems to be transparent and provide explanations for their decisions and actions, particularly in critical applications like healthcare, finance, and criminal justice.</a:t>
            </a:r>
          </a:p>
          <a:p/>
          <a:p>
            <a:r>
              <a:t>5. Anti-discrimination and Bias: Addressing issues of bias and discrimination in AI systems due to biased training data or algorithms, and ensuring fairness and non-discrimination in AI applications.</a:t>
            </a:r>
          </a:p>
          <a:p/>
          <a:p>
            <a:r>
              <a:t>6. Safety and Robustness: Ensuring that AI systems are safe, reliable, and resilient to prevent accidents, failures, or misuse that could have harmful consequences.</a:t>
            </a:r>
          </a:p>
          <a:p/>
          <a:p>
            <a:r>
              <a:t>7. International Cooperation: Promoting collaboration and coordination among countries to develop common standards and regulations for the responsible development and deployment of AI technologies.</a:t>
            </a:r>
          </a:p>
          <a:p/>
          <a:p>
            <a:r>
              <a:t>Regulation of AI technologies is still a work in progress, as the field of AI is rapidly evolving, and new challenges and ethical dilemmas continue to emerge. Balancing innovation with regulation to harness the potential benefits of AI while mitigating risks remains a key objective for policymakers, researchers, industry stakeholders, and the broader society.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Cutting-Edge Applications of AI</a:t>
            </a:r>
          </a:p>
        </p:txBody>
      </p:sp>
      <p:sp>
        <p:nvSpPr>
          <p:cNvPr id="3" name="Content Placeholder 2"/>
          <p:cNvSpPr>
            <a:spLocks noGrp="1"/>
          </p:cNvSpPr>
          <p:nvPr>
            <p:ph idx="1"/>
          </p:nvPr>
        </p:nvSpPr>
        <p:spPr/>
        <p:txBody>
          <a:bodyPr/>
          <a:lstStyle/>
          <a:p>
            <a:r>
              <a:t>Cutting-edge applications of artificial intelligence (AI) represent the forefront of technological advancements in various fields. Here are some detailed examples of how AI is being leveraged in cutting-edge applications:</a:t>
            </a:r>
          </a:p>
          <a:p/>
          <a:p>
            <a:r>
              <a:t>1. **Healthcare**: AI is revolutionizing healthcare by enabling personalized medicine, predictive analytics for early disease detection, medical image analysis for diagnostics, and robotic surgery for precise procedures. AI-powered devices, such as wearable health monitors and remote patient monitoring systems, are also enhancing patient care and monitoring.</a:t>
            </a:r>
          </a:p>
          <a:p/>
          <a:p>
            <a:r>
              <a:t>2. **Autonomous Vehicles**: AI plays a critical role in the development of self-driving cars and autonomous vehicles. Machine learning algorithms enable these vehicles to perceive their environment, make real-time decisions, and navigate safely. AI technology like computer vision, sensor fusion, and deep learning are essential for ensuring the safety and reliability of autonomous vehicles.</a:t>
            </a:r>
          </a:p>
          <a:p/>
          <a:p>
            <a:r>
              <a:t>3. **Finance**: Financial institutions are using AI for fraud detection, risk assessment, algorithmic trading, and personalized customer services. AI-powered chatbots, virtual assistants, and robo-advisors are enhancing customer experiences and improving operational efficiency in the finance industry. Natural language processing (NLP) algorithms are employed for sentiment analysis and predictive analytics in stock markets.</a:t>
            </a:r>
          </a:p>
          <a:p/>
          <a:p>
            <a:r>
              <a:t>4. **Retail and E-commerce**: AI is transforming the retail industry through personalized recommendations, inventory optimization, demand forecasting, and supply chain management. Chatbots and virtual shopping assistants are being deployed to enhance customer engagement and provide customized shopping experiences. Computer vision technology is used for cashier-less stores and facial recognition for personalized marketing.</a:t>
            </a:r>
          </a:p>
          <a:p/>
          <a:p>
            <a:r>
              <a:t>5. **Cybersecurity**: AI is being used for threat detection, anomaly detection, and malware analysis to enhance cybersecurity defenses. Machine learning algorithms can identify and respond to cybersecurity threats in real-time, helping organizations proactively protect their networks and sensitive data.</a:t>
            </a:r>
          </a:p>
          <a:p/>
          <a:p>
            <a:r>
              <a:t>6. **Climate Change and Sustainability**: AI technologies are being harnessed to address environmental challenges such as climate change, deforestation, and pollution. AI algorithms are used for predictive modeling, resource optimization, and environmental monitoring to support sustainable practices in various industries.</a:t>
            </a:r>
          </a:p>
          <a:p/>
          <a:p>
            <a:r>
              <a:t>7. **Smart Cities**: AI is being applied in urban planning, transportation management, energy optimization, and public safety to create efficient and sustainable smart cities. AI-powered systems can analyze vast amounts of data from sensors, cameras, and other IoT devices to improve city services, reduce traffic congestion, and enhance public safety.</a:t>
            </a:r>
          </a:p>
          <a:p/>
          <a:p>
            <a:r>
              <a:t>These cutting-edge applications of AI demonstrate the vast potential of artificial intelligence to transform industries, improve efficiency, and create innovative solutions to complex challenges. As AI technology continues to advance, we can expect more groundbreaking applications that will revolutionize various facets of our society.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Autonomous Vehicle Technology</a:t>
            </a:r>
          </a:p>
        </p:txBody>
      </p:sp>
      <p:sp>
        <p:nvSpPr>
          <p:cNvPr id="3" name="Content Placeholder 2"/>
          <p:cNvSpPr>
            <a:spLocks noGrp="1"/>
          </p:cNvSpPr>
          <p:nvPr>
            <p:ph idx="1"/>
          </p:nvPr>
        </p:nvSpPr>
        <p:spPr/>
        <p:txBody>
          <a:bodyPr/>
          <a:lstStyle/>
          <a:p>
            <a:r>
              <a:t>Autonomous vehicle technology, also known as self-driving or driverless technology, is an advancing field that aims to develop vehicles capable of navigating and operating without human intervention. </a:t>
            </a:r>
          </a:p>
          <a:p/>
          <a:p>
            <a:r>
              <a:t>Key components of autonomous vehicle technology include:</a:t>
            </a:r>
          </a:p>
          <a:p>
            <a:r>
              <a:t>1. **Sensors**: Autonomous vehicles use various sensors, such as cameras, lidar (light detection and ranging), radar, ultrasonic sensors, and GPS to perceive and understand their surroundings. </a:t>
            </a:r>
          </a:p>
          <a:p>
            <a:r>
              <a:t>2. **Control Systems**: These systems interpret the sensor data to make decisions on actions like accelerating, braking, and steering.</a:t>
            </a:r>
          </a:p>
          <a:p>
            <a:r>
              <a:t>3. **Mapping and Localization**: Autonomous vehicles rely on high-definition maps and precise localization techniques to determine their exact position accurately.</a:t>
            </a:r>
          </a:p>
          <a:p>
            <a:r>
              <a:t>4. **Artificial Intelligence (AI) and Machine Learning**: AI and machine learning algorithms enable the vehicle to learn from experience and make decisions based on the data collected from various sensors.</a:t>
            </a:r>
          </a:p>
          <a:p>
            <a:r>
              <a:t>5. **Communication Systems**: Autonomous vehicles may communicate with other vehicles (V2V) or infrastructure (V2I) to improve safety and traffic efficiency.</a:t>
            </a:r>
          </a:p>
          <a:p/>
          <a:p>
            <a:r>
              <a:t>Autonomous vehicles operate using different levels of automation, as defined by the Society of Automotive Engineers (SAE) International:</a:t>
            </a:r>
          </a:p>
          <a:p>
            <a:r>
              <a:t>1. **Level 0**: No automation - the driver performs all driving tasks.</a:t>
            </a:r>
          </a:p>
          <a:p>
            <a:r>
              <a:t>2. **Level 1**: Driver Assistance - assistance with either steering or acceleration/deceleration using systems like cruise control or lane-keeping assistance.</a:t>
            </a:r>
          </a:p>
          <a:p>
            <a:r>
              <a:t>3. **Level 2**: Partial Automation - the vehicle can control both steering and acceleration/deceleration simultaneously, but the driver must remain engaged and monitor the environment.</a:t>
            </a:r>
          </a:p>
          <a:p>
            <a:r>
              <a:t>4. **Level 3**: Conditional Automation - the vehicle can manage most driving tasks but still requires the driver to intervene if needed.</a:t>
            </a:r>
          </a:p>
          <a:p>
            <a:r>
              <a:t>5. **Level 4**: High Automation - the vehicle can handle all driving tasks in specific conditions or environments without human intervention.</a:t>
            </a:r>
          </a:p>
          <a:p>
            <a:r>
              <a:t>6. **Level 5**: Full Automation - the vehicle is fully autonomous in all conditions, and no human intervention is required.</a:t>
            </a:r>
          </a:p>
          <a:p/>
          <a:p>
            <a:r>
              <a:t>Autonomous vehicle technology has the potential to revolutionize transportation by improving road safety, increasing mobility for people with disabilities or limited mobility, reducing traffic congestion, and enhancing the overall efficiency of transportation systems. However, challenges such as regulatory hurdles, public acceptance, cybersecurity concerns, and ethical considerations need to be addressed before autonomous vehicles become mainstream.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Healthcare and Medical Diagnostics</a:t>
            </a:r>
          </a:p>
        </p:txBody>
      </p:sp>
      <p:sp>
        <p:nvSpPr>
          <p:cNvPr id="3" name="Content Placeholder 2"/>
          <p:cNvSpPr>
            <a:spLocks noGrp="1"/>
          </p:cNvSpPr>
          <p:nvPr>
            <p:ph idx="1"/>
          </p:nvPr>
        </p:nvSpPr>
        <p:spPr/>
        <p:txBody>
          <a:bodyPr/>
          <a:lstStyle/>
          <a:p>
            <a:r>
              <a:t>B. Healthcare and Medical Diagnostics are critical aspects of the healthcare industry that play a vital role in diagnosing, monitoring, and treating medical conditions. Here is a detailed explanation of each:</a:t>
            </a:r>
          </a:p>
          <a:p/>
          <a:p>
            <a:r>
              <a:t>1. **B. Healthcare**:</a:t>
            </a:r>
          </a:p>
          <a:p>
            <a:r>
              <a:t>   - **Definition**: B. Healthcare stands for Behavioral Healthcare, which focuses on the diagnosis and treatment of mental health and substance abuse disorders.</a:t>
            </a:r>
          </a:p>
          <a:p>
            <a:r>
              <a:t>   - **Services**: B. Healthcare services encompass a range of therapies, counseling, and support programs to help individuals cope with and recover from various mental health issues.</a:t>
            </a:r>
          </a:p>
          <a:p>
            <a:r>
              <a:t>   - **Providers**: Providers of B. Healthcare include psychologists, psychiatrists, counselors, social workers, and other mental health professionals who offer care and treatment to individuals in need.</a:t>
            </a:r>
          </a:p>
          <a:p/>
          <a:p>
            <a:r>
              <a:t>2. **Medical Diagnostics**:</a:t>
            </a:r>
          </a:p>
          <a:p>
            <a:r>
              <a:t>   - **Definition**: Medical Diagnostics involves the use of various tests, procedures, and technologies to identify and monitor medical conditions in patients.</a:t>
            </a:r>
          </a:p>
          <a:p>
            <a:r>
              <a:t>   - **Types of Diagnostics**:</a:t>
            </a:r>
          </a:p>
          <a:p>
            <a:r>
              <a:t>     - **Imaging**: Techniques such as X-rays, CT scans, MRI, ultrasound, and PET scans are used to visualize internal body structures.</a:t>
            </a:r>
          </a:p>
          <a:p>
            <a:r>
              <a:t>     - **Laboratory Tests**: Blood tests, urine analysis, genetic testing, and other lab tests help in detecting diseases and monitoring health parameters.</a:t>
            </a:r>
          </a:p>
          <a:p>
            <a:r>
              <a:t>     - **Biopsy**: A sample of tissue is taken from the body and examined under a microscope to diagnose diseases like cancer.</a:t>
            </a:r>
          </a:p>
          <a:p>
            <a:r>
              <a:t>   - **Importance**: Accurate and timely diagnostics are crucial for healthcare professionals to make informed decisions about patient care, treatment plans, and monitoring disease progression.</a:t>
            </a:r>
          </a:p>
          <a:p/>
          <a:p>
            <a:r>
              <a:t>In summary, B. Healthcare focuses on mental health and substance abuse treatment, while Medical Diagnostics involve a variety of tests and procedures to identify and monitor medical conditions. Both are integral components of healthcare that ultimately aim to improve patient outcomes and quality of life.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Robotics and Automation</a:t>
            </a:r>
          </a:p>
        </p:txBody>
      </p:sp>
      <p:sp>
        <p:nvSpPr>
          <p:cNvPr id="3" name="Content Placeholder 2"/>
          <p:cNvSpPr>
            <a:spLocks noGrp="1"/>
          </p:cNvSpPr>
          <p:nvPr>
            <p:ph idx="1"/>
          </p:nvPr>
        </p:nvSpPr>
        <p:spPr/>
        <p:txBody>
          <a:bodyPr/>
          <a:lstStyle/>
          <a:p>
            <a:r>
              <a:t>C. Robotics and Automation refers to the field of study that combines principles of computer science, engineering, and mathematics to design, build, and operate robotic systems that can perform various tasks autonomously or semi-autonomously. The primary objective of robotics and automation is to develop machines that can replace or assist humans in carrying out repetitive, dangerous, or intricate tasks in industrial, commercial, medical, and domestic environments.</a:t>
            </a:r>
          </a:p>
          <a:p/>
          <a:p>
            <a:r>
              <a:t>Key components of C. Robotics and Automation include:</a:t>
            </a:r>
          </a:p>
          <a:p/>
          <a:p>
            <a:r>
              <a:t>1. **Robotic Systems**: These are machines or systems that can sense, think, and act in the physical world. They typically consist of mechanical parts, sensors, actuators, and a control system. Robots can range from simple industrial arms to complex humanoid machines.</a:t>
            </a:r>
          </a:p>
          <a:p/>
          <a:p>
            <a:r>
              <a:t>2. **Sensors and Perception**: Robots rely on sensors to perceive their environment. These sensors can include cameras, LiDAR, ultrasonic sensors, and more. Perception algorithms process sensor data to create a representation of the robot's surroundings.</a:t>
            </a:r>
          </a:p>
          <a:p/>
          <a:p>
            <a:r>
              <a:t>3. **Control Systems**: These are the brains of the robot, responsible for processing sensor data, making decisions, and sending commands to actuators. Control systems can be simple, such as a PID controller, or advanced, using machine learning algorithms.</a:t>
            </a:r>
          </a:p>
          <a:p/>
          <a:p>
            <a:r>
              <a:t>4. **Actuators**: Actuators are the components that allow robots to interact with the physical world. These can be motors, hydraulics, or pneumatic systems that enable movement and manipulation.</a:t>
            </a:r>
          </a:p>
          <a:p/>
          <a:p>
            <a:r>
              <a:t>5. **Artificial Intelligence and Machine Learning**: The integration of AI and ML techniques enhances robots' capabilities to learn from experience, adapt to new situations, and make decisions based on complex data.</a:t>
            </a:r>
          </a:p>
          <a:p/>
          <a:p>
            <a:r>
              <a:t>6. **Collaborative Robotics**: This field focuses on developing robots that can safely work alongside humans. Collaborative robots, or cobots, are designed to be safe, easy to program, and able to assist human workers in various tasks.</a:t>
            </a:r>
          </a:p>
          <a:p/>
          <a:p>
            <a:r>
              <a:t>Applications of C. Robotics and Automation include:</a:t>
            </a:r>
          </a:p>
          <a:p/>
          <a:p>
            <a:r>
              <a:t>1. **Manufacturing**: Industrial robots are widely used in manufacturing industries for tasks like welding, painting, assembly, and packaging.</a:t>
            </a:r>
          </a:p>
          <a:p/>
          <a:p>
            <a:r>
              <a:t>2. **Healthcare**: Robots are employed in surgery, patient care, and rehabilitation to improve accuracy, efficiency, and patient outcomes.</a:t>
            </a:r>
          </a:p>
          <a:p/>
          <a:p>
            <a:r>
              <a:t>3. **Logistics and Warehousing**: Automated guided vehicles (AGVs) and robotic arms are used in warehouses for material handling, sorting, and inventory management.</a:t>
            </a:r>
          </a:p>
          <a:p/>
          <a:p>
            <a:r>
              <a:t>4. **Agriculture**: Robots help in crop monitoring, harvesting, and precision spraying to increase efficiency and reduce manual labor.</a:t>
            </a:r>
          </a:p>
          <a:p/>
          <a:p>
            <a:r>
              <a:t>5. **Smart Homes**: Home automation systems use robotics to control lighting, heating, security, and entertainment devices.</a:t>
            </a:r>
          </a:p>
          <a:p/>
          <a:p>
            <a:r>
              <a:t>6. **Space Exploration**: Robotics plays a crucial role in space missions for tasks like planetary exploration, satellite servicing, and maintenance.</a:t>
            </a:r>
          </a:p>
          <a:p/>
          <a:p>
            <a:r>
              <a:t>Overall, C. Robotics and Automation continue to advance rapidly, driven by technological innovation and the need for improved productivity, safety, and quality in various industries.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Financial Services and Fintech</a:t>
            </a:r>
          </a:p>
        </p:txBody>
      </p:sp>
      <p:sp>
        <p:nvSpPr>
          <p:cNvPr id="3" name="Content Placeholder 2"/>
          <p:cNvSpPr>
            <a:spLocks noGrp="1"/>
          </p:cNvSpPr>
          <p:nvPr>
            <p:ph idx="1"/>
          </p:nvPr>
        </p:nvSpPr>
        <p:spPr/>
        <p:txBody>
          <a:bodyPr/>
          <a:lstStyle/>
          <a:p>
            <a:r>
              <a:t>Financial Services:</a:t>
            </a:r>
          </a:p>
          <a:p/>
          <a:p>
            <a:r>
              <a:t>Financial services refer to the range of services provided by the financial sector, including banking, insurance, investment, and lending services. These services help individuals, businesses, and governments manage their financial affairs, invest resources, and mitigate risks. The financial services sector plays a crucial role in the economy by facilitating the flow of funds between savers and borrowers, enabling economic growth and development.</a:t>
            </a:r>
          </a:p>
          <a:p/>
          <a:p>
            <a:r>
              <a:t>Key components of financial services include:</a:t>
            </a:r>
          </a:p>
          <a:p/>
          <a:p>
            <a:r>
              <a:t>1. Banking: Banks provide a variety of services such as deposit accounts, loans, credit cards, and wealth management services to individuals and businesses. They play a pivotal role in the financial system by accepting deposits and extending credit to borrowers.</a:t>
            </a:r>
          </a:p>
          <a:p/>
          <a:p>
            <a:r>
              <a:t>2. Insurance: Insurance companies offer various types of insurance products to protect individuals and businesses against financial losses from unforeseen events such as accidents, illnesses, property damage, and natural disasters. Insurance helps spread risk among a large pool of policyholders.</a:t>
            </a:r>
          </a:p>
          <a:p/>
          <a:p>
            <a:r>
              <a:t>3. Investment Services: Investment firms offer services such as asset management, brokerage services, financial planning, and retirement planning to help individuals and institutions grow their wealth through investment in stocks, bonds, mutual funds, and other financial instruments.</a:t>
            </a:r>
          </a:p>
          <a:p/>
          <a:p>
            <a:r>
              <a:t>4. Lending Services: Lenders provide loans and credit to individuals and businesses to finance purchases, investments, and working capital needs. They earn interest on the funds they lend out, generating revenue for their operations.</a:t>
            </a:r>
          </a:p>
          <a:p/>
          <a:p>
            <a:r>
              <a:t>Fintech (Financial Technology):</a:t>
            </a:r>
          </a:p>
          <a:p/>
          <a:p>
            <a:r>
              <a:t>Fintech refers to the use of technology to improve and automate the delivery of financial services. Fintech companies leverage digital platforms, data analytics, artificial intelligence, blockchain, and other technologies to offer innovative financial products and services that are more convenient, efficient, and cost-effective than traditional methods.</a:t>
            </a:r>
          </a:p>
          <a:p/>
          <a:p>
            <a:r>
              <a:t>Key areas of fintech include:</a:t>
            </a:r>
          </a:p>
          <a:p/>
          <a:p>
            <a:r>
              <a:t>1. Digital Payments: Fintech companies offer digital payment solutions that enable individuals and businesses to make transactions electronically, without the need for cash or physical cards. Examples include mobile wallets, peer-to-peer payment apps, and contactless payment systems.</a:t>
            </a:r>
          </a:p>
          <a:p/>
          <a:p>
            <a:r>
              <a:t>2. Online Lending (P2P Lending): Fintech platforms provide online lending services that match borrowers with investors willing to fund their loans. This model bypasses traditional banks and streamlines the lending process, offering faster approval and lower interest rates.</a:t>
            </a:r>
          </a:p>
          <a:p/>
          <a:p>
            <a:r>
              <a:t>3. Robo-Advisors: Robo-advisors use algorithms and automation to provide personalized investment advice and portfolio management services to clients. These platforms offer low-cost investment options and cater to tech-savvy investors.</a:t>
            </a:r>
          </a:p>
          <a:p/>
          <a:p>
            <a:r>
              <a:t>4. Insurtech: Insurtech companies leverage technology to innovate and improve the insurance industry by offering online policy management, claims processing, and personalized insurance products based on data analytics.</a:t>
            </a:r>
          </a:p>
          <a:p/>
          <a:p>
            <a:r>
              <a:t>Overall, financial services and fintech are intertwined sectors that are continuously evolving to meet the changing needs and preferences of consumers in the digital age. The adoption of fintech solutions has transformed the financial services landscape, making services more accessible, efficient, and customer-centric.</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Natural Language Processing in Virtual Assistants</a:t>
            </a:r>
          </a:p>
        </p:txBody>
      </p:sp>
      <p:sp>
        <p:nvSpPr>
          <p:cNvPr id="3" name="Content Placeholder 2"/>
          <p:cNvSpPr>
            <a:spLocks noGrp="1"/>
          </p:cNvSpPr>
          <p:nvPr>
            <p:ph idx="1"/>
          </p:nvPr>
        </p:nvSpPr>
        <p:spPr/>
        <p:txBody>
          <a:bodyPr/>
          <a:lstStyle/>
          <a:p>
            <a:r>
              <a:t>Natural Language Processing (NLP) is a crucial component of virtual assistants like E. As an AI-driven technology, E utilizes NLP to understand and interpret human language in a way that allows for effective communication between the user and the virtual assistant. NLP enables E to comprehend the intent behind the user's queries or commands by analyzing the structure of the language used.</a:t>
            </a:r>
          </a:p>
          <a:p/>
          <a:p>
            <a:r>
              <a:t>Here is how E uses NLP in virtual assistants:</a:t>
            </a:r>
          </a:p>
          <a:p/>
          <a:p>
            <a:r>
              <a:t>1. **Speech Recognition:** E employs NLP to convert spoken language into text. This process involves breaking down the speech into phonetic sounds and then translating those sounds into words and phrases that the virtual assistant can understand.</a:t>
            </a:r>
          </a:p>
          <a:p/>
          <a:p>
            <a:r>
              <a:t>2. **Intent Recognition:** NLP helps E recognize the intent behind the user's input. By analyzing the structure and context of the conversation, E can identify what the user is trying to achieve or inquire about, allowing for more relevant and accurate responses.</a:t>
            </a:r>
          </a:p>
          <a:p/>
          <a:p>
            <a:r>
              <a:t>3. **Entity Recognition:** E uses NLP to identify and extract specific entities or pieces of information from the user's input. For example, if a user asks E for the weather in a particular city, NLP helps E identify the city as the entity and retrieve the relevant information accordingly.</a:t>
            </a:r>
          </a:p>
          <a:p/>
          <a:p>
            <a:r>
              <a:t>4. **Context Awareness:** NLP enables E to maintain context throughout a conversation with the user. This means that E can understand references made earlier in the dialogue and use that information to provide more coherent and personalized responses.</a:t>
            </a:r>
          </a:p>
          <a:p/>
          <a:p>
            <a:r>
              <a:t>5. **Language Understanding:** NLP algorithms in E are continuously learning and improving their understanding of human language patterns. This allows E to adapt to different accents, dialects, or colloquialisms, making interactions with the virtual assistant more natural and intuitive.</a:t>
            </a:r>
          </a:p>
          <a:p/>
          <a:p>
            <a:r>
              <a:t>By leveraging NLP in virtual assistants like E, users can communicate with the technology more efficiently and seamlessly. The ability to understand natural language input not only enhances the user experience but also increases the capabilities and usability of virtual assistants in various applications, such as customer service, information retrieval, and task automation.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Challenges and Future Trends in AI Development</a:t>
            </a:r>
          </a:p>
        </p:txBody>
      </p:sp>
      <p:sp>
        <p:nvSpPr>
          <p:cNvPr id="3" name="Content Placeholder 2"/>
          <p:cNvSpPr>
            <a:spLocks noGrp="1"/>
          </p:cNvSpPr>
          <p:nvPr>
            <p:ph idx="1"/>
          </p:nvPr>
        </p:nvSpPr>
        <p:spPr/>
        <p:txBody>
          <a:bodyPr/>
          <a:lstStyle/>
          <a:p>
            <a:r>
              <a:t>In the field of artificial intelligence (AI), there are various challenges and future trends that researchers, developers, and policymakers need to consider in order to advance the technology effectively. Here are some key points related to challenges and future trends in AI development:</a:t>
            </a:r>
          </a:p>
          <a:p/>
          <a:p>
            <a:r>
              <a:t>1. **Ethical Concerns**: One of the primary challenges in AI development is the ethical implications of AI systems. Issues such as bias in AI algorithms, the potential for misuse of AI technology, privacy concerns, and job displacement due to automation are all important considerations.</a:t>
            </a:r>
          </a:p>
          <a:p/>
          <a:p>
            <a:r>
              <a:t>2. **Transparency and Accountability**: Ensuring transparency in AI systems and holding developers accountable for the decisions made by AI algorithms is crucial for building trust in the technology. Explainable AI (XAI) is an emerging field that focuses on making AI systems transparent and understandable to users.</a:t>
            </a:r>
          </a:p>
          <a:p/>
          <a:p>
            <a:r>
              <a:t>3. **Data Privacy and Security**: AI systems rely heavily on data, and ensuring the privacy and security of data used in AI models is essential. With the increasing amount of data being collected and processed by AI systems, protecting sensitive information from breaches and unauthorized access is a significant challenge.</a:t>
            </a:r>
          </a:p>
          <a:p/>
          <a:p>
            <a:r>
              <a:t>4. **Lack of Diversity in AI Development**: Another challenge in AI development is the lack of diversity in the workforce. Addressing this issue is important for building AI systems that are fair and unbiased, as diverse teams are more likely to consider a wider range of perspectives and avoid reinforcing existing biases.</a:t>
            </a:r>
          </a:p>
          <a:p/>
          <a:p>
            <a:r>
              <a:t>5. **Scalability and Generalization**: Developing AI systems that can scale effectively and generalize across different domains remains a significant challenge. Many AI models are trained on specific datasets and struggle to perform well on new, unseen data. Improving the scalability and generalization capabilities of AI systems is a key focus for researchers.</a:t>
            </a:r>
          </a:p>
          <a:p/>
          <a:p>
            <a:r>
              <a:t>6. **Continual Learning and Adaptability**: Future trends in AI development include enhancing AI systems' ability to learn continuously from new data and adapt to changing environments. This involves developing algorithms that can update and improve over time, leading to more robust and resilient AI models.</a:t>
            </a:r>
          </a:p>
          <a:p/>
          <a:p>
            <a:r>
              <a:t>7. **Human-AI Collaboration**: Another important trend is the increasing focus on human-AI collaboration, where AI systems work alongside humans to enhance decision-making and productivity. Designing AI systems that can effectively collaborate with humans while taking into account human preferences and feedback is a growing area of research.</a:t>
            </a:r>
          </a:p>
          <a:p/>
          <a:p>
            <a:r>
              <a:t>8. **AI Ethics and Regulation**: As AI technologies become more pervasive, there is a growing need for ethical frameworks and regulations to govern their use. Governments and organizations are working to establish guidelines for the responsible development and deployment of AI to ensure that it benefits society while minimizing potential risks.</a:t>
            </a:r>
          </a:p>
          <a:p/>
          <a:p>
            <a:r>
              <a:t>In conclusion, addressing the challenges and understanding the future trends in AI development is essential for realizing the full potential of artificial intelligence while mitigating potential risks and ensuring that AI technology is developed and used in an ethical and responsible manner.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Limitations of Current AI Technologies</a:t>
            </a:r>
          </a:p>
        </p:txBody>
      </p:sp>
      <p:sp>
        <p:nvSpPr>
          <p:cNvPr id="3" name="Content Placeholder 2"/>
          <p:cNvSpPr>
            <a:spLocks noGrp="1"/>
          </p:cNvSpPr>
          <p:nvPr>
            <p:ph idx="1"/>
          </p:nvPr>
        </p:nvSpPr>
        <p:spPr/>
        <p:txBody>
          <a:bodyPr/>
          <a:lstStyle/>
          <a:p>
            <a:r>
              <a:t>Current AI technologies have made significant advancements in recent years, but they still have several limitations that researchers and developers are working to overcome. Some of the key limitations of current AI technologies include:</a:t>
            </a:r>
          </a:p>
          <a:p/>
          <a:p>
            <a:r>
              <a:t>1. Lack of Common Sense Understanding: One of the fundamental challenges in AI is the lack of common sense reasoning. AI systems often struggle to understand context, infer implicit meaning, or make judgments based on intuition like humans do. This limitation hinders AI's ability to perform tasks that require common sense knowledge.</a:t>
            </a:r>
          </a:p>
          <a:p/>
          <a:p>
            <a:r>
              <a:t>2. Data Dependency: AI systems heavily rely on large amounts of data to learn patterns and make predictions. The performance of AI models is directly proportional to the quality and quantity of the data they are trained on. Limited or biased data can lead to inaccurate or unfair outcomes in AI systems.</a:t>
            </a:r>
          </a:p>
          <a:p/>
          <a:p>
            <a:r>
              <a:t>3. Interpretability: Another significant limitation of current AI technologies is the lack of interpretability or explainability. Deep learning models, for example, are often considered "black boxes" because their decision-making processes are complex and not easily understandable by humans. This lack of interpretability raises concerns about trust, accountability, and bias in AI systems.</a:t>
            </a:r>
          </a:p>
          <a:p/>
          <a:p>
            <a:r>
              <a:t>4. Robustness and Security: AI models are vulnerable to adversarial attacks, where small, imperceptible changes to input data can cause AI systems to make incorrect predictions. Ensuring the robustness and security of AI technologies is crucial for their safe deployment in critical applications like healthcare, finance, and autonomous vehicles.</a:t>
            </a:r>
          </a:p>
          <a:p/>
          <a:p>
            <a:r>
              <a:t>5. Ethical and Social Implications: AI technologies raise ethical concerns related to privacy, bias, accountability, and job displacement. AI systems can perpetuate and amplify societal biases present in training data, leading to unfair or discriminatory outcomes. Addressing these ethical and social implications requires a multidisciplinary approach involving policymakers, researchers, and industry stakeholders.</a:t>
            </a:r>
          </a:p>
          <a:p/>
          <a:p>
            <a:r>
              <a:t>6. Generalization and Transfer Learning: While AI models can perform well on specific tasks they are trained on, they often struggle to generalize to new or unseen data. Achieving robust generalization and effective transfer learning across different domains remains a challenge in AI research.</a:t>
            </a:r>
          </a:p>
          <a:p/>
          <a:p>
            <a:r>
              <a:t>7. Energy Efficiency: Training and running large AI models require significant computational resources, leading to high energy consumption and carbon emissions. Improving the energy efficiency of AI algorithms and hardware accelerators is essential for sustainable AI development.</a:t>
            </a:r>
          </a:p>
          <a:p/>
          <a:p>
            <a:r>
              <a:t>Overall, addressing these limitations in current AI technologies is crucial for advancing the field towards more intelligent, trustworthy, and beneficial AI systems. Researchers and practitioners continue to work on developing innovative solutions to overcome these challenges and unlock the full potential of AI technologies.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Explainability and Transparency in AI Models</a:t>
            </a:r>
          </a:p>
        </p:txBody>
      </p:sp>
      <p:sp>
        <p:nvSpPr>
          <p:cNvPr id="3" name="Content Placeholder 2"/>
          <p:cNvSpPr>
            <a:spLocks noGrp="1"/>
          </p:cNvSpPr>
          <p:nvPr>
            <p:ph idx="1"/>
          </p:nvPr>
        </p:nvSpPr>
        <p:spPr/>
        <p:txBody>
          <a:bodyPr/>
          <a:lstStyle/>
          <a:p>
            <a:r>
              <a:t>Explainability and transparency are crucial aspects when it comes to the development and deployment of AI models. These terms refer to the ability to understand how AI algorithms make decisions and the visibility into the inner workings of these models. </a:t>
            </a:r>
          </a:p>
          <a:p/>
          <a:p>
            <a:r>
              <a:t>1. **Explainability**: Explainability in AI models refers to the ability to explain or understand why a particular decision was made by an AI system. This is essential for building trust in AI systems as it allows stakeholders to comprehend the reasoning behind the outputs generated by the model. Explainability helps in identifying biases, errors, or unintended consequences in the decision-making process of AI systems.</a:t>
            </a:r>
          </a:p>
          <a:p/>
          <a:p>
            <a:r>
              <a:t>2. **Transparency**: Transparency in AI models involves making the decision-making process and the functioning of the AI model clear and understandable to users and stakeholders. Transparent AI models provide insights into how the model was trained, the data used, the features influencing the decision, and the logic behind the outcomes produced by the model. This transparency helps in building accountability and trust in AI systems.</a:t>
            </a:r>
          </a:p>
          <a:p/>
          <a:p>
            <a:r>
              <a:t>**Importance**:</a:t>
            </a:r>
          </a:p>
          <a:p/>
          <a:p>
            <a:r>
              <a:t>- **Trust**: Explainability and transparency are crucial for building trust in AI systems among users and stakeholders. When individuals understand why an AI model made a particular decision, they are more likely to trust its outputs.</a:t>
            </a:r>
          </a:p>
          <a:p/>
          <a:p>
            <a:r>
              <a:t>- **Accountability**: Transparency in AI models enables developers and organizations to be accountable for the decisions made by these models. In case of errors or biases, transparency allows for easier identification and rectification of issues.</a:t>
            </a:r>
          </a:p>
          <a:p/>
          <a:p>
            <a:r>
              <a:t>- **Ethics and Bias**: Understanding how AI models arrive at decisions is essential for identifying and mitigating biases in the system. Transparent AI systems help in ensuring fairness and ethical standards in decision-making processes.</a:t>
            </a:r>
          </a:p>
          <a:p/>
          <a:p>
            <a:r>
              <a:t>- **Regulatory Compliance**: Some industries and jurisdictions have regulations requiring AI systems to be explainable and transparent. Adhering to these regulations is necessary for legal compliance.</a:t>
            </a:r>
          </a:p>
          <a:p/>
          <a:p>
            <a:r>
              <a:t>**Methods for Achieving Explainability and Transparency**:</a:t>
            </a:r>
          </a:p>
          <a:p/>
          <a:p>
            <a:r>
              <a:t>- **Interpretability Techniques**: Using interpretability techniques such as feature importance, model visualizations, and local explanation methods can help in understanding how the model arrives at its decisions.</a:t>
            </a:r>
          </a:p>
          <a:p/>
          <a:p>
            <a:r>
              <a:t>- **Model Documentation**: Providing documentation that outlines the model architecture, training data, hyperparameters, and decision-making process can enhance transparency.</a:t>
            </a:r>
          </a:p>
          <a:p/>
          <a:p>
            <a:r>
              <a:t>- **Ethical AI Frameworks**: Following ethical AI frameworks that emphasize explainability, fairness, and accountability can guide developers in building transparent and trustworthy AI systems.</a:t>
            </a:r>
          </a:p>
          <a:p/>
          <a:p>
            <a:r>
              <a:t>In conclusion, explainability and transparency are essential components of responsible AI development. By ensuring that AI models can be understood and their decision-making process is transparent, developers can build trustworthy, fair, and accountable AI systems that benefit society.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AI in Various Industries</a:t>
            </a:r>
          </a:p>
        </p:txBody>
      </p:sp>
      <p:sp>
        <p:nvSpPr>
          <p:cNvPr id="3" name="Content Placeholder 2"/>
          <p:cNvSpPr>
            <a:spLocks noGrp="1"/>
          </p:cNvSpPr>
          <p:nvPr>
            <p:ph idx="1"/>
          </p:nvPr>
        </p:nvSpPr>
        <p:spPr/>
        <p:txBody>
          <a:bodyPr/>
          <a:lstStyle/>
          <a:p>
            <a:r>
              <a:t>Artificial Intelligence (AI) has revolutionized various industries by transforming the way tasks are accomplished, decisions are made, and operations are optimized. The importance of AI in industries can be understood in detail across different sectors:</a:t>
            </a:r>
          </a:p>
          <a:p/>
          <a:p>
            <a:r>
              <a:t>1. **Healthcare**: AI has enabled significant advancements in healthcare through the analysis of complex medical data, assisting in diagnosis, personalized treatment plans, drug discovery, and managing patient records. AI-powered tools like medical imaging analysis, predictive analytics, and precision medicine have improved patient care, reduced medical errors, and enhanced operational efficiency in healthcare facilities.</a:t>
            </a:r>
          </a:p>
          <a:p/>
          <a:p>
            <a:r>
              <a:t>2. **Finance**: In the finance industry, AI is used for fraud detection, risk management, algorithmic trading, customer service chatbots, and personalized financial advice. By leveraging AI technologies like machine learning and natural language processing, financial institutions can streamline processes, enhance security measures, and provide tailored services to customers.</a:t>
            </a:r>
          </a:p>
          <a:p/>
          <a:p>
            <a:r>
              <a:t>3. **Manufacturing**: AI has transformed the manufacturing sector by enabling predictive maintenance, quality control, supply chain optimization, and process automation. AI-driven technologies such as robotic process automation (RPA) and digital twins have boosted productivity, decreased downtime, reduced costs, and improved overall efficiency in manufacturing operations.</a:t>
            </a:r>
          </a:p>
          <a:p/>
          <a:p>
            <a:r>
              <a:t>4. **Retail**: AI has reshaped the retail industry with personalized recommendations, demand forecasting, inventory management, and augmented customer service through chatbots. By analyzing consumer behavior patterns and preferences, AI helps retailers cater to individual needs, optimize pricing strategies, manage inventory effectively, and deliver a seamless shopping experience across online and offline channels.</a:t>
            </a:r>
          </a:p>
          <a:p/>
          <a:p>
            <a:r>
              <a:t>5. **Transportation**: In the transportation sector, AI plays a crucial role in route optimization, autonomous vehicles, predictive maintenance, traffic management, and logistics planning. AI-powered systems enhance safety, reduce congestion, lower fuel consumption, and improve overall transportation efficiency by leveraging real-time data and advanced analytics.</a:t>
            </a:r>
          </a:p>
          <a:p/>
          <a:p>
            <a:r>
              <a:t>6. **Marketing and Advertising**: AI has revolutionized marketing and advertising by enabling targeted advertising campaigns, customer segmentation, sentiment analysis, and personalized marketing strategies. Through AI-driven tools like recommendation engines, chatbots, and data analytics, businesses can reach their target audience more effectively, optimize marketing spend, and tailor promotional activities based on consumer preferences and behaviors.</a:t>
            </a:r>
          </a:p>
          <a:p/>
          <a:p>
            <a:r>
              <a:t>7. **Education**: AI is transforming the education industry through adaptive learning platforms, smart content delivery, student performance analysis, and virtual classrooms. By providing personalized learning experiences, automating administrative tasks, and facilitating remote learning opportunities, AI has the potential to enhance student outcomes, improve teacher efficiency, and revolutionize the traditional education system.</a:t>
            </a:r>
          </a:p>
          <a:p/>
          <a:p>
            <a:r>
              <a:t>In conclusion, the importance of AI in various industries lies in its ability to drive innovation, increase efficiency, improve decision-making processes, and enhance customer experiences across different sectors. By leveraging AI technologies, businesses can stay competitive, adapt to changing market demands, and unlock new growth opportunities in the digital age.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Quantum Computing and AI</a:t>
            </a:r>
          </a:p>
        </p:txBody>
      </p:sp>
      <p:sp>
        <p:nvSpPr>
          <p:cNvPr id="3" name="Content Placeholder 2"/>
          <p:cNvSpPr>
            <a:spLocks noGrp="1"/>
          </p:cNvSpPr>
          <p:nvPr>
            <p:ph idx="1"/>
          </p:nvPr>
        </p:nvSpPr>
        <p:spPr/>
        <p:txBody>
          <a:bodyPr/>
          <a:lstStyle/>
          <a:p>
            <a:r>
              <a:t>Quantum computing and artificial intelligence (AI) are two cutting-edge and rapidly advancing technologies that have the potential to revolutionize multiple industries and aspects of everyday life. Let's delve into each of these concepts in detail:</a:t>
            </a:r>
          </a:p>
          <a:p/>
          <a:p>
            <a:r>
              <a:t>1. Quantum computing:</a:t>
            </a:r>
          </a:p>
          <a:p>
            <a:r>
              <a:t>Quantum computing is an area of computing that utilizes principles of quantum mechanics to process and manipulate information. Unlike classical computers that use bits as the smallest unit of data, quantum computers use quantum bits or qubits. Qubits can exist in multiple states simultaneously thanks to a phenomenon known as superposition, which allows quantum computers to perform complex calculations much faster than classical computers.</a:t>
            </a:r>
          </a:p>
          <a:p/>
          <a:p>
            <a:r>
              <a:t>Key concepts in quantum computing include:</a:t>
            </a:r>
          </a:p>
          <a:p>
            <a:r>
              <a:t>- Superposition: Qubits can exist in multiple states at the same time, enabling quantum computers to process a vast amount of information simultaneously.</a:t>
            </a:r>
          </a:p>
          <a:p>
            <a:r>
              <a:t>- Entanglement: When qubits become interconnected, the state of one qubit instantly affects the state of another, regardless of the distance between them. This property can lead to faster communication and computation.</a:t>
            </a:r>
          </a:p>
          <a:p/>
          <a:p>
            <a:r>
              <a:t>Applications of quantum computing:</a:t>
            </a:r>
          </a:p>
          <a:p>
            <a:r>
              <a:t>- Cryptography: Quantum computers have the potential to break traditional encryption methods while also enabling the creation of more secure quantum cryptography systems.</a:t>
            </a:r>
          </a:p>
          <a:p>
            <a:r>
              <a:t>- Optimization problems: Quantum computers can efficiently solve complex optimization problems such as financial modeling, supply chain management, and drug discovery.</a:t>
            </a:r>
          </a:p>
          <a:p>
            <a:r>
              <a:t>- Machine learning: Quantum machine learning algorithms can provide new solutions for data analysis and pattern recognition tasks.</a:t>
            </a:r>
          </a:p>
          <a:p/>
          <a:p>
            <a:r>
              <a:t>2. Artificial intelligence (AI):</a:t>
            </a:r>
          </a:p>
          <a:p>
            <a:r>
              <a:t>AI is the simulation of human intelligence processes by machines, particularly computer systems. It encompasses various techniques such as machine learning, deep learning, natural language processing, and neural networks to enable machines to perform tasks that typically require human intelligence. AI systems can analyze data, detect patterns, make decisions, and adapt to new situations without explicit programming.</a:t>
            </a:r>
          </a:p>
          <a:p/>
          <a:p>
            <a:r>
              <a:t>Key concepts in artificial intelligence:</a:t>
            </a:r>
          </a:p>
          <a:p>
            <a:r>
              <a:t>- Machine learning: AI systems learn from data without being explicitly programmed. They can make predictions or decisions based on patterns identified in the data.</a:t>
            </a:r>
          </a:p>
          <a:p>
            <a:r>
              <a:t>- Neural networks: These are algorithms inspired by the structure and function of the human brain that power deep learning models used in tasks like image and speech recognition.</a:t>
            </a:r>
          </a:p>
          <a:p>
            <a:r>
              <a:t>- Natural language processing (NLP): NLP enables computers to understand, interpret, and generate human language, leading to applications like chatbots, language translation, and sentiment analysis.</a:t>
            </a:r>
          </a:p>
          <a:p/>
          <a:p>
            <a:r>
              <a:t>Applications of AI:</a:t>
            </a:r>
          </a:p>
          <a:p>
            <a:r>
              <a:t>- Healthcare: AI applications in healthcare include disease diagnosis, personalized treatment plans, and medical image analysis.</a:t>
            </a:r>
          </a:p>
          <a:p>
            <a:r>
              <a:t>- Autonomous vehicles: AI enables self-driving cars to perceive their environment, make driving decisions, and navigate without human intervention.</a:t>
            </a:r>
          </a:p>
          <a:p>
            <a:r>
              <a:t>- Finance: AI is used for fraud detection, algorithmic trading, credit scoring, and risk management in the financial industry.</a:t>
            </a:r>
          </a:p>
          <a:p/>
          <a:p>
            <a:r>
              <a:t>The convergence of quantum computing and AI:</a:t>
            </a:r>
          </a:p>
          <a:p>
            <a:r>
              <a:t>The intersection of quantum computing and AI holds great promise for tackling complex computational problems that are currently beyond the reach of classical computing and AI systems. Quantum AI algorithms can enhance machine learning models, optimize neural network training, and improve AI data processing and inference capabilities. Researchers are actively exploring how quantum computing can be applied to accelerate AI advancements and drive innovation in various domains.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Interdisciplinary Collaboration in AI Research</a:t>
            </a:r>
          </a:p>
        </p:txBody>
      </p:sp>
      <p:sp>
        <p:nvSpPr>
          <p:cNvPr id="3" name="Content Placeholder 2"/>
          <p:cNvSpPr>
            <a:spLocks noGrp="1"/>
          </p:cNvSpPr>
          <p:nvPr>
            <p:ph idx="1"/>
          </p:nvPr>
        </p:nvSpPr>
        <p:spPr/>
        <p:txBody>
          <a:bodyPr/>
          <a:lstStyle/>
          <a:p>
            <a:r>
              <a:t>Interdisciplinary collaboration in AI research refers to the practice of bringing together experts from different fields such as computer science, mathematics, cognitive science, psychology, linguistics, and more to work collectively on advancing the field of artificial intelligence. This collaborative approach aims to leverage the knowledge and expertise of diverse disciplines to tackle complex challenges in AI and to explore new research directions.</a:t>
            </a:r>
          </a:p>
          <a:p/>
          <a:p>
            <a:r>
              <a:t>Interdisciplinary collaboration in AI research is vital for several reasons:</a:t>
            </a:r>
          </a:p>
          <a:p/>
          <a:p>
            <a:r>
              <a:t>1. **Diversity of Perspectives**: By bringing together experts from different disciplines, interdisciplinary collaborations can offer a wide range of perspectives and approaches to solving problems in AI. This diversity can lead to more innovative solutions and breakthroughs in the field.</a:t>
            </a:r>
          </a:p>
          <a:p/>
          <a:p>
            <a:r>
              <a:t>2. **Combining Expertise**: AI research often requires a combination of skills and expertise from various fields. By collaborating across disciplines, researchers can pool their knowledge and resources to address multifaceted problems in AI.</a:t>
            </a:r>
          </a:p>
          <a:p/>
          <a:p>
            <a:r>
              <a:t>3. **Addressing Complex Challenges**: Many issues in AI, such as ethical considerations, bias in algorithms, explainability of AI systems, and human-AI interaction, are complex and require a multidisciplinary approach to solve. Interdisciplinary collaborations enable researchers to tackle these challenges effectively.</a:t>
            </a:r>
          </a:p>
          <a:p/>
          <a:p>
            <a:r>
              <a:t>4. **Fostering Innovation**: Collaborating with experts from diverse fields can stimulate creativity and innovation in AI research. Different perspectives and ideas can inspire novel approaches and solutions that may not have been possible within a single discipline.</a:t>
            </a:r>
          </a:p>
          <a:p/>
          <a:p>
            <a:r>
              <a:t>5. **Enhancing Research Impact**: Interdisciplinary collaborations can lead to research outcomes that have a broader impact across multiple domains. By integrating insights from different fields, researchers can develop AI technologies that are more robust, reliable, and beneficial to society.</a:t>
            </a:r>
          </a:p>
          <a:p/>
          <a:p>
            <a:r>
              <a:t>To facilitate interdisciplinary collaboration in AI research, institutions and organizations often establish interdisciplinary research centers, host interdisciplinary workshops and conferences, provide funding opportunities for collaborative projects, and encourage cross-disciplinary training for researchers.</a:t>
            </a:r>
          </a:p>
          <a:p/>
          <a:p>
            <a:r>
              <a:t>Overall, interdisciplinary collaboration plays a crucial role in advancing the field of AI by promoting innovation, addressing complex challenges, and fostering a holistic understanding of artificial intelligence and its implications.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Conclusion</a:t>
            </a:r>
          </a:p>
        </p:txBody>
      </p:sp>
      <p:sp>
        <p:nvSpPr>
          <p:cNvPr id="3" name="Content Placeholder 2"/>
          <p:cNvSpPr>
            <a:spLocks noGrp="1"/>
          </p:cNvSpPr>
          <p:nvPr>
            <p:ph idx="1"/>
          </p:nvPr>
        </p:nvSpPr>
        <p:spPr/>
        <p:txBody>
          <a:bodyPr/>
          <a:lstStyle/>
          <a:p>
            <a:r>
              <a:t>In academic writing, the Conclusion section serves as a pivotal component that encapsulates the main points of the essay or research paper, effectively wrapping up the discussion and presenting the author's final thoughts on the topic. The purpose of the Conclusion is to provide closure to the reader by summarizing the key findings, reiterating the main arguments, and offering insights or implications derived from the research presented in the body of the text.</a:t>
            </a:r>
          </a:p>
          <a:p/>
          <a:p>
            <a:r>
              <a:t>Here are some key elements that are typically included in the Conclusion section:</a:t>
            </a:r>
          </a:p>
          <a:p/>
          <a:p>
            <a:r>
              <a:t>1. **Restatement of the Thesis Statement**: The Conclusion often begins with a restatement of the thesis statement or main hypothesis to remind the reader of the central argument or purpose of the paper.</a:t>
            </a:r>
          </a:p>
          <a:p/>
          <a:p>
            <a:r>
              <a:t>2. **Summary of Key Points**: It is essential to summarize the main points discussed in the body of the text. This helps reinforce the main ideas and findings of the paper, providing a concise overview of the research conducted.</a:t>
            </a:r>
          </a:p>
          <a:p/>
          <a:p>
            <a:r>
              <a:t>3. **Final Thoughts**: The Conclusion is an opportunity for the author to reflect on the significance of the research and provide any final insights, observations, or recommendations related to the topic.</a:t>
            </a:r>
          </a:p>
          <a:p/>
          <a:p>
            <a:r>
              <a:t>4. **Implications and Future Directions**: Authors often discuss the broader implications of their research findings and suggest potential avenues for future research or practical applications of the study.</a:t>
            </a:r>
          </a:p>
          <a:p/>
          <a:p>
            <a:r>
              <a:t>5. **Avoid Introducing New Information**: It is crucial to refrain from introducing new information or arguments in the Conclusion. Instead, focus on summarizing existing content and reinforcing the key points.</a:t>
            </a:r>
          </a:p>
          <a:p/>
          <a:p>
            <a:r>
              <a:t>6. **Closing Statement**: A well-crafted Conclusion typically ends with a strong closing statement that leaves a lasting impression on the reader. This could be a thought-provoking question, a call to action, or a reflection on the broader significance of the research.</a:t>
            </a:r>
          </a:p>
          <a:p/>
          <a:p>
            <a:r>
              <a:t>Overall, a well-written Conclusion should effectively tie together all the threads of the essay or research paper and leave the reader with a sense of closure and a deeper understanding of the topic at hand. It should be clear, concise, and compelling, leaving a lasting impact on the reader's understanding of the subject matter.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Recap of Key Points in AI Development</a:t>
            </a:r>
          </a:p>
        </p:txBody>
      </p:sp>
      <p:sp>
        <p:nvSpPr>
          <p:cNvPr id="3" name="Content Placeholder 2"/>
          <p:cNvSpPr>
            <a:spLocks noGrp="1"/>
          </p:cNvSpPr>
          <p:nvPr>
            <p:ph idx="1"/>
          </p:nvPr>
        </p:nvSpPr>
        <p:spPr/>
        <p:txBody>
          <a:bodyPr/>
          <a:lstStyle/>
          <a:p>
            <a:r>
              <a:t>The development of Artificial Intelligence (AI) has been a significant area of focus in recent years, leading to numerous advancements and breakthroughs. Below is a recap of key points in AI development to understand the evolution and progress made in this field:</a:t>
            </a:r>
          </a:p>
          <a:p/>
          <a:p>
            <a:r>
              <a:t>1. **Historical Background**: The concept of AI dates back to the 1950s when researchers aimed to create machines that could perform tasks requiring human intelligence. The initial focus was on symbolic AI and rule-based systems.</a:t>
            </a:r>
          </a:p>
          <a:p/>
          <a:p>
            <a:r>
              <a:t>2. **Machine Learning**: Machine Learning (ML) revolutionized AI development by enabling computers to learn from data and improve over time without being explicitly programmed. Supervised learning, unsupervised learning, and reinforcement learning are popular ML techniques.</a:t>
            </a:r>
          </a:p>
          <a:p/>
          <a:p>
            <a:r>
              <a:t>3. **Deep Learning**: Deep Learning is a subset of ML that utilizes artificial neural networks to model and interpret complex patterns in data. Deep learning has facilitated remarkable advancements in image recognition, natural language processing, and speech recognition.</a:t>
            </a:r>
          </a:p>
          <a:p/>
          <a:p>
            <a:r>
              <a:t>4. **AI Applications**: AI has been integrated into various industries such as healthcare, finance, automotive, and retail. Applications range from personalized healthcare to autonomous vehicles and from fraud detection to enhancing customer experience.</a:t>
            </a:r>
          </a:p>
          <a:p/>
          <a:p>
            <a:r>
              <a:t>5. **Ethical Considerations**: The rise of AI has raised concerns regarding privacy, bias in algorithms, potential job displacement due to automation, and the ethical use of AI in decision-making processes. Efforts are being made to address these concerns through regulations and ethical guidelines.</a:t>
            </a:r>
          </a:p>
          <a:p/>
          <a:p>
            <a:r>
              <a:t>6. **Natural Language Processing (NLP)**: NLP has seen significant progress with the development of language models like BERT and GPT-3, enabling machines to understand and generate human-like text. Chatbots, language translation, and sentiment analysis are common applications of NLP.</a:t>
            </a:r>
          </a:p>
          <a:p/>
          <a:p>
            <a:r>
              <a:t>7. **Computer Vision**: Computer Vision involves the interpretation of visual data by machines. Advancements in this field have led to improved object detection, facial recognition systems, and autonomous vehicles equipped with vision sensors.</a:t>
            </a:r>
          </a:p>
          <a:p/>
          <a:p>
            <a:r>
              <a:t>8. **AI and Robotics**: The integration of AI with robotics has facilitated the development of autonomous robots capable of performing tasks ranging from household chores to complex surgical procedures. AI-driven robots are being deployed in various industries to enhance efficiency and productivity.</a:t>
            </a:r>
          </a:p>
          <a:p/>
          <a:p>
            <a:r>
              <a:t>9. **AI Research and Funding**: Increased interest in AI has resulted in substantial funding for research and development. Leading tech companies, academic institutions, and governments are investing heavily in AI to drive innovation and explore new possibilities.</a:t>
            </a:r>
          </a:p>
          <a:p/>
          <a:p>
            <a:r>
              <a:t>10. **Future Trends**: The future of AI development holds promises of advancements in areas such as explainable AI, AI ethics, federated learning, AI chips, and AI-powered edge computing. The evolution of AI is expected to shape various aspects of society and industry in the years to come.</a:t>
            </a:r>
          </a:p>
          <a:p/>
          <a:p>
            <a:r>
              <a:t>In conclusion, the recap of key points in AI development highlights the transformative impact of AI on technology, society, and the economy. The journey from theoretical concepts to practical applications has paved the way for an AI-driven future with vast opportunities and challenges.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Prospects and Innovations in Artificial Intelligence</a:t>
            </a:r>
          </a:p>
        </p:txBody>
      </p:sp>
      <p:sp>
        <p:nvSpPr>
          <p:cNvPr id="3" name="Content Placeholder 2"/>
          <p:cNvSpPr>
            <a:spLocks noGrp="1"/>
          </p:cNvSpPr>
          <p:nvPr>
            <p:ph idx="1"/>
          </p:nvPr>
        </p:nvSpPr>
        <p:spPr/>
        <p:txBody>
          <a:bodyPr/>
          <a:lstStyle/>
          <a:p>
            <a:r>
              <a:t>B. Future Prospects and Innovations in Artificial Intelligence</a:t>
            </a:r>
          </a:p>
          <a:p/>
          <a:p>
            <a:r>
              <a:t>Artificial Intelligence (AI) is a rapidly advancing field that holds immense potential for shaping the future in various ways. As technology continues to evolve, the future prospects and innovations in AI are broad and diverse, impacting industries, society, and everyday life. Here are some detailed points on the future prospects and innovations in artificial intelligence:</a:t>
            </a:r>
          </a:p>
          <a:p/>
          <a:p>
            <a:r>
              <a:t>1. **AI in Healthcare**: One of the most promising applications of AI is in the healthcare sector. AI can be used for diagnosing diseases, personalized treatment plans, drug discovery, and enhancing patient care. In the future, we can expect AI to revolutionize medical imaging analysis, predictive analytics for early disease detection, and robotic surgeries performed with precision and efficiency.</a:t>
            </a:r>
          </a:p>
          <a:p/>
          <a:p>
            <a:r>
              <a:t>2. **AI in Autonomous Vehicles**: The development of self-driving cars is a significant innovation in AI technology. In the future, autonomous vehicles powered by AI algorithms will not only navigate roads safely but also communicate with each other to optimize traffic flow and reduce accidents. This can lead to a more efficient transportation system and enhanced road safety.</a:t>
            </a:r>
          </a:p>
          <a:p/>
          <a:p>
            <a:r>
              <a:t>3. **AI in Agriculture**: Agriculture is another sector where AI innovations can make a substantial impact. AI-powered systems can help farmers increase crop yields, optimize resource utilization, and monitor plant health. Future AI applications in agriculture may include predictive modeling for weather patterns, autonomous farming equipment, and precision agriculture techniques.</a:t>
            </a:r>
          </a:p>
          <a:p/>
          <a:p>
            <a:r>
              <a:t>4. **AI in Finance**: The financial industry has adopted AI for tasks such as fraud detection, risk assessment, algorithmic trading, and customer service. In the future, AI is expected to enhance financial services through personalized banking experiences, real-time market analysis, and automated financial planning.</a:t>
            </a:r>
          </a:p>
          <a:p/>
          <a:p>
            <a:r>
              <a:t>5. **AI in Climate Change**: AI technologies can play a crucial role in addressing climate change challenges. Innovations like AI-powered climate models, energy optimization algorithms, and environmental monitoring systems can help in reducing carbon emissions, managing natural resources more sustainably, and mitigating the impact of climate change.</a:t>
            </a:r>
          </a:p>
          <a:p/>
          <a:p>
            <a:r>
              <a:t>6. **AI Ethics and Regulation**: As AI technologies become more advanced, there is a growing need for ethical guidelines and regulatory frameworks to ensure responsible and fair use of AI. Future innovations in AI may focus on developing transparent and accountable AI systems, addressing bias and discrimination in algorithms, and establishing standards for AI governance.</a:t>
            </a:r>
          </a:p>
          <a:p/>
          <a:p>
            <a:r>
              <a:t>7. **AI and Robotics**: The integration of AI with robotics is driving innovations in automation, manufacturing, healthcare, and other industries. Future prospects include collaborative robots (cobots) working alongside humans, AI-driven robotic assistants for elderly care, and advanced humanoid robots with cognitive capabilities.</a:t>
            </a:r>
          </a:p>
          <a:p/>
          <a:p>
            <a:r>
              <a:t>Overall, the future prospects and innovations in artificial intelligence are promising, with the potential to transform industries, improve quality of life, and address complex global challenges. As AI technology continues to evolve, it is essential to stay informed about the latest developments and trends to harness the full potential of AI for a better future.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History of AI Development</a:t>
            </a:r>
          </a:p>
        </p:txBody>
      </p:sp>
      <p:sp>
        <p:nvSpPr>
          <p:cNvPr id="3" name="Content Placeholder 2"/>
          <p:cNvSpPr>
            <a:spLocks noGrp="1"/>
          </p:cNvSpPr>
          <p:nvPr>
            <p:ph idx="1"/>
          </p:nvPr>
        </p:nvSpPr>
        <p:spPr/>
        <p:txBody>
          <a:bodyPr/>
          <a:lstStyle/>
          <a:p>
            <a:r>
              <a:t>The history of AI development can be traced back to ancient times, with the concept of artificial beings and intelligent machines appearing in myths, legends, and stories throughout various cultures. However, modern AI as we know it today began to take shape in the mid-20th century with the advent of digital computers and the emergence of the field of computer science.</a:t>
            </a:r>
          </a:p>
          <a:p/>
          <a:p>
            <a:r>
              <a:t>1. Early Foundations (1940-1956):</a:t>
            </a:r>
          </a:p>
          <a:p>
            <a:r>
              <a:t>   - The groundwork for AI was laid during World War II, when scientists began experimenting with early computers for tasks like codebreaking and cryptography.</a:t>
            </a:r>
          </a:p>
          <a:p>
            <a:r>
              <a:t>   - The term "artificial intelligence" was coined in 1956 by John McCarthy, who organized the famous Dartmouth Conference, which is considered the birth of AI as a field of study.</a:t>
            </a:r>
          </a:p>
          <a:p>
            <a:r>
              <a:t>   - Early AI research focused on symbolic reasoning and problem-solving, leading to the development of programs like the Logic Theorist by Allen Newell and Herbert Simon.</a:t>
            </a:r>
          </a:p>
          <a:p/>
          <a:p>
            <a:r>
              <a:t>2. The AI Winter (1970s-1980s):</a:t>
            </a:r>
          </a:p>
          <a:p>
            <a:r>
              <a:t>   - After initial enthusiasm and optimism about the potential of AI, the field experienced a period of disillusionment known as the "AI winter." This was characterized by overpromising, underdelivering, and funding cuts.</a:t>
            </a:r>
          </a:p>
          <a:p>
            <a:r>
              <a:t>   - Challenges such as the limitations of computing power, lack of data, and unrealistic expectations led to a decline in AI research and applications during this period.</a:t>
            </a:r>
          </a:p>
          <a:p/>
          <a:p>
            <a:r>
              <a:t>3. Revival and Progress (1990s-Present):</a:t>
            </a:r>
          </a:p>
          <a:p>
            <a:r>
              <a:t>   - The resurgence of AI began in the 1990s with advances in machine learning, neural networks, and increased computing power.</a:t>
            </a:r>
          </a:p>
          <a:p>
            <a:r>
              <a:t>   - Key milestones during this time include IBM's Deep Blue defeating chess champion Garry Kasparov in 1997, and Google's AlphaGo defeating world champion Go player Lee Sedol in 2016.</a:t>
            </a:r>
          </a:p>
          <a:p>
            <a:r>
              <a:t>   - The development of deep learning, reinforcement learning, natural language processing, and computer vision has propelled AI to new heights in applications such as speech recognition, image recognition, autonomous vehicles, and more.</a:t>
            </a:r>
          </a:p>
          <a:p/>
          <a:p>
            <a:r>
              <a:t>4. Current Trends and Future Prospects:</a:t>
            </a:r>
          </a:p>
          <a:p>
            <a:r>
              <a:t>   - AI is now pervasive in our everyday lives, powering virtual assistants, recommendation systems, fraud detection, medical diagnosis, and more.</a:t>
            </a:r>
          </a:p>
          <a:p>
            <a:r>
              <a:t>   - Ethical considerations around AI, such as bias, privacy, and accountability, have gained prominence as the technology becomes more integrated into society.</a:t>
            </a:r>
          </a:p>
          <a:p>
            <a:r>
              <a:t>   - The future of AI development includes ongoing research into explainable AI, AI ethics, AI safety, and the potential societal impacts of AI on jobs and economy.</a:t>
            </a:r>
          </a:p>
          <a:p/>
          <a:p>
            <a:r>
              <a:t>In conclusion, the history of AI development is a rich and complex narrative that has seen periods of highs and lows, but overall, the field has made significant progress and continues to push the boundaries of what is possible with intelligent machines.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Origins of Artificial Intelligence</a:t>
            </a:r>
          </a:p>
        </p:txBody>
      </p:sp>
      <p:sp>
        <p:nvSpPr>
          <p:cNvPr id="3" name="Content Placeholder 2"/>
          <p:cNvSpPr>
            <a:spLocks noGrp="1"/>
          </p:cNvSpPr>
          <p:nvPr>
            <p:ph idx="1"/>
          </p:nvPr>
        </p:nvSpPr>
        <p:spPr/>
        <p:txBody>
          <a:bodyPr/>
          <a:lstStyle/>
          <a:p>
            <a:r>
              <a:t>The origins of Artificial Intelligence (AI) can be traced back to the Dartmouth Conference in 1956, where the term "artificial intelligence" was first coined. The conference brought together leading researchers from various disciplines with the goal of exploring ways to simulate human intelligence using machines. The concept of AI existed long before the term was coined, with ideas dating back to ancient Greek mythology and early automata in the Middle Ages.</a:t>
            </a:r>
          </a:p>
          <a:p/>
          <a:p>
            <a:r>
              <a:t>One of the pioneers in the field of AI is Alan Turing, who in 1950 proposed the "Turing Test" as a measure of a machine's ability to exhibit intelligent behavior equivalent to, or indistinguishable from, that of a human. Turing's work laid the foundation for the development of AI research.</a:t>
            </a:r>
          </a:p>
          <a:p/>
          <a:p>
            <a:r>
              <a:t>Another key figure in the history of AI is John McCarthy, who is considered the father of AI. McCarthy, along with other researchers such as Marvin Minsky, Herbert Simon, and Allen Newell, contributed significantly to the development of AI as a field of study.</a:t>
            </a:r>
          </a:p>
          <a:p/>
          <a:p>
            <a:r>
              <a:t>During the early years of AI research, the focus was mainly on symbolic AI, which involved using logic and rules to represent knowledge and make decisions. This approach led to the development of expert systems and early AI applications in areas such as chess-playing programs and natural language processing.</a:t>
            </a:r>
          </a:p>
          <a:p/>
          <a:p>
            <a:r>
              <a:t>In the 1980s, the field of AI experienced a period of disillusionment known as the "AI winter," where funding and interest in AI research declined. However, advancements in machine learning and neural networks in the 21st century have led to a resurgence of interest in AI, with applications such as speech recognition, image recognition, autonomous vehicles, and healthcare.</a:t>
            </a:r>
          </a:p>
          <a:p/>
          <a:p>
            <a:r>
              <a:t>Overall, the origins of AI can be traced back to a combination of theoretical concepts, technological advancements, and influential figures who laid the groundwork for the field to evolve into the diverse and rapidly growing discipline it is today.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Key Milestones in AI Development</a:t>
            </a:r>
          </a:p>
        </p:txBody>
      </p:sp>
      <p:sp>
        <p:nvSpPr>
          <p:cNvPr id="3" name="Content Placeholder 2"/>
          <p:cNvSpPr>
            <a:spLocks noGrp="1"/>
          </p:cNvSpPr>
          <p:nvPr>
            <p:ph idx="1"/>
          </p:nvPr>
        </p:nvSpPr>
        <p:spPr/>
        <p:txBody>
          <a:bodyPr/>
          <a:lstStyle/>
          <a:p>
            <a:r>
              <a:t>Artificial Intelligence (AI) has evolved significantly since its inception, with several key milestones shaping its development over the years. Some of the most significant milestones in the history of AI include:</a:t>
            </a:r>
          </a:p>
          <a:p/>
          <a:p>
            <a:r>
              <a:t>1. **Dartmouth Conference (1956)**: Considered the birth of AI, the Dartmouth Conference brought together a group of leading scientists who coined the term "Artificial Intelligence" and laid the groundwork for AI as a field of study.</a:t>
            </a:r>
          </a:p>
          <a:p/>
          <a:p>
            <a:r>
              <a:t>2. **Shakey the Robot (1966)**: Shakey, developed at Stanford Research Institute, was one of the first robots to use AI techniques. It could navigate its environment, make decisions, and perform tasks autonomously, showcasing the potential of AI in robotics.</a:t>
            </a:r>
          </a:p>
          <a:p/>
          <a:p>
            <a:r>
              <a:t>3. **Expert Systems (1970s - 1980s)**: Expert systems emerged as a popular AI application in the 1970s and 1980s. These systems used knowledge bases to mimic the decision-making abilities of human experts in specific domains, such as medicine and finance.</a:t>
            </a:r>
          </a:p>
          <a:p/>
          <a:p>
            <a:r>
              <a:t>4. **Deep Blue vs. Kasparov (1997)**: IBM's Deep Blue defeated world chess champion Garry Kasparov in a highly publicized match, demonstrating the power of AI in strategic decision-making and complex problem-solving.</a:t>
            </a:r>
          </a:p>
          <a:p/>
          <a:p>
            <a:r>
              <a:t>5. **IBM Watson (2011)**: IBM's Watson AI system gained widespread recognition by winning the game show Jeopardy! against human champions. Watson's ability to understand natural language and provide accurate answers marked a significant advancement in AI technology.</a:t>
            </a:r>
          </a:p>
          <a:p/>
          <a:p>
            <a:r>
              <a:t>6. **AlphaGo (2016)**: Google's AlphaGo software defeated the world champion Go player, Lee Sedol, showcasing the potential of AI in mastering complex games with a high level of strategic thinking and intuition.</a:t>
            </a:r>
          </a:p>
          <a:p/>
          <a:p>
            <a:r>
              <a:t>7. **Natural Language Processing (NLP) Advancements**: Recent advancements in NLP, including transformer models like GPT-3 and BERT, have significantly improved AI's ability to understand and generate human language, leading to applications like chatbots, language translation, and content generation.</a:t>
            </a:r>
          </a:p>
          <a:p/>
          <a:p>
            <a:r>
              <a:t>8. **Autonomous Vehicles**: The development of self-driving cars by companies like Tesla, Waymo, and Uber represents a significant milestone in AI. These vehicles rely on AI algorithms for sensing the environment, making driving decisions, and navigating safely on roads.</a:t>
            </a:r>
          </a:p>
          <a:p/>
          <a:p>
            <a:r>
              <a:t>9. **Ethical Considerations and AI Governance**: With the increasing influence of AI in various aspects of our lives, there is a growing emphasis on ethical considerations, transparency, and governance frameworks to ensure AI is developed and deployed responsibly and ethically.</a:t>
            </a:r>
          </a:p>
          <a:p/>
          <a:p>
            <a:r>
              <a:t>These milestones demonstrate the rapid progress and diverse applications of AI across different domains, shaping the present and future of artificial intelligence technology.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Evolution of AI Technologies</a:t>
            </a:r>
          </a:p>
        </p:txBody>
      </p:sp>
      <p:sp>
        <p:nvSpPr>
          <p:cNvPr id="3" name="Content Placeholder 2"/>
          <p:cNvSpPr>
            <a:spLocks noGrp="1"/>
          </p:cNvSpPr>
          <p:nvPr>
            <p:ph idx="1"/>
          </p:nvPr>
        </p:nvSpPr>
        <p:spPr/>
        <p:txBody>
          <a:bodyPr/>
          <a:lstStyle/>
          <a:p>
            <a:r>
              <a:t>The evolution of Artificial Intelligence (AI) technologies can be traced back to the 1950s when the concept of AI was first introduced. Over the decades, significant advancements have been made in the field of AI, leading to the development of various technologies that are now an integral part of our daily lives. Below is a detailed explanation of the evolution of AI technologies:</a:t>
            </a:r>
          </a:p>
          <a:p/>
          <a:p>
            <a:r>
              <a:t>1. **Early AI Research (1950s-1970s):** The term "Artificial Intelligence" was coined in 1956 at the Dartmouth Conference, marking the beginning of serious AI research. During this period, AI researchers focused on symbolic AI, which involved creating algorithms that mimic human reasoning and decision-making processes.</a:t>
            </a:r>
          </a:p>
          <a:p/>
          <a:p>
            <a:r>
              <a:t>2. **Expert Systems (1980s):** In the 1980s, expert systems emerged as a prominent AI technology. Expert systems are AI programs that emulate the decision-making abilities of a human expert in a specific domain. These systems were used in various fields, such as finance, healthcare, and engineering, to provide valuable insights and recommendations.</a:t>
            </a:r>
          </a:p>
          <a:p/>
          <a:p>
            <a:r>
              <a:t>3. **Machine Learning (1990s):** The 1990s saw the rise of machine learning as a core AI technology. Machine learning algorithms enable computers to learn from data and improve their performance over time without being explicitly programmed. This led to the development of applications like recommendation systems, image recognition, and natural language processing.</a:t>
            </a:r>
          </a:p>
          <a:p/>
          <a:p>
            <a:r>
              <a:t>4. **Deep Learning (2000s-Present):** Deep learning is a subset of machine learning that involves neural networks with multiple layers to process complex data and extract meaningful patterns. Deep learning has revolutionized AI, leading to significant advancements in areas like computer vision, speech recognition, and autonomous vehicles.</a:t>
            </a:r>
          </a:p>
          <a:p/>
          <a:p>
            <a:r>
              <a:t>5. **Natural Language Processing (NLP):** Natural Language Processing is another key area of AI that focuses on enabling machines to understand, interpret, and generate human language. NLP technologies power applications like virtual assistants (Siri, Alexa), language translation services, and sentiment analysis.</a:t>
            </a:r>
          </a:p>
          <a:p/>
          <a:p>
            <a:r>
              <a:t>6. **Reinforcement Learning:** Reinforcement learning is a type of machine learning where an agent learns to make decisions by interacting with an environment and receiving feedback in the form of rewards or penalties. This technology is behind the success of self-learning AI systems like AlphaGo, which defeated human world champions in the game of Go.</a:t>
            </a:r>
          </a:p>
          <a:p/>
          <a:p>
            <a:r>
              <a:t>7. **AI in Robotics:** AI technologies are extensively used in robotics to enable machines to perform complex tasks autonomously. Robotic process automation, industrial robots, and autonomous drones are just a few examples of AI-powered robotics applications.</a:t>
            </a:r>
          </a:p>
          <a:p/>
          <a:p>
            <a:r>
              <a:t>8. **AI Ethics and Regulations:** With the rapid advancement of AI technologies, there is a growing emphasis on addressing ethical considerations and developing regulatory frameworks to ensure responsible AI use. Issues like bias in AI algorithms, data privacy concerns, and the impact of AI on jobs are actively debated in the AI community.</a:t>
            </a:r>
          </a:p>
          <a:p/>
          <a:p>
            <a:r>
              <a:t>Overall, the evolution of AI technologies has been characterized by continuous innovation, bringing us closer to achieving truly intelligent machines that can assist us in various tasks and improve our quality of life. The future of AI holds immense potential for further advancements and transformative applications across industries.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