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Table of Contents: Partial Differential Equations</a:t>
            </a:r>
          </a:p>
          <a:p>
            <a:pPr lvl="1"/>
          </a:p>
          <a:p>
            <a:pPr lvl="1"/>
            <a:r>
              <a:t>1. Introduction to Partial Differential Equations</a:t>
            </a:r>
          </a:p>
          <a:p>
            <a:pPr lvl="1"/>
            <a:r>
              <a:t>   1.1 What are Partial Differential Equations?</a:t>
            </a:r>
          </a:p>
          <a:p>
            <a:pPr lvl="1"/>
            <a:r>
              <a:t>   1.2 Importance and Applications of Partial Differential Equations</a:t>
            </a:r>
          </a:p>
          <a:p>
            <a:pPr lvl="1"/>
          </a:p>
          <a:p>
            <a:pPr lvl="1"/>
            <a:r>
              <a:t>2. Classification of Partial Differential Equations</a:t>
            </a:r>
          </a:p>
          <a:p>
            <a:pPr lvl="1"/>
            <a:r>
              <a:t>   2.1 Linear vs. Nonlinear Partial Differential Equations</a:t>
            </a:r>
          </a:p>
          <a:p>
            <a:pPr lvl="1"/>
            <a:r>
              <a:t>   2.2 Homogeneous vs. Inhomogeneous Partial Differential Equations</a:t>
            </a:r>
          </a:p>
          <a:p>
            <a:pPr lvl="1"/>
            <a:r>
              <a:t>   2.3 First-Order vs. Higher-Order Partial Differential Equations</a:t>
            </a:r>
          </a:p>
          <a:p>
            <a:pPr lvl="1"/>
          </a:p>
          <a:p>
            <a:pPr lvl="1"/>
            <a:r>
              <a:t>3. Types of Partial Differential Equations</a:t>
            </a:r>
          </a:p>
          <a:p>
            <a:pPr lvl="1"/>
            <a:r>
              <a:t>   3.1 Elliptic Partial Differential Equations</a:t>
            </a:r>
          </a:p>
          <a:p>
            <a:pPr lvl="1"/>
            <a:r>
              <a:t>   3.2 Parabolic Partial Differential Equations</a:t>
            </a:r>
          </a:p>
          <a:p>
            <a:pPr lvl="1"/>
            <a:r>
              <a:t>   3.3 Hyperbolic Partial Differential Equations</a:t>
            </a:r>
          </a:p>
          <a:p>
            <a:pPr lvl="1"/>
          </a:p>
          <a:p>
            <a:pPr lvl="1"/>
            <a:r>
              <a:t>4. Space and Time Dimensions</a:t>
            </a:r>
          </a:p>
          <a:p>
            <a:pPr lvl="1"/>
            <a:r>
              <a:t>   4.1 One-Dimensional Partial Differential Equations</a:t>
            </a:r>
          </a:p>
          <a:p>
            <a:pPr lvl="1"/>
            <a:r>
              <a:t>   4.2 Two-Dimensional Partial Differential Equations</a:t>
            </a:r>
          </a:p>
          <a:p>
            <a:pPr lvl="1"/>
            <a:r>
              <a:t>   4.3 Three-Dimensional Partial Differential Equations</a:t>
            </a:r>
          </a:p>
          <a:p>
            <a:pPr lvl="1"/>
            <a:r>
              <a:t>   4.4 Time-Dependent Partial Differential Equations</a:t>
            </a:r>
          </a:p>
          <a:p>
            <a:pPr lvl="1"/>
          </a:p>
          <a:p>
            <a:pPr lvl="1"/>
            <a:r>
              <a:t>5. Solution Methods for Partial Differential Equations</a:t>
            </a:r>
          </a:p>
          <a:p>
            <a:pPr lvl="1"/>
            <a:r>
              <a:t>   5.1 Analytical Methods</a:t>
            </a:r>
          </a:p>
          <a:p>
            <a:pPr lvl="1"/>
            <a:r>
              <a:t>      5.1.1 Separation of Variables</a:t>
            </a:r>
          </a:p>
          <a:p>
            <a:pPr lvl="1"/>
            <a:r>
              <a:t>      5.1.2 Method of Characteristics</a:t>
            </a:r>
          </a:p>
          <a:p>
            <a:pPr lvl="1"/>
            <a:r>
              <a:t>      5.1.3 Fourier Transform</a:t>
            </a:r>
          </a:p>
          <a:p>
            <a:pPr lvl="1"/>
            <a:r>
              <a:t>   5.2 Numerical Methods</a:t>
            </a:r>
          </a:p>
          <a:p>
            <a:pPr lvl="1"/>
            <a:r>
              <a:t>      5.2.1 Finite Difference Method</a:t>
            </a:r>
          </a:p>
          <a:p>
            <a:pPr lvl="1"/>
            <a:r>
              <a:t>      5.2.2 Finite Element Method</a:t>
            </a:r>
          </a:p>
          <a:p>
            <a:pPr lvl="1"/>
            <a:r>
              <a:t>      5.2.3 Finite Volume Method</a:t>
            </a:r>
          </a:p>
          <a:p>
            <a:pPr lvl="1"/>
          </a:p>
          <a:p>
            <a:pPr lvl="1"/>
            <a:r>
              <a:t>6. Boundary and Initial Conditions</a:t>
            </a:r>
          </a:p>
          <a:p>
            <a:pPr lvl="1"/>
            <a:r>
              <a:t>   6.1 Dirichlet Boundary Conditions</a:t>
            </a:r>
          </a:p>
          <a:p>
            <a:pPr lvl="1"/>
            <a:r>
              <a:t>   6.2 Neumann Boundary Conditions</a:t>
            </a:r>
          </a:p>
          <a:p>
            <a:pPr lvl="1"/>
            <a:r>
              <a:t>   6.3 Cauchy/Riemann Conditions</a:t>
            </a:r>
          </a:p>
          <a:p>
            <a:pPr lvl="1"/>
            <a:r>
              <a:t>   6.4 Initial Conditions</a:t>
            </a:r>
          </a:p>
          <a:p>
            <a:pPr lvl="1"/>
          </a:p>
          <a:p>
            <a:pPr lvl="1"/>
            <a:r>
              <a:t>7. Applications of Partial Differential Equations</a:t>
            </a:r>
          </a:p>
          <a:p>
            <a:pPr lvl="1"/>
            <a:r>
              <a:t>   7.1 Heat Conduction Equation</a:t>
            </a:r>
          </a:p>
          <a:p>
            <a:pPr lvl="1"/>
            <a:r>
              <a:t>   7.2 Wave Equation</a:t>
            </a:r>
          </a:p>
          <a:p>
            <a:pPr lvl="1"/>
            <a:r>
              <a:t>   7.3 Laplace's Equation</a:t>
            </a:r>
          </a:p>
          <a:p>
            <a:pPr lvl="1"/>
            <a:r>
              <a:t>   7.4 Schrödinger Equation</a:t>
            </a:r>
          </a:p>
          <a:p>
            <a:pPr lvl="1"/>
            <a:r>
              <a:t>   7.5 Navier-Stokes Equations</a:t>
            </a:r>
          </a:p>
          <a:p>
            <a:pPr lvl="1"/>
            <a:r>
              <a:t>   7.6 Reaction-Diffusion Equations</a:t>
            </a:r>
          </a:p>
          <a:p>
            <a:pPr lvl="1"/>
          </a:p>
          <a:p>
            <a:pPr lvl="1"/>
            <a:r>
              <a:t>8. Advanced Topics in Partial Differential Equations</a:t>
            </a:r>
          </a:p>
          <a:p>
            <a:pPr lvl="1"/>
            <a:r>
              <a:t>   8.1 Existence and Uniqueness of Solutions</a:t>
            </a:r>
          </a:p>
          <a:p>
            <a:pPr lvl="1"/>
            <a:r>
              <a:t>   8.2 Stability and Convergence</a:t>
            </a:r>
          </a:p>
          <a:p>
            <a:pPr lvl="1"/>
            <a:r>
              <a:t>   8.3 Inverse Problems</a:t>
            </a:r>
          </a:p>
          <a:p>
            <a:pPr lvl="1"/>
            <a:r>
              <a:t>   8.4 Nonlinear Partial Differential Equations</a:t>
            </a:r>
          </a:p>
          <a:p>
            <a:pPr lvl="1"/>
            <a:r>
              <a:t>   8.5 Systems of Partial Differential Equations</a:t>
            </a:r>
          </a:p>
          <a:p>
            <a:pPr lvl="1"/>
          </a:p>
          <a:p>
            <a:pPr lvl="1"/>
            <a:r>
              <a:t>9. Future Developments and Challenges in Partial Differential Equations</a:t>
            </a:r>
          </a:p>
          <a:p>
            <a:pPr lvl="1"/>
            <a:r>
              <a:t>   9.1 Emerging Fields and Applications</a:t>
            </a:r>
          </a:p>
          <a:p>
            <a:pPr lvl="1"/>
            <a:r>
              <a:t>   9.2 Computational Advances</a:t>
            </a:r>
          </a:p>
          <a:p>
            <a:pPr lvl="1"/>
            <a:r>
              <a:t>   9.3 Modeling Complex Phenomena</a:t>
            </a:r>
          </a:p>
          <a:p>
            <a:pPr lvl="1"/>
          </a:p>
          <a:p>
            <a:pPr lvl="1"/>
            <a:r>
              <a:t>10. Conclusion</a:t>
            </a:r>
          </a:p>
          <a:p>
            <a:pPr lvl="1"/>
          </a:p>
          <a:p>
            <a:pPr lvl="1"/>
            <a:r>
              <a:t>Please note that this table of contents is not exhaustive and can vary depending on the depth and scope of the topic being covered.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2.2 Homogeneous vs. Inhomogeneous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2.3 First-Order vs. Higher-Order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Types of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3.1 Elliptic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3.2 Parabolic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3.3 Hyperbolic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Space and Time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4.1 One-Dimensional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Contents: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4.2 Two-Dimensional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4.3 Three-Dimensional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4.4 Time-Dependent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Solution Methods for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5.1 Analytical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5.1.1 Separation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5.1.2 Method of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5.1.3 Fourier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5.2 Numerical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5.2.1 Finite Difference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5.2.2 Finite Element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5.2.3 Finite Volume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Boundary and Initial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6.1 Dirichlet Boundary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6.2 Neumann Boundary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6.3 Cauchy/Riemann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6.4 Initial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 to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Applications of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7.1 Heat Conduction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7.2 Wave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7.3 Laplace's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7.4 Schrödinger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7.5 Navier-Stokes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7.6 Reaction-Diffusion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Advanced Topics in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8.1 Existence and Uniqueness of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1.1 What are Partial Differential Equations?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8.2 Stability and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8.3 Inverse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8.4 Nonlinear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8.5 Systems of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Future Developments and Challenges in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9.1 Emerging Fields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9.2 Computational Advances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9.3 Modeling Complex Phenomena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1.2 Importance and Applications of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note that this table of contents is not exhaustive and can vary depending on the depth and scope of the topic being covered.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Classification of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2.1 Linear vs. Nonlinear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