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Table of Contents for "Partial Differential Equations"</a:t>
            </a:r>
          </a:p>
          <a:p>
            <a:pPr lvl="1"/>
          </a:p>
          <a:p>
            <a:pPr lvl="1"/>
            <a:r>
              <a:t>1. Introduction to Partial Differential Equations</a:t>
            </a:r>
          </a:p>
          <a:p>
            <a:pPr lvl="1"/>
            <a:r>
              <a:t>   1.1 What are Partial Differential Equations?</a:t>
            </a:r>
          </a:p>
          <a:p>
            <a:pPr lvl="1"/>
            <a:r>
              <a:t>   1.2 Importance and Applications of Partial Differential Equations</a:t>
            </a:r>
          </a:p>
          <a:p>
            <a:pPr lvl="1"/>
            <a:r>
              <a:t>   1.3 Types of Partial Differential Equations</a:t>
            </a:r>
          </a:p>
          <a:p>
            <a:pPr lvl="1"/>
          </a:p>
          <a:p>
            <a:pPr lvl="1"/>
            <a:r>
              <a:t>2. First-Order Partial Differential Equations</a:t>
            </a:r>
          </a:p>
          <a:p>
            <a:pPr lvl="1"/>
            <a:r>
              <a:t>   2.1 Definition and General Form</a:t>
            </a:r>
          </a:p>
          <a:p>
            <a:pPr lvl="1"/>
            <a:r>
              <a:t>   2.2 Method of Characteristics</a:t>
            </a:r>
          </a:p>
          <a:p>
            <a:pPr lvl="1"/>
            <a:r>
              <a:t>   2.3 Example Problems and Solutions</a:t>
            </a:r>
          </a:p>
          <a:p>
            <a:pPr lvl="1"/>
          </a:p>
          <a:p>
            <a:pPr lvl="1"/>
            <a:r>
              <a:t>3. Second-Order Partial Differential Equations</a:t>
            </a:r>
          </a:p>
          <a:p>
            <a:pPr lvl="1"/>
            <a:r>
              <a:t>   3.1 Classification of Second-Order PDEs</a:t>
            </a:r>
          </a:p>
          <a:p>
            <a:pPr lvl="1"/>
            <a:r>
              <a:t>   3.2 General Form and Characteristics</a:t>
            </a:r>
          </a:p>
          <a:p>
            <a:pPr lvl="1"/>
            <a:r>
              <a:t>   3.3 Classification of Linear Second-Order PDEs</a:t>
            </a:r>
          </a:p>
          <a:p>
            <a:pPr lvl="1"/>
            <a:r>
              <a:t>   3.4 Solving Linear Second-Order PDEs</a:t>
            </a:r>
          </a:p>
          <a:p>
            <a:pPr lvl="1"/>
            <a:r>
              <a:t>   3.5 Elliptic, Hyperbolic, and Parabolic Equations</a:t>
            </a:r>
          </a:p>
          <a:p>
            <a:pPr lvl="1"/>
          </a:p>
          <a:p>
            <a:pPr lvl="1"/>
            <a:r>
              <a:t>4. Boundary Value Problems and Initial Value Problems</a:t>
            </a:r>
          </a:p>
          <a:p>
            <a:pPr lvl="1"/>
            <a:r>
              <a:t>   4.1 Introduction to Boundary Value Problems</a:t>
            </a:r>
          </a:p>
          <a:p>
            <a:pPr lvl="1"/>
            <a:r>
              <a:t>   4.2 Solving Boundary Value Problems</a:t>
            </a:r>
          </a:p>
          <a:p>
            <a:pPr lvl="1"/>
            <a:r>
              <a:t>   4.3 Introduction to Initial Value Problems</a:t>
            </a:r>
          </a:p>
          <a:p>
            <a:pPr lvl="1"/>
            <a:r>
              <a:t>   4.4 Solving Initial Value Problems</a:t>
            </a:r>
          </a:p>
          <a:p>
            <a:pPr lvl="1"/>
          </a:p>
          <a:p>
            <a:pPr lvl="1"/>
            <a:r>
              <a:t>5. Separation of Variables Method</a:t>
            </a:r>
          </a:p>
          <a:p>
            <a:pPr lvl="1"/>
            <a:r>
              <a:t>   5.1 Concept and Procedure</a:t>
            </a:r>
          </a:p>
          <a:p>
            <a:pPr lvl="1"/>
            <a:r>
              <a:t>   5.2 Applications and Examples</a:t>
            </a:r>
          </a:p>
          <a:p>
            <a:pPr lvl="1"/>
          </a:p>
          <a:p>
            <a:pPr lvl="1"/>
            <a:r>
              <a:t>6. Fourier Series and Transform Methods</a:t>
            </a:r>
          </a:p>
          <a:p>
            <a:pPr lvl="1"/>
            <a:r>
              <a:t>   6.1 Fourier Series Expansion of Periodic Functions</a:t>
            </a:r>
          </a:p>
          <a:p>
            <a:pPr lvl="1"/>
            <a:r>
              <a:t>   6.2 Fourier Transform and Inverse Fourier Transform</a:t>
            </a:r>
          </a:p>
          <a:p>
            <a:pPr lvl="1"/>
            <a:r>
              <a:t>   6.3 Laplace Transform and Inverse Laplace Transform</a:t>
            </a:r>
          </a:p>
          <a:p>
            <a:pPr lvl="1"/>
          </a:p>
          <a:p>
            <a:pPr lvl="1"/>
            <a:r>
              <a:t>7. Numerical Methods for Solving Partial Differential Equations</a:t>
            </a:r>
          </a:p>
          <a:p>
            <a:pPr lvl="1"/>
            <a:r>
              <a:t>   7.1 Finite Difference Method</a:t>
            </a:r>
          </a:p>
          <a:p>
            <a:pPr lvl="1"/>
            <a:r>
              <a:t>   7.2 Finite Element Method</a:t>
            </a:r>
          </a:p>
          <a:p>
            <a:pPr lvl="1"/>
            <a:r>
              <a:t>   7.3 Finite Volume Method</a:t>
            </a:r>
          </a:p>
          <a:p>
            <a:pPr lvl="1"/>
          </a:p>
          <a:p>
            <a:pPr lvl="1"/>
            <a:r>
              <a:t>8. Applications of Partial Differential Equations</a:t>
            </a:r>
          </a:p>
          <a:p>
            <a:pPr lvl="1"/>
            <a:r>
              <a:t>   8.1 Heat Conduction Equation</a:t>
            </a:r>
          </a:p>
          <a:p>
            <a:pPr lvl="1"/>
            <a:r>
              <a:t>   8.2 Wave Equation</a:t>
            </a:r>
          </a:p>
          <a:p>
            <a:pPr lvl="1"/>
            <a:r>
              <a:t>   8.3 Laplace's Equation</a:t>
            </a:r>
          </a:p>
          <a:p>
            <a:pPr lvl="1"/>
            <a:r>
              <a:t>   8.4 Fluid Dynamics and Navier-Stokes Equations</a:t>
            </a:r>
          </a:p>
          <a:p>
            <a:pPr lvl="1"/>
            <a:r>
              <a:t>   8.5 Quantum Mechanics and Schrödinger Equation</a:t>
            </a:r>
          </a:p>
          <a:p>
            <a:pPr lvl="1"/>
          </a:p>
          <a:p>
            <a:pPr lvl="1"/>
            <a:r>
              <a:t>9. Recent Advances in Partial Differential Equations</a:t>
            </a:r>
          </a:p>
          <a:p>
            <a:pPr lvl="1"/>
            <a:r>
              <a:t>   9.1 Nonlinear Partial Differential Equations</a:t>
            </a:r>
          </a:p>
          <a:p>
            <a:pPr lvl="1"/>
            <a:r>
              <a:t>   9.2 Numerical Techniques and Computational Methods</a:t>
            </a:r>
          </a:p>
          <a:p>
            <a:pPr lvl="1"/>
            <a:r>
              <a:t>   9.3 Multiscale Modeling and Simulation</a:t>
            </a:r>
          </a:p>
          <a:p>
            <a:pPr lvl="1"/>
          </a:p>
          <a:p>
            <a:pPr lvl="1"/>
            <a:r>
              <a:t>10. Conclusion</a:t>
            </a:r>
          </a:p>
          <a:p>
            <a:pPr lvl="1"/>
          </a:p>
          <a:p>
            <a:pPr lvl="1"/>
            <a:r>
              <a:t>Note: The table of contents provided above is a general outline and may vary depending on the specific content and level of detail covered in the material.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  2.1 Definition and General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  2.2 Method of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  2.3 Example Problems and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Second-Order Partial Differential Equations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  3.1 Classification of Second-Order PDEs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  3.2 General Form and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  3.3 Classification of Linear Second-Order PDEs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  3.4 Solving Linear Second-Order PDEs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  3.5 Elliptic, Hyperbolic, and Parabolic Equations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of Contents for "Partial Differential Equations"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Boundary Value Problems and Initial Value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  4.1 Introduction to Boundary Value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  4.2 Solving Boundary Value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  4.3 Introduction to Initial Value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  4.4 Solving Initial Value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Separation of Variables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  5.1 Concept and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  5.2 Applications and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Fourier Series and Transform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  6.1 Fourier Series Expansion of Periodic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  6.2 Fourier Transform and Inverse Fourier Transform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  6.3 Laplace Transform and Inverse Laplace Transform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7. Numerical Methods for Solving Partial Differential Equations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  7.1 Finite Difference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  7.2 Finite Element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  7.3 Finite Volume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Introduction to Partial Differential Equations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8. Applications of Partial Differential Equations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  8.1 Heat Conduction Equation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  8.2 Wave Equation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  8.3 Laplace's Equation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  8.4 Fluid Dynamics and Navier-Stokes Equations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  8.5 Quantum Mechanics and Schrödinger Equation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9. Recent Advances in Partial Differential Equations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  9.1 Nonlinear Partial Differential Equations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  1.1 What are Partial Differential Equations?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  9.2 Numerical Techniques and Computational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  9.3 Multiscale Modeling and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10.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Note: The table of contents provided above is a general outline and may vary depending on the specific content and level of detail covered in the material.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  1.2 Importance and Applications of Partial Differential Equations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  1.3 Types of Partial Differential Equations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First-Order Partial Differential Equations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