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Table of Contents</a:t>
            </a:r>
          </a:p>
        </p:txBody>
      </p:sp>
      <p:sp>
        <p:nvSpPr>
          <p:cNvPr id="3" name="Content Placeholder 2"/>
          <p:cNvSpPr>
            <a:spLocks noGrp="1"/>
          </p:cNvSpPr>
          <p:nvPr>
            <p:ph idx="1"/>
          </p:nvPr>
        </p:nvSpPr>
        <p:spPr/>
        <p:txBody>
          <a:bodyPr/>
          <a:lstStyle/>
          <a:p/>
          <a:p>
            <a:pPr lvl="1"/>
            <a:r>
              <a:t>Table of Contents:  </a:t>
            </a:r>
          </a:p>
          <a:p>
            <a:pPr lvl="1"/>
            <a:r>
              <a:t>1. Introduction to Osmosis  </a:t>
            </a:r>
          </a:p>
          <a:p>
            <a:pPr lvl="1"/>
            <a:r>
              <a:t>2. The Concept of Osmotic Pressure  </a:t>
            </a:r>
          </a:p>
          <a:p>
            <a:pPr lvl="1"/>
            <a:r>
              <a:t>3. Types of Solutions Involved in Osmosis  </a:t>
            </a:r>
          </a:p>
          <a:p>
            <a:pPr lvl="1"/>
            <a:r>
              <a:t>4. Factors Affecting Osmosis  </a:t>
            </a:r>
          </a:p>
          <a:p>
            <a:pPr lvl="1"/>
            <a:r>
              <a:t>5. Osmosis in Biological Systems  </a:t>
            </a:r>
          </a:p>
          <a:p>
            <a:pPr lvl="1"/>
            <a:r>
              <a:t>   5.1 Osmosis in Plant Cells  </a:t>
            </a:r>
          </a:p>
          <a:p>
            <a:pPr lvl="1"/>
            <a:r>
              <a:t>   5.2 Osmosis in Animal Cells  </a:t>
            </a:r>
          </a:p>
          <a:p>
            <a:pPr lvl="1"/>
            <a:r>
              <a:t>6. Application of Osmosis in Daily Life  </a:t>
            </a:r>
          </a:p>
          <a:p>
            <a:pPr lvl="1"/>
            <a:r>
              <a:t>7. Osmosis in Medicine and Healthcare  </a:t>
            </a:r>
          </a:p>
          <a:p>
            <a:pPr lvl="1"/>
            <a:r>
              <a:t>8. Osmosis in Industrial Processes  </a:t>
            </a:r>
          </a:p>
          <a:p>
            <a:pPr lvl="1"/>
            <a:r>
              <a:t>9. Osmosis vs. Diffusion  </a:t>
            </a:r>
          </a:p>
          <a:p>
            <a:pPr lvl="1"/>
            <a:r>
              <a:t>10. Importance of Osmosis in Biological Processes  </a:t>
            </a:r>
          </a:p>
          <a:p>
            <a:pPr lvl="1"/>
            <a:r>
              <a:t>11. Osmosis in Cells and Organs  </a:t>
            </a:r>
          </a:p>
          <a:p>
            <a:pPr lvl="1"/>
            <a:r>
              <a:t>12. Osmosis in Kidneys and Dialysis  </a:t>
            </a:r>
          </a:p>
          <a:p>
            <a:pPr lvl="1"/>
            <a:r>
              <a:t>13. Osmosis in Plant Roots and Water Uptake  </a:t>
            </a:r>
          </a:p>
          <a:p>
            <a:pPr lvl="1"/>
            <a:r>
              <a:t>14. Osmosis in Food Preservation  </a:t>
            </a:r>
          </a:p>
          <a:p>
            <a:pPr lvl="1"/>
          </a:p>
          <a:p>
            <a:pPr lvl="1"/>
            <a:r>
              <a:t>Osmosis is a fundamental process that plays a crucial role in various biological and non-biological systems. This table of contents provides a structured overview of the key aspects of osmosis, including its definition, mechanisms, applications, and significance in different fields. By exploring these topics, readers can gain a comprehensive understanding of osmosis and its implications in nature, technology, and human health. Whether you are a student, researcher, or enthusiast seeking to delve deeper into the world of osmosis, this table of contents serves as a roadmap for navigating the intermediate-level intricacies of this intriguing phenomenon.</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6. Application of Osmosis in Daily Life</a:t>
            </a:r>
          </a:p>
        </p:txBody>
      </p:sp>
      <p:sp>
        <p:nvSpPr>
          <p:cNvPr id="3" name="Content Placeholder 2"/>
          <p:cNvSpPr>
            <a:spLocks noGrp="1"/>
          </p:cNvSpPr>
          <p:nvPr>
            <p:ph idx="1"/>
          </p:nvPr>
        </p:nvSpPr>
        <p:spPr/>
        <p:txBody>
          <a:bodyPr/>
          <a:lstStyle/>
          <a:p>
            <a:r>
              <a:t>Osmosis, the process by which solvent molecules move through a selectively permeable membrane from a dilute solution to a more concentrated solution, has several applications in our daily lives. Here are six common examples:</a:t>
            </a:r>
          </a:p>
          <a:p/>
          <a:p>
            <a:r>
              <a:t>1. **Human Physiology**: Osmosis plays a crucial role in human physiology. One of the fundamental examples is the process of kidney filtration. The kidneys use osmosis to filter waste products and excess water from the blood to form urine.</a:t>
            </a:r>
          </a:p>
          <a:p/>
          <a:p>
            <a:r>
              <a:t>2. **Food Preservation**: Osmosis is also utilized in food preservation techniques such as pickling and brining. When vegetables or meat are pickled or brined in a salt or sugar solution, osmosis causes water to move out of the food and into the solution, which helps preserve the food by inhibiting bacterial growth.</a:t>
            </a:r>
          </a:p>
          <a:p/>
          <a:p>
            <a:r>
              <a:t>3. **Plant Physiology**: In plants, osmosis is vital for the uptake of water and nutrients from the soil. Plant roots absorb water through osmosis to maintain turgor pressure, which keeps the plant upright and supports functions like nutrient transport.</a:t>
            </a:r>
          </a:p>
          <a:p/>
          <a:p>
            <a:r>
              <a:t>4. **Reverse Osmosis**: Reverse osmosis is a process used in water purification systems to remove impurities from water. By applying pressure to a solution with higher solute concentration than the solvent, water is forced through a semipermeable membrane, leaving contaminants behind.</a:t>
            </a:r>
          </a:p>
          <a:p/>
          <a:p>
            <a:r>
              <a:t>5. **Cell Biology**: Osmosis is essential for maintaining the internal environment of cells. Cells have selectively permeable membranes that allow the passage of water through osmosis to maintain the proper balance of water and solutes inside the cell.</a:t>
            </a:r>
          </a:p>
          <a:p/>
          <a:p>
            <a:r>
              <a:t>6. **Dialysis**: Osmosis is a key principle in dialysis treatment for patients with kidney failure. Dialysis machines use a semipermeable membrane to remove waste products and excess fluid from the blood by allowing them to pass through based on concentration gradients.</a:t>
            </a:r>
          </a:p>
          <a:p/>
          <a:p>
            <a:r>
              <a:t>In summary, osmosis finds applications in various fields such as biology, food preservation, water treatment, and medical technologies. Understanding osmosis is essential for comprehending many natural processes and for developing technologies that benefit our daily lives.</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7. Osmosis in Medicine and Healthcare</a:t>
            </a:r>
          </a:p>
        </p:txBody>
      </p:sp>
      <p:sp>
        <p:nvSpPr>
          <p:cNvPr id="3" name="Content Placeholder 2"/>
          <p:cNvSpPr>
            <a:spLocks noGrp="1"/>
          </p:cNvSpPr>
          <p:nvPr>
            <p:ph idx="1"/>
          </p:nvPr>
        </p:nvSpPr>
        <p:spPr/>
        <p:txBody>
          <a:bodyPr/>
          <a:lstStyle/>
          <a:p>
            <a:r>
              <a:t>Osmosis plays a crucial role in medicine and healthcare by influencing various biological processes within the human body. Osmosis is the movement of solvent molecules (usually water) across a semi-permeable membrane from a less concentrated solution to a more concentrated solution. In the context of medicine and healthcare, osmosis is involved in several important areas:</a:t>
            </a:r>
          </a:p>
          <a:p/>
          <a:p>
            <a:r>
              <a:t>1. **Cellular Function**: Osmosis is essential for maintaining the balance of water and ions within cells. Proper osmotic regulation ensures that cells maintain their shape and function optimally.</a:t>
            </a:r>
          </a:p>
          <a:p/>
          <a:p>
            <a:r>
              <a:t>2. **Kidney Function**: Osmosis is a crucial process in the kidneys, where it facilitates the reabsorption of water and essential nutrients while allowing for the excretion of waste products in the form of urine.</a:t>
            </a:r>
          </a:p>
          <a:p/>
          <a:p>
            <a:r>
              <a:t>3. **Intravenous Fluids**: Osmosis is utilized in intravenous (IV) therapy to administer fluids and medications directly into the bloodstream. The osmotic pressure of the IV solution must be carefully regulated to prevent cell damage or excessive fluid shifts.</a:t>
            </a:r>
          </a:p>
          <a:p/>
          <a:p>
            <a:r>
              <a:t>4. **Wound Healing**: Osmosis is involved in the process of wound healing, where it helps maintain the necessary balance of fluids within tissues to support tissue repair and regeneration.</a:t>
            </a:r>
          </a:p>
          <a:p/>
          <a:p>
            <a:r>
              <a:t>5. **Drug Delivery**: Osmosis is being increasingly utilized in drug delivery systems to control the release of medications within the body. Osmotic drug delivery systems use osmotic pressure to release drugs at a controlled rate, ensuring optimal therapeutic effects.</a:t>
            </a:r>
          </a:p>
          <a:p/>
          <a:p>
            <a:r>
              <a:t>6. **Edema Management**: Osmosis plays a role in managing conditions such as edema, where the movement of excess fluid out of tissues is crucial in reducing swelling and promoting overall health.</a:t>
            </a:r>
          </a:p>
          <a:p/>
          <a:p>
            <a:r>
              <a:t>7. **Diagnostic Testing**: Osmosis is also involved in various diagnostic tests, such as osmolarity testing, which measures the concentration of solute particles in a solution. Abnormal osmolarity levels can indicate certain medical conditions.</a:t>
            </a:r>
          </a:p>
          <a:p/>
          <a:p>
            <a:r>
              <a:t>Understanding the principles of osmosis is essential in the field of medicine and healthcare as it influences diverse physiological processes and is applied in various treatment modalities. Proper regulation of osmotic processes is crucial for maintaining homeostasis and promoting overall health and well-being.</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8. Osmosis in Industrial Processes</a:t>
            </a:r>
          </a:p>
        </p:txBody>
      </p:sp>
      <p:sp>
        <p:nvSpPr>
          <p:cNvPr id="3" name="Content Placeholder 2"/>
          <p:cNvSpPr>
            <a:spLocks noGrp="1"/>
          </p:cNvSpPr>
          <p:nvPr>
            <p:ph idx="1"/>
          </p:nvPr>
        </p:nvSpPr>
        <p:spPr/>
        <p:txBody>
          <a:bodyPr/>
          <a:lstStyle/>
          <a:p>
            <a:r>
              <a:t>Osmosis plays a crucial role in various industrial processes due to its ability to separate solutes from solvents or to concentrate solutions. Here are some ways osmosis is utilized in industrial processes:</a:t>
            </a:r>
          </a:p>
          <a:p/>
          <a:p>
            <a:r>
              <a:t>1. Reverse Osmosis (RO): Reverse osmosis is a widely used process in industrial settings for desalination, water purification, and wastewater treatment. In RO, pressure is applied to a higher concentration solution (such as seawater), forcing water molecules to pass through a semi-permeable membrane, leaving behind the solutes. This process helps in producing clean water for industrial use or potable water for communities.</a:t>
            </a:r>
          </a:p>
          <a:p/>
          <a:p>
            <a:r>
              <a:t>2. Dehydration: Osmotic dehydration is a process used in the food industry to remove water from fruits and vegetables by placing them in a hypertonic solution. This helps in preserving the food products by reducing their water content while maintaining their nutritional value and flavor.</a:t>
            </a:r>
          </a:p>
          <a:p/>
          <a:p>
            <a:r>
              <a:t>3. Osmotic Distillation: Osmotic distillation is a technique used in the separation of volatile compounds from liquid mixtures. It involves the use of a hydrophobic membrane that allows only water vapor to pass through, leaving behind the volatile components. This process is used in the food and beverage industry for aroma recovery and concentration.</a:t>
            </a:r>
          </a:p>
          <a:p/>
          <a:p>
            <a:r>
              <a:t>4. Forward Osmosis: Forward osmosis is gaining popularity in industrial processes as an energy-efficient method for water purification and concentration. In forward osmosis, a draw solution with a high osmotic pressure is used to draw water through a semi-permeable membrane, separating it from contaminants or concentrating solutions.</a:t>
            </a:r>
          </a:p>
          <a:p/>
          <a:p>
            <a:r>
              <a:t>5. Osmotic Power Generation: Osmotic power, also known as salinity gradient power, harnesses the energy produced when fresh water and saltwater mix through osmosis. This technology is being explored as a renewable energy source for generating electricity in industrial processes.</a:t>
            </a:r>
          </a:p>
          <a:p/>
          <a:p>
            <a:r>
              <a:t>Overall, osmosis is an essential phenomenon in various industrial applications, offering cost-effective and sustainable solutions for water treatment, food preservation, separation processes, and energy generation. As technology advances, the utilization of osmosis in industrial processes is expected to expand further, driving innovation and environmental sustainability.</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9. Osmosis vs. Diffusion</a:t>
            </a:r>
          </a:p>
        </p:txBody>
      </p:sp>
      <p:sp>
        <p:nvSpPr>
          <p:cNvPr id="3" name="Content Placeholder 2"/>
          <p:cNvSpPr>
            <a:spLocks noGrp="1"/>
          </p:cNvSpPr>
          <p:nvPr>
            <p:ph idx="1"/>
          </p:nvPr>
        </p:nvSpPr>
        <p:spPr/>
        <p:txBody>
          <a:bodyPr/>
          <a:lstStyle/>
          <a:p>
            <a:r>
              <a:t>Osmosis and diffusion are two fundamental processes related to the movement of molecules across cell membranes. Both processes involve the movement of molecules from an area of higher concentration to an area of lower concentration, aiming to reach an equilibrium state. However, there are differences between osmosis and diffusion in terms of the types of molecules involved and the mechanisms through which they occur.</a:t>
            </a:r>
          </a:p>
          <a:p/>
          <a:p>
            <a:r>
              <a:t>Diffusion is the process by which particles move from an area of higher concentration to an area of lower concentration until equilibrium is reached. This movement occurs due to the random motion of particles, driven by the kinetic energy they possess. Diffusion is a passive process that does not require any energy input, and it occurs across all types of membranes, including cell membranes. Small, non-polar molecules such as oxygen, carbon dioxide, and lipids can diffuse easily through the lipid bilayer of the cell membrane.</a:t>
            </a:r>
          </a:p>
          <a:p/>
          <a:p>
            <a:r>
              <a:t>Osmosis, on the other hand, is a specific type of diffusion that involves the movement of water molecules across a selectively permeable membrane (such as a cell membrane) from an area of lower solute concentration to an area of higher solute concentration. This movement of water occurs in an attempt to equalize the concentration of solutes on both sides of the membrane. Osmosis is crucial for maintaining the water balance within cells and tissues. Water moves through aquaporin channels in the cell membrane during osmosis.</a:t>
            </a:r>
          </a:p>
          <a:p/>
          <a:p>
            <a:r>
              <a:t>In summary, while diffusion is the general process of particles spreading out from an area of high concentration to low concentration, osmosis specifically refers to the movement of water molecules across a selectively permeable membrane to equalize the concentration of solutes on both sides. Both processes are essential for various biological functions, including nutrient uptake, waste removal, and maintaining cell turgor pressure.</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10. Importance of Osmosis in Biological Processes</a:t>
            </a:r>
          </a:p>
        </p:txBody>
      </p:sp>
      <p:sp>
        <p:nvSpPr>
          <p:cNvPr id="3" name="Content Placeholder 2"/>
          <p:cNvSpPr>
            <a:spLocks noGrp="1"/>
          </p:cNvSpPr>
          <p:nvPr>
            <p:ph idx="1"/>
          </p:nvPr>
        </p:nvSpPr>
        <p:spPr/>
        <p:txBody>
          <a:bodyPr/>
          <a:lstStyle/>
          <a:p>
            <a:r>
              <a:t>Osmosis is a crucial process in biological systems that plays a key role in maintaining the balance of water and solutes within living organisms. Here are 10 important roles of osmosis in biological processes:</a:t>
            </a:r>
          </a:p>
          <a:p/>
          <a:p>
            <a:r>
              <a:t>1. **Cellular hydration:** Osmosis is essential for maintaining proper hydration levels within cells. Water moves across the semi-permeable cell membrane through osmosis to ensure the cell remains hydrated and can function optimally.</a:t>
            </a:r>
          </a:p>
          <a:p/>
          <a:p>
            <a:r>
              <a:t>2. **Nutrient uptake:** Osmosis facilitates the absorption of essential nutrients and minerals by cells. As water moves into the cell via osmosis, it carries along dissolved nutrients, enabling their uptake by the cell.</a:t>
            </a:r>
          </a:p>
          <a:p/>
          <a:p>
            <a:r>
              <a:t>3. **Waste removal:** Osmosis is involved in the removal of waste products from cells. By allowing water to move out of the cell and carry waste substances with it, osmosis helps in maintaining cellular cleanliness.</a:t>
            </a:r>
          </a:p>
          <a:p/>
          <a:p>
            <a:r>
              <a:t>4. **Turgidity in plants:** Osmosis is responsible for maintaining turgidity in plant cells. When water moves into plant cells via osmosis, it creates internal pressure, which helps support the plant structure and prevents wilting.</a:t>
            </a:r>
          </a:p>
          <a:p/>
          <a:p>
            <a:r>
              <a:t>5. **Transpiration:** Osmosis is involved in the process of transpiration in plants. Water moves from the roots to the leaves through osmosis, helping in nutrient transport and cooling of leaves through evaporation.</a:t>
            </a:r>
          </a:p>
          <a:p/>
          <a:p>
            <a:r>
              <a:t>6. **Osmoregulation:** Osmosis plays a vital role in osmoregulation, which is the regulation of solute concentrations and water balance in organisms. Cells and organisms use osmosis to control the movement of water to maintain osmotic balance.</a:t>
            </a:r>
          </a:p>
          <a:p/>
          <a:p>
            <a:r>
              <a:t>7. **Kidney function:** Osmosis is critical for the proper functioning of the kidneys in filtering blood and regulating water balance. The process of osmosis helps in reabsorbing water and essential nutrients while excreting waste products in urine.</a:t>
            </a:r>
          </a:p>
          <a:p/>
          <a:p>
            <a:r>
              <a:t>8. **Lung function:** In the respiratory system, osmosis ensures the exchange of gases in the alveoli by maintaining the necessary moisture levels for efficient gas exchange between air and blood.</a:t>
            </a:r>
          </a:p>
          <a:p/>
          <a:p>
            <a:r>
              <a:t>9. **Digestion:** Osmosis is involved in the process of digestion, especially in absorbing nutrients in the small intestine. Water moves through the intestinal lining via osmosis, aiding in nutrient absorption into the bloodstream.</a:t>
            </a:r>
          </a:p>
          <a:p/>
          <a:p>
            <a:r>
              <a:t>10. **Cell communication:** Osmosis indirectly influences cell signaling and communication by regulating the water content and pressure within cells. Proper osmotic balance is essential for cells to communicate effectively with each other.</a:t>
            </a:r>
          </a:p>
          <a:p/>
          <a:p>
            <a:r>
              <a:t>In conclusion, osmosis is a fundamental process in biology that has diverse and essential roles in maintaining the functionality and balance of living organisms. Understanding the importance of osmosis in biological processes is crucial for comprehending various physiological functions and adaptations in both plant and animal systems.</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11. Osmosis in Cells and Organs</a:t>
            </a:r>
          </a:p>
        </p:txBody>
      </p:sp>
      <p:sp>
        <p:nvSpPr>
          <p:cNvPr id="3" name="Content Placeholder 2"/>
          <p:cNvSpPr>
            <a:spLocks noGrp="1"/>
          </p:cNvSpPr>
          <p:nvPr>
            <p:ph idx="1"/>
          </p:nvPr>
        </p:nvSpPr>
        <p:spPr/>
        <p:txBody>
          <a:bodyPr/>
          <a:lstStyle/>
          <a:p>
            <a:r>
              <a:t>Osmosis is a biological process that involves the movement of water molecules across a selectively permeable membrane from a region of higher water concentration to a region of lower water concentration. This process is crucial for maintaining the balance of water and solutes within cells and organs in living organisms. Osmosis plays a vital role in various physiological functions, such as nutrient uptake, waste removal, and cell volume regulation.</a:t>
            </a:r>
          </a:p>
          <a:p/>
          <a:p>
            <a:r>
              <a:t>In cells, osmosis helps regulate the water content to maintain the internal environment necessary for normal cellular activities. When a cell is placed in a hypotonic solution (lower solute concentration outside the cell), water will move into the cell, causing it to swell or even burst due to the influx of water. Conversely, in a hypertonic solution (higher solute concentration outside the cell), water will move out of the cell, leading to cell shrinkage or plasmolysis. Cells strive to maintain a balance by controlling the movement of water through osmosis.</a:t>
            </a:r>
          </a:p>
          <a:p/>
          <a:p>
            <a:r>
              <a:t>In organs, osmosis contributes to the overall water balance and homeostasis of the body. For example, in the kidneys, osmosis is involved in the formation of urine by reabsorbing water and essential molecules back into the bloodstream while filtering out waste products. Osmosis also plays a role in the maintenance of blood pressure and volume, as well as the regulation of fluid levels in tissues throughout the body.</a:t>
            </a:r>
          </a:p>
          <a:p/>
          <a:p>
            <a:r>
              <a:t>Overall, osmosis is a fundamental process for cellular and organ function in living organisms. Understanding how osmosis operates in cells and organs is essential for comprehending various biological processes, including hydration, waste elimination, and overall physiological equilibrium.</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12. Osmosis in Kidneys and Dialysis</a:t>
            </a:r>
          </a:p>
        </p:txBody>
      </p:sp>
      <p:sp>
        <p:nvSpPr>
          <p:cNvPr id="3" name="Content Placeholder 2"/>
          <p:cNvSpPr>
            <a:spLocks noGrp="1"/>
          </p:cNvSpPr>
          <p:nvPr>
            <p:ph idx="1"/>
          </p:nvPr>
        </p:nvSpPr>
        <p:spPr/>
        <p:txBody>
          <a:bodyPr/>
          <a:lstStyle/>
          <a:p>
            <a:r>
              <a:t>Osmosis plays a crucial role in the functioning of the kidneys and is closely related to the process of dialysis. Let's discuss these topics in detail:</a:t>
            </a:r>
          </a:p>
          <a:p/>
          <a:p>
            <a:r>
              <a:t>1. **Osmosis in Kidneys**:</a:t>
            </a:r>
          </a:p>
          <a:p>
            <a:r>
              <a:t>   - **Nephrons**: The functional units of the kidneys are nephrons, which filter the blood to remove waste products and excess substances while reabsorbing essential molecules.</a:t>
            </a:r>
          </a:p>
          <a:p>
            <a:r>
              <a:t>   - **Filtration**: Blood enters the nephron through the glomerulus, where small molecules like water, ions, glucose, and waste products are filtered into the Bowman's capsule.</a:t>
            </a:r>
          </a:p>
          <a:p>
            <a:r>
              <a:t>   - **Reabsorption**: As the filtrate moves through the nephron's tubules, essential substances like water, glucose, and ions are reabsorbed back into the bloodstream. Osmosis plays a significant role in this process by allowing water to move passively across a concentration gradient.</a:t>
            </a:r>
          </a:p>
          <a:p/>
          <a:p>
            <a:r>
              <a:t>2. **Dialysis**:</a:t>
            </a:r>
          </a:p>
          <a:p>
            <a:r>
              <a:t>   - **Definition**: Dialysis is a medical procedure used to perform the functions of the kidneys in individuals with kidney failure. It helps remove waste, excess fluids, and toxins from the blood when the kidneys are no longer able to perform these functions adequately.</a:t>
            </a:r>
          </a:p>
          <a:p>
            <a:r>
              <a:t>   - **Types**:</a:t>
            </a:r>
          </a:p>
          <a:p>
            <a:r>
              <a:t>     - **Hemodialysis**: In this process, blood is circulated through a dialyzer (artificial kidney) that filters out waste and excess fluids before returning the purified blood to the body.</a:t>
            </a:r>
          </a:p>
          <a:p>
            <a:r>
              <a:t>     - **Peritoneal dialysis**: In this method, a sterile solution (dialysate) is introduced into the abdominal cavity, where it absorbs waste and excess fluids from the blood through the peritoneal membrane. The solution is then drained out, removing the toxins.</a:t>
            </a:r>
          </a:p>
          <a:p/>
          <a:p>
            <a:r>
              <a:t>3. **Relation between Osmosis and Dialysis**:</a:t>
            </a:r>
          </a:p>
          <a:p>
            <a:r>
              <a:t>   - Osmosis is a fundamental process in dialysis, particularly in peritoneal dialysis.</a:t>
            </a:r>
          </a:p>
          <a:p>
            <a:r>
              <a:t>   - In peritoneal dialysis, the movement of water and solutes across the peritoneal membrane occurs through osmosis and diffusion.</a:t>
            </a:r>
          </a:p>
          <a:p>
            <a:r>
              <a:t>   - The concentration gradient established between the dialysate and the blood causes waste and excess fluids to move from the bloodstream into the dialysate, replicating the natural osmotic processes in the kidneys.</a:t>
            </a:r>
          </a:p>
          <a:p/>
          <a:p>
            <a:r>
              <a:t>In summary, osmosis is an essential mechanism in the kidney's filtration and reabsorption processes, while being central to the effectiveness of dialysis in removing waste and excess substances from the blood in individuals with kidney failure.</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13. Osmosis in Plant Roots and Water Uptake</a:t>
            </a:r>
          </a:p>
        </p:txBody>
      </p:sp>
      <p:sp>
        <p:nvSpPr>
          <p:cNvPr id="3" name="Content Placeholder 2"/>
          <p:cNvSpPr>
            <a:spLocks noGrp="1"/>
          </p:cNvSpPr>
          <p:nvPr>
            <p:ph idx="1"/>
          </p:nvPr>
        </p:nvSpPr>
        <p:spPr/>
        <p:txBody>
          <a:bodyPr/>
          <a:lstStyle/>
          <a:p>
            <a:r>
              <a:t>Osmosis is a vital process in plant roots that enables the uptake of water from the soil. It is a type of passive transport where water molecules move across a semi-permeable membrane from an area of higher water potential to an area of lower water potential. In the case of plant roots, this semi-permeable membrane is the plasma membrane of root cells.</a:t>
            </a:r>
          </a:p>
          <a:p/>
          <a:p>
            <a:r>
              <a:t>The process of osmosis in plant roots begins with water absorption from the soil by root hairs, which are tiny extensions of root epidermal cells. These root hairs increase the surface area available for water uptake. The concentration of solutes inside the root cells is higher compared to the surrounding soil solution, creating a lower water potential inside the root cells.</a:t>
            </a:r>
          </a:p>
          <a:p/>
          <a:p>
            <a:r>
              <a:t>As water molecules move into the root cells via osmosis, they create a positive pressure known as root pressure. This pressure helps drive water and dissolved minerals up through the roots to the rest of the plant. The water then moves from cell to cell through the root cortex until it reaches the xylem vessels.</a:t>
            </a:r>
          </a:p>
          <a:p/>
          <a:p>
            <a:r>
              <a:t>In the xylem vessels, water is transported upwards through a process known as transpiration pull. Transpiration is the loss of water vapor from the plant's aerial parts, such as leaves and stems. As water is lost through transpiration, a negative pressure is created in the leaf cells, leading to a pull on the water column in the xylem vessels. This pull helps to transport water and nutrients from the roots up to the leaves and other parts of the plant.</a:t>
            </a:r>
          </a:p>
          <a:p/>
          <a:p>
            <a:r>
              <a:t>Overall, osmosis in plant roots and the subsequent water uptake process are crucial for maintaining turgor pressure in plant cells, facilitating nutrient transport, and providing structural support to the plant. It is essential for plant growth, development, and survival in various environmental conditions.</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14. Osmosis in Food Preservation</a:t>
            </a:r>
          </a:p>
        </p:txBody>
      </p:sp>
      <p:sp>
        <p:nvSpPr>
          <p:cNvPr id="3" name="Content Placeholder 2"/>
          <p:cNvSpPr>
            <a:spLocks noGrp="1"/>
          </p:cNvSpPr>
          <p:nvPr>
            <p:ph idx="1"/>
          </p:nvPr>
        </p:nvSpPr>
        <p:spPr/>
        <p:txBody>
          <a:bodyPr/>
          <a:lstStyle/>
          <a:p>
            <a:r>
              <a:t>Osmosis is a natural process that plays a significant role in food preservation. In the context of food preservation, osmosis is commonly used to prevent the growth of microorganisms by controlling the water content within the food itself.</a:t>
            </a:r>
          </a:p>
          <a:p/>
          <a:p>
            <a:r>
              <a:t>When food is placed in a high-concentration solution, such as a solution with a high sugar or salt content, osmosis occurs. Water from the food moves across a semi-permeable membrane into the high-concentration solution to create an equilibrium in solute concentration on both sides of the membrane. This process helps in removing water from the food, thereby making the environment unfavorable for the growth of bacteria, yeasts, and molds that require water to thrive.</a:t>
            </a:r>
          </a:p>
          <a:p/>
          <a:p>
            <a:r>
              <a:t>In the case of using sugar or salt for food preservation through osmosis:</a:t>
            </a:r>
          </a:p>
          <a:p>
            <a:r>
              <a:t>1. Sugar: High sugar concentrations in foods like jams, jellies, and dried fruits create an environment where microorganisms cannot grow due to the reduced water activity caused by osmosis.</a:t>
            </a:r>
          </a:p>
          <a:p>
            <a:r>
              <a:t>2. Salt: Similarly, high salt concentrations in foods like cured meats, pickles, and salted fish prevent microbial growth by dehydrating the microbial cells through osmosis.</a:t>
            </a:r>
          </a:p>
          <a:p/>
          <a:p>
            <a:r>
              <a:t>Osmosis in food preservation is a method widely used for various food products and has been practiced for centuries. It allows for the extension of the shelf life of perishable foods without the need for artificial preservatives while maintaining the nutritional value and flavor of the food. However, it is important to ensure that the right balance of sugar or salt is used to prevent undesirable changes in texture or taste of the preserved food.</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Osmosis is a fundamental process that plays a crucial role in various biological and non-biological systems. This table of contents provides a structured overview of the key aspects of osmosis, including its definition, mechanisms, applications, and significance in different fields. By exploring these topics, readers can gain a comprehensive understanding of osmosis and its implications in nature, technology, and human health. Whether you are a student, researcher, or enthusiast seeking to delve deeper into the world of osmosis, this table of contents serves as a roadmap for navigating the intermediate-level intricacies of this intriguing phenomenon.</a:t>
            </a:r>
          </a:p>
        </p:txBody>
      </p:sp>
      <p:sp>
        <p:nvSpPr>
          <p:cNvPr id="3" name="Content Placeholder 2"/>
          <p:cNvSpPr>
            <a:spLocks noGrp="1"/>
          </p:cNvSpPr>
          <p:nvPr>
            <p:ph idx="1"/>
          </p:nvPr>
        </p:nvSpPr>
        <p:spPr/>
        <p:txBody>
          <a:bodyPr/>
          <a:lstStyle/>
          <a:p>
            <a:r>
              <a:t>Table of Contents</a:t>
            </a:r>
          </a:p>
          <a:p/>
          <a:p>
            <a:r>
              <a:t>1. Definition of Osmosis</a:t>
            </a:r>
          </a:p>
          <a:p>
            <a:r>
              <a:t>   - Introduction to Osmosis</a:t>
            </a:r>
          </a:p>
          <a:p>
            <a:r>
              <a:t>   - Key Concepts and Terminology</a:t>
            </a:r>
          </a:p>
          <a:p>
            <a:r>
              <a:t>   - Osmosis in Biological Systems</a:t>
            </a:r>
          </a:p>
          <a:p/>
          <a:p>
            <a:r>
              <a:t>2. Mechanisms of Osmosis</a:t>
            </a:r>
          </a:p>
          <a:p>
            <a:r>
              <a:t>   - Osmotic Pressure</a:t>
            </a:r>
          </a:p>
          <a:p>
            <a:r>
              <a:t>   - Semipermeable Membranes</a:t>
            </a:r>
          </a:p>
          <a:p>
            <a:r>
              <a:t>   - Water Potential</a:t>
            </a:r>
          </a:p>
          <a:p>
            <a:r>
              <a:t>   - Solute Concentration Gradient</a:t>
            </a:r>
          </a:p>
          <a:p/>
          <a:p>
            <a:r>
              <a:t>3. Applications of Osmosis</a:t>
            </a:r>
          </a:p>
          <a:p>
            <a:r>
              <a:t>   - Reverse Osmosis in Water Purification</a:t>
            </a:r>
          </a:p>
          <a:p>
            <a:r>
              <a:t>   - Osmosis in Plant Cells</a:t>
            </a:r>
          </a:p>
          <a:p>
            <a:r>
              <a:t>   - Osmosis in Animal Cells</a:t>
            </a:r>
          </a:p>
          <a:p>
            <a:r>
              <a:t>   - Medical Applications of Osmosis</a:t>
            </a:r>
          </a:p>
          <a:p/>
          <a:p>
            <a:r>
              <a:t>4. Significance of Osmosis</a:t>
            </a:r>
          </a:p>
          <a:p>
            <a:r>
              <a:t>   - Role of Osmosis in Cell Function</a:t>
            </a:r>
          </a:p>
          <a:p>
            <a:r>
              <a:t>   - Osmosis in Kidney Function</a:t>
            </a:r>
          </a:p>
          <a:p>
            <a:r>
              <a:t>   - Osmosis in Plant Growth and Turgor Pressure</a:t>
            </a:r>
          </a:p>
          <a:p>
            <a:r>
              <a:t>   - Industrial and Technological Significance of Osmosis</a:t>
            </a:r>
          </a:p>
          <a:p/>
          <a:p>
            <a:r>
              <a:t>5. Conclusion</a:t>
            </a:r>
          </a:p>
          <a:p>
            <a:r>
              <a:t>   - Summary of Key Points</a:t>
            </a:r>
          </a:p>
          <a:p>
            <a:r>
              <a:t>   - Future Research Directions</a:t>
            </a:r>
          </a:p>
          <a:p>
            <a:r>
              <a:t>   - Practical Implications and Considerations</a:t>
            </a:r>
          </a:p>
          <a:p/>
          <a:p>
            <a:r>
              <a:t>This table of contents provides a roadmap for understanding osmosis from a variety of perspectives, encompassing its definition, mechanisms, applications, and significance. By engaging with the content outlined in each section, readers can deepen their knowledge of osmosis and its far-reaching implications in diverse fields.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Table of Contents:</a:t>
            </a:r>
          </a:p>
        </p:txBody>
      </p:sp>
      <p:sp>
        <p:nvSpPr>
          <p:cNvPr id="3" name="Content Placeholder 2"/>
          <p:cNvSpPr>
            <a:spLocks noGrp="1"/>
          </p:cNvSpPr>
          <p:nvPr>
            <p:ph idx="1"/>
          </p:nvPr>
        </p:nvSpPr>
        <p:spPr/>
        <p:txBody>
          <a:bodyPr/>
          <a:lstStyle/>
          <a:p>
            <a:r>
              <a:t>A Table of Contents (ToC) is a list of the parts or sections of a document or book, usually organized in the order they appear within the text. The purpose of a Table of Contents is to provide the reader with an overview of the structure and organization of the content, making it easier for them to navigate through the material.</a:t>
            </a:r>
          </a:p>
          <a:p/>
          <a:p>
            <a:r>
              <a:t>Key points about a Table of Contents:</a:t>
            </a:r>
          </a:p>
          <a:p/>
          <a:p>
            <a:r>
              <a:t>1. **Structure:** A Table of Contents typically includes headings or titles of sections, chapters, or parts of a document. Each entry is usually accompanied by the corresponding page number where that section begins.</a:t>
            </a:r>
          </a:p>
          <a:p/>
          <a:p>
            <a:r>
              <a:t>2. **Hierarchy:** The contents are often arranged hierarchically, with main sections or chapters listed first, followed by subsections or subchapters in a nested format. This hierarchy helps in visualizing the structure of the document.</a:t>
            </a:r>
          </a:p>
          <a:p/>
          <a:p>
            <a:r>
              <a:t>3. **Creation:** Depending on the length and complexity of the document, a ToC can be created manually by the author or automatically generated by word processing software using headings or styles.</a:t>
            </a:r>
          </a:p>
          <a:p/>
          <a:p>
            <a:r>
              <a:t>4. **Navigation:** A Table of Contents serves as a roadmap for readers, allowing them to quickly locate specific information or topics of interest without having to read through the entire document sequentially.</a:t>
            </a:r>
          </a:p>
          <a:p/>
          <a:p>
            <a:r>
              <a:t>5. **Reference:** It also serves as a reference tool for the author, editors, and readers. Authors can use it to ensure the logical flow and organization of their work, while editors can cross-check the content against the outline.</a:t>
            </a:r>
          </a:p>
          <a:p/>
          <a:p>
            <a:r>
              <a:t>6. **Inclusion:** Not all documents require a Table of Contents. It is commonly found in books, reports, theses, dissertations, manuals, and other lengthy or multi-section publications where navigating through the content is crucial.</a:t>
            </a:r>
          </a:p>
          <a:p/>
          <a:p>
            <a:r>
              <a:t>7. **Updating:** If changes are made to the document that affect the structure or page numbers, the Table of Contents should be updated accordingly to reflect these changes accurately.</a:t>
            </a:r>
          </a:p>
          <a:p/>
          <a:p>
            <a:r>
              <a:t>In summary, a Table of Contents is a valuable organizational tool that provides a snapshot of the content layout and helps readers efficiently browse through and locate information within a document.</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 Introduction to Osmosis</a:t>
            </a:r>
          </a:p>
        </p:txBody>
      </p:sp>
      <p:sp>
        <p:nvSpPr>
          <p:cNvPr id="3" name="Content Placeholder 2"/>
          <p:cNvSpPr>
            <a:spLocks noGrp="1"/>
          </p:cNvSpPr>
          <p:nvPr>
            <p:ph idx="1"/>
          </p:nvPr>
        </p:nvSpPr>
        <p:spPr/>
        <p:txBody>
          <a:bodyPr/>
          <a:lstStyle/>
          <a:p>
            <a:r>
              <a:t>Osmosis is a crucial process in biology and chemistry that involves the movement of solvent molecules (usually water) through a semi-permeable membrane from a region of lower solute concentration to a region of higher solute concentration. This movement occurs in an attempt to equalize the concentration of solute on both sides of the membrane, resulting in the net movement of solvent molecules without the movement of solute molecules.</a:t>
            </a:r>
          </a:p>
          <a:p/>
          <a:p>
            <a:r>
              <a:t>The driving force behind osmosis is the difference in solute concentration between the two sides of the membrane. This difference creates a concentration gradient that leads to the movement of water across the membrane. The semi-permeable nature of the membrane allows only certain molecules, such as water, to pass through while blocking larger solute molecules.</a:t>
            </a:r>
          </a:p>
          <a:p/>
          <a:p>
            <a:r>
              <a:t>Osmosis plays a vital role in biological systems, such as in the absorption of water and nutrients by plant roots, the regulation of water balance in animal cells, and the preservation of cell structure and integrity. It is also used in various industrial processes, such as water purification and desalination.</a:t>
            </a:r>
          </a:p>
          <a:p/>
          <a:p>
            <a:r>
              <a:t>An essential concept related to osmosis is osmotic pressure, which is the pressure required to prevent the movement of water across a semi-permeable membrane. Osmotic pressure is dependent on the concentration of solute particles in a solution and is governed by equations such as van 't Hoff's law.</a:t>
            </a:r>
          </a:p>
          <a:p/>
          <a:p>
            <a:r>
              <a:t>In summary, osmosis is a fundamental process that is crucial for maintaining the balance of water and solutes in biological and chemical systems. It involves the movement of water across a semi-permeable membrane driven by differences in solute concentration, with important implications for numerous biological, chemical, and industrial applications.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2. The Concept of Osmotic Pressure</a:t>
            </a:r>
          </a:p>
        </p:txBody>
      </p:sp>
      <p:sp>
        <p:nvSpPr>
          <p:cNvPr id="3" name="Content Placeholder 2"/>
          <p:cNvSpPr>
            <a:spLocks noGrp="1"/>
          </p:cNvSpPr>
          <p:nvPr>
            <p:ph idx="1"/>
          </p:nvPr>
        </p:nvSpPr>
        <p:spPr/>
        <p:txBody>
          <a:bodyPr/>
          <a:lstStyle/>
          <a:p>
            <a:r>
              <a:t>Osmotic pressure is a crucial concept in chemistry and biology that describes the pressure created by the movement of solvent molecules through a semipermeable membrane from a region of lower solute concentration to a region of higher solute concentration. This phenomenon plays a fundamental role in various biological processes, industrial applications, and everyday phenomena.</a:t>
            </a:r>
          </a:p>
          <a:p/>
          <a:p>
            <a:r>
              <a:t>The concept of osmotic pressure is based on the principles of osmosis, which is the spontaneous movement of solvent molecules (usually water) across a semipermeable membrane to equalize the concentration of solute particles on both sides of the membrane. A semipermeable membrane is a barrier that allows only certain molecules or ions to pass through while blocking others based on their size and charge.</a:t>
            </a:r>
          </a:p>
          <a:p/>
          <a:p>
            <a:r>
              <a:t>When there is a difference in solute concentration between two solutions separated by a semipermeable membrane, water molecules will move across the membrane to dilute the more concentrated solution. As the water flows into the more concentrated solution, it exerts a pressure against the membrane, known as osmotic pressure.</a:t>
            </a:r>
          </a:p>
          <a:p/>
          <a:p>
            <a:r>
              <a:t>Osmotic pressure is directly proportional to the concentration of solute particles in a solution. This means that solutions with higher concentrations of solute particles will exert greater osmotic pressure. The formula to calculate osmotic pressure is given by the Van 't Hoff equation:</a:t>
            </a:r>
          </a:p>
          <a:p/>
          <a:p>
            <a:r>
              <a:t>π = iMRT</a:t>
            </a:r>
          </a:p>
          <a:p/>
          <a:p>
            <a:r>
              <a:t>Where:</a:t>
            </a:r>
          </a:p>
          <a:p>
            <a:r>
              <a:t>π = osmotic pressure</a:t>
            </a:r>
          </a:p>
          <a:p>
            <a:r>
              <a:t>i = van 't Hoff factor (number of particles into which a solute dissociates in solution)</a:t>
            </a:r>
          </a:p>
          <a:p>
            <a:r>
              <a:t>M = molarity of the solution</a:t>
            </a:r>
          </a:p>
          <a:p>
            <a:r>
              <a:t>R = ideal gas constant</a:t>
            </a:r>
          </a:p>
          <a:p>
            <a:r>
              <a:t>T = temperature in Kelvin</a:t>
            </a:r>
          </a:p>
          <a:p/>
          <a:p>
            <a:r>
              <a:t>Osmotic pressure has significant implications in biological systems, such as in the regulation of water balance in cells, the absorption of nutrients in the gastrointestinal tract, and the preservation of food through processes like pickling and brining. In industrial processes, osmotic pressure is utilized in water purification, desalination, and drug delivery systems.</a:t>
            </a:r>
          </a:p>
          <a:p/>
          <a:p>
            <a:r>
              <a:t>Understanding osmotic pressure is vital for various fields of science and technology, as it helps researchers and engineers design processes and systems that leverage the movement of solvents and solutes across membranes for practical applications.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3. Types of Solutions Involved in Osmosis</a:t>
            </a:r>
          </a:p>
        </p:txBody>
      </p:sp>
      <p:sp>
        <p:nvSpPr>
          <p:cNvPr id="3" name="Content Placeholder 2"/>
          <p:cNvSpPr>
            <a:spLocks noGrp="1"/>
          </p:cNvSpPr>
          <p:nvPr>
            <p:ph idx="1"/>
          </p:nvPr>
        </p:nvSpPr>
        <p:spPr/>
        <p:txBody>
          <a:bodyPr/>
          <a:lstStyle/>
          <a:p>
            <a:r>
              <a:t>Osmosis is the movement of water molecules across a selectively permeable membrane from a region of lower solute concentration to a region of higher solute concentration. There are three types of solutions involved in osmosis:</a:t>
            </a:r>
          </a:p>
          <a:p/>
          <a:p>
            <a:r>
              <a:t>1. Isotonic Solution:</a:t>
            </a:r>
          </a:p>
          <a:p>
            <a:r>
              <a:t>An isotonic solution has the same concentration of solutes as the cell it surrounds. In this type of solution, the concentration of water inside the cell is the same as outside the cell, resulting in no net movement of water across the membrane. As a result, there is no change in the cell's size or shape when placed in an isotonic solution. Isotonic solutions are important for maintaining the normal shape and function of cells.</a:t>
            </a:r>
          </a:p>
          <a:p/>
          <a:p>
            <a:r>
              <a:t>2. Hypotonic Solution:</a:t>
            </a:r>
          </a:p>
          <a:p>
            <a:r>
              <a:t>A hypotonic solution has a lower concentration of solutes compared to the cell it surrounds. When a cell is placed in a hypotonic solution, water molecules move into the cell to dilute the higher solute concentration inside the cell. This causes the cell to swell and may eventually burst (lyse) if the solute concentration difference is too high. Hypotonic solutions are commonly used in biological experiments to cause cells to take up molecules or dyes.</a:t>
            </a:r>
          </a:p>
          <a:p/>
          <a:p>
            <a:r>
              <a:t>3. Hypertonic Solution:</a:t>
            </a:r>
          </a:p>
          <a:p>
            <a:r>
              <a:t>A hypertonic solution has a higher concentration of solutes compared to the cell it surrounds. When a cell is placed in a hypertonic solution, water molecules move out of the cell to dilute the higher solute concentration outside the cell. This causes the cell to shrink or shrivel up, a process known as crenation. In extreme cases, cells can undergo apoptosis (cell death) when exposed to a hypertonic solution. Hypertonic solutions are sometimes used in clinical settings to remove excess fluid from the body's tissues.</a:t>
            </a:r>
          </a:p>
          <a:p/>
          <a:p>
            <a:r>
              <a:t>Understanding the different types of solutions involved in osmosis is crucial for maintaining cellular function and homeostasis in living organisms. Cells must carefully regulate their internal environment to ensure proper functioning, and osmosis plays a key role in this process.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4. Factors Affecting Osmosis</a:t>
            </a:r>
          </a:p>
        </p:txBody>
      </p:sp>
      <p:sp>
        <p:nvSpPr>
          <p:cNvPr id="3" name="Content Placeholder 2"/>
          <p:cNvSpPr>
            <a:spLocks noGrp="1"/>
          </p:cNvSpPr>
          <p:nvPr>
            <p:ph idx="1"/>
          </p:nvPr>
        </p:nvSpPr>
        <p:spPr/>
        <p:txBody>
          <a:bodyPr/>
          <a:lstStyle/>
          <a:p>
            <a:r>
              <a:t>Osmosis is the process by which solvent molecules (usually water) move across a semi-permeable membrane from a region of lower solute concentration to a region of higher solute concentration. In biological systems, osmosis plays a crucial role in maintaining the water balance within cells and tissues. Several factors can affect the rate and direction of osmosis:</a:t>
            </a:r>
          </a:p>
          <a:p/>
          <a:p>
            <a:r>
              <a:t>1. **Concentration Gradient:** The concentration gradient of solute molecules between two solutions separated by a semi-permeable membrane is a primary factor influencing osmosis. The greater the difference in solute concentration, the higher the rate of osmosis. This is because water molecules tend to move from areas of low solute concentration to areas of high solute concentration to equalize the concentration on both sides of the membrane.</a:t>
            </a:r>
          </a:p>
          <a:p/>
          <a:p>
            <a:r>
              <a:t>2. **Temperature:** Temperature can also impact osmosis. An increase in temperature generally leads to an increase in the rate of osmosis as it provides more kinetic energy to the solvent molecules, causing them to move more rapidly. However, extreme temperatures can denature the membrane proteins and disrupt the membrane structure, affecting osmosis.</a:t>
            </a:r>
          </a:p>
          <a:p/>
          <a:p>
            <a:r>
              <a:t>3. **Pressure:** Pressure can affect the rate of osmosis by influencing the movement of water molecules. External pressure applied to the side of the membrane with the higher solute concentration can slow down osmosis as it counteracts the osmotic pressure. Conversely, applying pressure to the side with lower solute concentration can enhance osmosis.</a:t>
            </a:r>
          </a:p>
          <a:p/>
          <a:p>
            <a:r>
              <a:t>4. **Surface Area and Thickness of the Membrane:** The surface area and thickness of the semi-permeable membrane through which osmosis occurs can impact the rate of osmosis. A larger surface area allows for more water molecules to pass through the membrane, increasing the rate of osmosis. Additionally, a thinner membrane reduces the diffusion pathway for water molecules, thereby increasing the rate of osmosis.</a:t>
            </a:r>
          </a:p>
          <a:p/>
          <a:p>
            <a:r>
              <a:t>Understanding these factors affecting osmosis is crucial in various biological processes such as nutrient uptake in plants, water regulation in animal cells, and kidney function in maintaining fluid balance within the body. By manipulating these factors, scientists can control and modulate osmosis to achieve specific outcomes in research and medical applications.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5. Osmosis in Biological Systems</a:t>
            </a:r>
          </a:p>
        </p:txBody>
      </p:sp>
      <p:sp>
        <p:nvSpPr>
          <p:cNvPr id="3" name="Content Placeholder 2"/>
          <p:cNvSpPr>
            <a:spLocks noGrp="1"/>
          </p:cNvSpPr>
          <p:nvPr>
            <p:ph idx="1"/>
          </p:nvPr>
        </p:nvSpPr>
        <p:spPr/>
        <p:txBody>
          <a:bodyPr/>
          <a:lstStyle/>
          <a:p>
            <a:r>
              <a:t>Osmosis is a biological process where a solvent (usually water) moves through a selectively permeable membrane from an area of lower solute concentration to an area of higher solute concentration. This movement of water allows cells to maintain the appropriate balance of solutes and water necessary for normal cellular function.</a:t>
            </a:r>
          </a:p>
          <a:p/>
          <a:p>
            <a:r>
              <a:t>In biological systems, osmosis plays a crucial role in various physiological processes, including:</a:t>
            </a:r>
          </a:p>
          <a:p/>
          <a:p>
            <a:r>
              <a:t>1. **Cellular hydration**: Osmosis helps maintain proper hydration levels within cells. Water enters or leaves the cell as needed to regulate the concentration of solutes inside and outside the cell.</a:t>
            </a:r>
          </a:p>
          <a:p/>
          <a:p>
            <a:r>
              <a:t>2. **Regulation of cell volume**: Osmosis prevents cells from gaining or losing too much water, which could lead to swelling or shrinking. Cells are able to maintain their volume within a certain range due to osmotic pressure.</a:t>
            </a:r>
          </a:p>
          <a:p/>
          <a:p>
            <a:r>
              <a:t>3. **Nutrient uptake**: Osmosis is involved in the uptake of nutrients by cells. For example, in plants, water and dissolved nutrients are absorbed through osmosis in the roots and transported to other parts of the plant.</a:t>
            </a:r>
          </a:p>
          <a:p/>
          <a:p>
            <a:r>
              <a:t>4. **Waste removal**: Osmosis also plays a role in removing waste products from cells. Water moves out of cells carrying waste materials, which are then eliminated from the body.</a:t>
            </a:r>
          </a:p>
          <a:p/>
          <a:p>
            <a:r>
              <a:t>5. **Maintaining osmotic balance**: Osmosis helps maintain the osmotic balance in different parts of an organism. For example, in the human body, osmosis helps regulate the concentration of electrolytes in the blood to ensure proper body function.</a:t>
            </a:r>
          </a:p>
          <a:p/>
          <a:p>
            <a:r>
              <a:t>Overall, osmosis is a fundamental process in biological systems that is essential for maintaining cellular function, hydration, nutrient uptake, waste removal, and overall homeostasis in living organisms.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5.1 Osmosis in Plant Cells</a:t>
            </a:r>
          </a:p>
        </p:txBody>
      </p:sp>
      <p:sp>
        <p:nvSpPr>
          <p:cNvPr id="3" name="Content Placeholder 2"/>
          <p:cNvSpPr>
            <a:spLocks noGrp="1"/>
          </p:cNvSpPr>
          <p:nvPr>
            <p:ph idx="1"/>
          </p:nvPr>
        </p:nvSpPr>
        <p:spPr/>
        <p:txBody>
          <a:bodyPr/>
          <a:lstStyle/>
          <a:p>
            <a:r>
              <a:t>Osmosis is a fundamental process in biology, particularly in plant cells, where it plays a crucial role in maintaining cell structure and function. In simple terms, osmosis is the movement of water across a selectively permeable membrane from an area of high water concentration to an area of low water concentration. This movement occurs in response to osmotic gradients, which are created by differences in the concentration of solutes (such as salts, sugars, and minerals) on either side of the membrane.</a:t>
            </a:r>
          </a:p>
          <a:p/>
          <a:p>
            <a:r>
              <a:t>In the context of plant cells, osmosis is essential for various physiological processes, including water uptake, turgor pressure regulation, and nutrient absorption. When a plant cell is placed in a hypotonic solution (lower solute concentration outside the cell), water will move into the cell through the cell membrane via osmosis. This influx of water causes the cell to swell, creating turgor pressure, which helps maintain the cell's structural integrity and provides support for the plant.</a:t>
            </a:r>
          </a:p>
          <a:p/>
          <a:p>
            <a:r>
              <a:t>Conversely, when a plant cell is exposed to a hypertonic solution (higher solute concentration outside the cell), water will move out of the cell, leading to the loss of turgor pressure. This can result in wilting and dehydration of the plant cell, affecting its ability to carry out essential functions.</a:t>
            </a:r>
          </a:p>
          <a:p/>
          <a:p>
            <a:r>
              <a:t>Furthermore, osmosis is involved in the uptake of water and nutrients from the soil by plant roots. The root cells create a concentration gradient that drives the movement of water and minerals into the roots through osmosis. This process is essential for the growth and development of plants, as it provides the necessary resources for various metabolic activities.</a:t>
            </a:r>
          </a:p>
          <a:p/>
          <a:p>
            <a:r>
              <a:t>Overall, osmosis is a critical mechanism in plant cells that helps maintain water balance, regulate turgor pressure, and facilitate the absorption of nutrients essential for plant growth and survival. It highlights the intricate relationship between plants and their environment, emphasizing the importance of osmotic processes in plant physiology.</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5.2 Osmosis in Animal Cells</a:t>
            </a:r>
          </a:p>
        </p:txBody>
      </p:sp>
      <p:sp>
        <p:nvSpPr>
          <p:cNvPr id="3" name="Content Placeholder 2"/>
          <p:cNvSpPr>
            <a:spLocks noGrp="1"/>
          </p:cNvSpPr>
          <p:nvPr>
            <p:ph idx="1"/>
          </p:nvPr>
        </p:nvSpPr>
        <p:spPr/>
        <p:txBody>
          <a:bodyPr/>
          <a:lstStyle/>
          <a:p>
            <a:r>
              <a:t>Osmosis is the movement of water molecules across a selectively permeable membrane from an area of higher water concentration to an area of lower water concentration. In animal cells, osmosis is crucial for maintaining the cell's internal environment and ensuring proper cell function. Let's delve into the details of how osmosis works in animal cells:</a:t>
            </a:r>
          </a:p>
          <a:p/>
          <a:p>
            <a:r>
              <a:t>1. **Selective Permeability**: Animal cell membranes are selectively permeable, which means they allow certain substances, such as water, to pass through while restricting the movement of other molecules. The lipid bilayer of the cell membrane is made up of phospholipids with hydrophilic heads and hydrophobic tails. This structure creates a barrier that helps regulate the flow of water and dissolved substances in and out of the cell.</a:t>
            </a:r>
          </a:p>
          <a:p/>
          <a:p>
            <a:r>
              <a:t>2. **Hypotonic, Hypertonic, and Isotonic Solutions**: When an animal cell is placed in different types of solutions, osmosis results in distinct outcomes:</a:t>
            </a:r>
          </a:p>
          <a:p>
            <a:r>
              <a:t>    - **Hypotonic Solution**: In a hypotonic solution where the solute concentration is lower outside the cell, water will move into the cell, causing it to swell and potentially burst (lyse) if excessive water enters.</a:t>
            </a:r>
          </a:p>
          <a:p>
            <a:r>
              <a:t>    - **Hypertonic Solution**: In a hypertonic solution where the solute concentration is higher outside the cell, water will move out of the cell, causing it to shrink (crenate) as water leaves the cell.</a:t>
            </a:r>
          </a:p>
          <a:p>
            <a:r>
              <a:t>    - **Isotonic Solution**: In an isotonic solution where the solute concentration is the same inside and outside the cell, there is no net movement of water, and the cell remains in a state of dynamic equilibrium.</a:t>
            </a:r>
          </a:p>
          <a:p/>
          <a:p>
            <a:r>
              <a:t>3. **Importance in Cell Function**: Osmosis plays a vital role in maintaining the proper balance of water and solutes inside animal cells. This balance, known as homeostasis, ensures that the cell maintains its shape, internal pressure, and overall functionality. Failure to regulate osmosis can lead to cell damage or even cell death.</a:t>
            </a:r>
          </a:p>
          <a:p/>
          <a:p>
            <a:r>
              <a:t>4. **Osmoregulation**: Animal cells use various mechanisms to control osmosis and maintain internal balance. For example, specialized transport proteins in the cell membrane, such as aquaporins, facilitate the passage of water molecules. Cells can also actively transport ions like sodium and potassium to regulate osmotic pressure.</a:t>
            </a:r>
          </a:p>
          <a:p/>
          <a:p>
            <a:r>
              <a:t>5. **Impact of Osmosis on Different Animal Tissues**: Different animal tissues may have varying responses to osmotic changes. For instance, red blood cells are highly sensitive to osmotic changes due to their lack of cell walls, making them prone to swelling and bursting in a hypotonic solution. Conversely, kidney cells are equipped with specific osmoregulatory mechanisms to maintain proper water balance in the body.</a:t>
            </a:r>
          </a:p>
          <a:p/>
          <a:p>
            <a:r>
              <a:t>In summary, osmosis is a fundamental process in animal cells that ensures the regulation of water and solute concentrations for maintaining cellular function and overall physiological balance. Understanding osmosis in animal cells is essential in comprehending how cells interact with their environment and how disruptions in osmotic balance can impact cellular health.</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