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89305" y="479425"/>
            <a:ext cx="100025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 b="1" u="sng">
                <a:solidFill>
                  <a:schemeClr val="tx1"/>
                </a:solidFill>
              </a:rPr>
              <a:t>IFTTT Example</a:t>
            </a:r>
            <a:endParaRPr lang="x-none" altLang="en-US" sz="1400"/>
          </a:p>
          <a:p>
            <a:endParaRPr lang="x-none" altLang="en-US" sz="1400"/>
          </a:p>
          <a:p>
            <a:r>
              <a:rPr lang="x-none" altLang="en-US" sz="1400" b="1"/>
              <a:t>Title:</a:t>
            </a:r>
            <a:r>
              <a:rPr lang="x-none" altLang="en-US" sz="1400"/>
              <a:t> Add </a:t>
            </a:r>
            <a:r>
              <a:rPr lang="x-none" altLang="en-US" sz="1400" b="1" i="1">
                <a:solidFill>
                  <a:schemeClr val="accent1">
                    <a:lumMod val="50000"/>
                  </a:schemeClr>
                </a:solidFill>
              </a:rPr>
              <a:t>Checkin</a:t>
            </a:r>
            <a:r>
              <a:rPr lang="x-none" altLang="en-US" sz="1400"/>
              <a:t> to </a:t>
            </a:r>
            <a:r>
              <a:rPr lang="x-none" altLang="en-US" sz="1400" b="1" i="1">
                <a:solidFill>
                  <a:schemeClr val="accent6">
                    <a:lumMod val="50000"/>
                  </a:schemeClr>
                </a:solidFill>
              </a:rPr>
              <a:t>Evernote</a:t>
            </a:r>
            <a:endParaRPr lang="x-none" altLang="en-US" sz="1400"/>
          </a:p>
          <a:p>
            <a:r>
              <a:rPr lang="x-none" altLang="en-US" sz="1400" b="1"/>
              <a:t>Description:</a:t>
            </a:r>
            <a:r>
              <a:rPr lang="x-none" altLang="en-US" sz="1400"/>
              <a:t> N/A</a:t>
            </a:r>
            <a:endParaRPr lang="x-none" altLang="en-US" sz="1400"/>
          </a:p>
          <a:p>
            <a:endParaRPr lang="x-none" altLang="en-US" sz="1400"/>
          </a:p>
          <a:p>
            <a:r>
              <a:rPr lang="x-none" altLang="en-US" sz="1400" b="1"/>
              <a:t>Recipe: </a:t>
            </a:r>
            <a:endParaRPr lang="x-none" altLang="en-US" sz="1400" b="1"/>
          </a:p>
          <a:p>
            <a:r>
              <a:rPr lang="x-none" altLang="en-US" sz="1400" b="1"/>
              <a:t>	</a:t>
            </a:r>
            <a:r>
              <a:rPr lang="x-none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Foursquare</a:t>
            </a:r>
            <a:r>
              <a:rPr lang="x-none" altLang="en-US" sz="1400">
                <a:sym typeface="+mn-ea"/>
              </a:rPr>
              <a:t>: </a:t>
            </a:r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New check-in with Photo </a:t>
            </a:r>
            <a:r>
              <a:rPr lang="x-none" altLang="en-US" sz="14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Evernote</a:t>
            </a:r>
            <a:r>
              <a:rPr lang="" altLang="x-none" sz="14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:</a:t>
            </a:r>
            <a:r>
              <a:rPr lang="x-none" altLang="en-US" sz="1400">
                <a:sym typeface="+mn-ea"/>
              </a:rPr>
              <a:t>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sym typeface="+mn-ea"/>
              </a:rPr>
              <a:t>Create image note from URL</a:t>
            </a:r>
            <a:endParaRPr lang="x-none" altLang="en-US" sz="1400"/>
          </a:p>
          <a:p>
            <a:r>
              <a:rPr lang="x-none" altLang="en-US" sz="1400"/>
              <a:t>	{</a:t>
            </a:r>
            <a:r>
              <a:rPr lang="x-none" altLang="en-US" sz="1400" b="1">
                <a:solidFill>
                  <a:schemeClr val="accent1">
                    <a:lumMod val="50000"/>
                  </a:schemeClr>
                </a:solidFill>
              </a:rPr>
              <a:t>Trigger Channel,</a:t>
            </a:r>
            <a:r>
              <a:rPr lang="x-none" altLang="en-US" sz="1400"/>
              <a:t> </a:t>
            </a:r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Trigger Function,</a:t>
            </a:r>
            <a:r>
              <a:rPr lang="x-none" altLang="en-US" sz="1400"/>
              <a:t> </a:t>
            </a:r>
            <a:r>
              <a:rPr lang="x-none" altLang="en-US" sz="1400" b="1">
                <a:solidFill>
                  <a:schemeClr val="accent6">
                    <a:lumMod val="50000"/>
                  </a:schemeClr>
                </a:solidFill>
              </a:rPr>
              <a:t>Action Channel</a:t>
            </a:r>
            <a:r>
              <a:rPr lang="x-none" altLang="en-US" sz="1400" b="1"/>
              <a:t>,</a:t>
            </a:r>
            <a:r>
              <a:rPr lang="x-none" altLang="en-US" sz="1400"/>
              <a:t>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</a:rPr>
              <a:t>Action Function</a:t>
            </a:r>
            <a:r>
              <a:rPr lang="x-none" altLang="en-US" sz="1400"/>
              <a:t>}</a:t>
            </a:r>
            <a:endParaRPr lang="x-none" altLang="en-US" sz="1400"/>
          </a:p>
          <a:p>
            <a:endParaRPr lang="x-none" altLang="en-US" sz="1400"/>
          </a:p>
          <a:p>
            <a:r>
              <a:rPr lang="x-none" altLang="en-US" sz="1400" b="1"/>
              <a:t>Sequence to Predict</a:t>
            </a:r>
            <a:endParaRPr lang="x-none" altLang="en-US" sz="1400" b="1"/>
          </a:p>
          <a:p>
            <a:r>
              <a:rPr lang="x-none" altLang="en-US" sz="1400" b="1"/>
              <a:t>	</a:t>
            </a:r>
            <a:r>
              <a:rPr lang="x-none" altLang="en-US" sz="1400" i="1"/>
              <a:t>foursquare foursquare.new_check_in_with_photo evernote evernote.create_image_note_from_url</a:t>
            </a:r>
            <a:endParaRPr lang="x-none" altLang="en-US" sz="1400" i="1"/>
          </a:p>
        </p:txBody>
      </p:sp>
      <p:sp>
        <p:nvSpPr>
          <p:cNvPr id="5" name="Text Box 4"/>
          <p:cNvSpPr txBox="1"/>
          <p:nvPr/>
        </p:nvSpPr>
        <p:spPr>
          <a:xfrm>
            <a:off x="789305" y="3298190"/>
            <a:ext cx="1000315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 b="1" u="sng"/>
              <a:t>Zapier Example</a:t>
            </a:r>
            <a:endParaRPr lang="x-none" altLang="en-US" sz="1400"/>
          </a:p>
          <a:p>
            <a:endParaRPr lang="x-none" altLang="en-US" sz="1400"/>
          </a:p>
          <a:p>
            <a:r>
              <a:rPr lang="x-none" altLang="en-US" sz="1400" b="1"/>
              <a:t>Title:</a:t>
            </a:r>
            <a:r>
              <a:rPr lang="x-none" altLang="en-US" sz="1400"/>
              <a:t> </a:t>
            </a:r>
            <a:r>
              <a:rPr lang="x-none" altLang="en-US" sz="1400" b="1" i="1">
                <a:solidFill>
                  <a:schemeClr val="accent6">
                    <a:lumMod val="50000"/>
                  </a:schemeClr>
                </a:solidFill>
              </a:rPr>
              <a:t>HipChat</a:t>
            </a:r>
            <a:r>
              <a:rPr lang="x-none" altLang="en-US" sz="1400"/>
              <a:t> Alert from </a:t>
            </a:r>
            <a:r>
              <a:rPr lang="x-none" altLang="en-US" sz="1400" b="1" i="1">
                <a:solidFill>
                  <a:schemeClr val="accent5">
                    <a:lumMod val="50000"/>
                  </a:schemeClr>
                </a:solidFill>
              </a:rPr>
              <a:t>RSS</a:t>
            </a:r>
            <a:r>
              <a:rPr lang="x-none" altLang="en-US" sz="14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x-none" altLang="en-US" sz="1400"/>
              <a:t>Feed</a:t>
            </a:r>
            <a:endParaRPr lang="x-none" altLang="en-US" sz="1400"/>
          </a:p>
          <a:p>
            <a:r>
              <a:rPr lang="x-none" altLang="en-US" sz="1400" b="1"/>
              <a:t>Description:</a:t>
            </a:r>
            <a:r>
              <a:rPr lang="x-none" altLang="en-US" sz="1400"/>
              <a:t> Get a Hipchat message for new RSS feed items.</a:t>
            </a:r>
            <a:endParaRPr lang="x-none" altLang="en-US" sz="1400"/>
          </a:p>
          <a:p>
            <a:endParaRPr lang="x-none" altLang="en-US" sz="1400"/>
          </a:p>
          <a:p>
            <a:r>
              <a:rPr lang="x-none" altLang="en-US" sz="1400" b="1"/>
              <a:t>Recipe:</a:t>
            </a:r>
            <a:endParaRPr lang="x-none" altLang="en-US" sz="1400"/>
          </a:p>
          <a:p>
            <a:r>
              <a:rPr lang="x-none" altLang="en-US" sz="1400"/>
              <a:t>	</a:t>
            </a:r>
            <a:r>
              <a:rPr lang="x-none" altLang="en-US" sz="1400" b="1">
                <a:solidFill>
                  <a:schemeClr val="accent1">
                    <a:lumMod val="50000"/>
                  </a:schemeClr>
                </a:solidFill>
              </a:rPr>
              <a:t>RSSAPI:</a:t>
            </a:r>
            <a:r>
              <a:rPr lang="x-none" altLang="en-US" sz="1400"/>
              <a:t> </a:t>
            </a:r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New Feed</a:t>
            </a:r>
            <a:r>
              <a:rPr lang="x-none" altLang="en-US" sz="1400"/>
              <a:t> </a:t>
            </a:r>
            <a:r>
              <a:rPr lang="x-none" altLang="en-US" sz="1400" b="1">
                <a:solidFill>
                  <a:schemeClr val="accent6">
                    <a:lumMod val="50000"/>
                  </a:schemeClr>
                </a:solidFill>
              </a:rPr>
              <a:t>HipChatAPI:</a:t>
            </a:r>
            <a:r>
              <a:rPr lang="x-none" altLang="en-US" sz="1400"/>
              <a:t>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</a:rPr>
              <a:t>Message</a:t>
            </a:r>
            <a:endParaRPr lang="x-none" altLang="en-US" sz="1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x-none" altLang="en-US" sz="1400"/>
              <a:t>	{</a:t>
            </a:r>
            <a:r>
              <a:rPr lang="x-none" altLang="en-US" sz="1400" b="1">
                <a:solidFill>
                  <a:schemeClr val="accent1">
                    <a:lumMod val="50000"/>
                  </a:schemeClr>
                </a:solidFill>
              </a:rPr>
              <a:t>Event Channel</a:t>
            </a:r>
            <a:r>
              <a:rPr lang="x-none" altLang="en-US" sz="1400"/>
              <a:t>, </a:t>
            </a:r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Event</a:t>
            </a:r>
            <a:r>
              <a:rPr lang="x-none" altLang="en-US" sz="1400"/>
              <a:t>, </a:t>
            </a:r>
            <a:r>
              <a:rPr lang="x-none" altLang="en-US" sz="1400" b="1">
                <a:solidFill>
                  <a:schemeClr val="accent6">
                    <a:lumMod val="50000"/>
                  </a:schemeClr>
                </a:solidFill>
              </a:rPr>
              <a:t>Action Channel</a:t>
            </a:r>
            <a:r>
              <a:rPr lang="x-none" altLang="en-US" sz="140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x-none" altLang="en-US" sz="1400"/>
              <a:t>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x-none" altLang="en-US" sz="1400"/>
              <a:t>} </a:t>
            </a:r>
            <a:endParaRPr lang="x-none" altLang="en-US" sz="1400"/>
          </a:p>
          <a:p>
            <a:endParaRPr lang="x-none" altLang="en-US" sz="1400"/>
          </a:p>
          <a:p>
            <a:r>
              <a:rPr lang="x-none" altLang="en-US" sz="1400" b="1"/>
              <a:t>Sequence to Predict</a:t>
            </a:r>
            <a:endParaRPr lang="x-none" altLang="en-US" sz="1400" b="1"/>
          </a:p>
          <a:p>
            <a:r>
              <a:rPr lang="x-none" altLang="en-US" sz="1400"/>
              <a:t>	</a:t>
            </a:r>
            <a:r>
              <a:rPr lang="x-none" altLang="en-US" sz="1400" i="1"/>
              <a:t>rssapi rssapi.new_feed hipchatapi hipchatapi.message</a:t>
            </a:r>
            <a:endParaRPr lang="x-none" altLang="en-US" sz="1400"/>
          </a:p>
          <a:p>
            <a:endParaRPr lang="x-none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Presentation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 PL KaitiM Big5</vt:lpstr>
      <vt:lpstr>微软雅黑</vt:lpstr>
      <vt:lpstr>Droid Sans Fallback</vt:lpstr>
      <vt:lpstr>Arial Unicode MS</vt:lpstr>
      <vt:lpstr>Arial Black</vt:lpstr>
      <vt:lpstr>SimSun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doc</dc:creator>
  <cp:lastModifiedBy>doc</cp:lastModifiedBy>
  <cp:revision>3</cp:revision>
  <dcterms:created xsi:type="dcterms:W3CDTF">2019-11-16T05:27:15Z</dcterms:created>
  <dcterms:modified xsi:type="dcterms:W3CDTF">2019-11-16T05:27:15Z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