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Agenda Modelling 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Simulating Users to Support Task Completion Dialog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Challenges with Developing Dialog </a:t>
            </a:r>
            <a:r>
              <a:rPr lang="en"/>
              <a:t>Management</a:t>
            </a:r>
            <a:r>
              <a:rPr lang="en"/>
              <a:t> Systems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Simulation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Vocabulary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