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CF1D7C-C49B-4AAB-83EC-8E91936D7787}"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168902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6774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34117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3182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300471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CF1D7C-C49B-4AAB-83EC-8E91936D7787}"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324773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CF1D7C-C49B-4AAB-83EC-8E91936D7787}"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1349186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F1D7C-C49B-4AAB-83EC-8E91936D7787}"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3922398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F1D7C-C49B-4AAB-83EC-8E91936D7787}"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65997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F1D7C-C49B-4AAB-83EC-8E91936D7787}"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23425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F1D7C-C49B-4AAB-83EC-8E91936D7787}"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185877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171042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CF1D7C-C49B-4AAB-83EC-8E91936D7787}"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186469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F1D7C-C49B-4AAB-83EC-8E91936D7787}"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31651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F1D7C-C49B-4AAB-83EC-8E91936D7787}"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266436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192765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F1D7C-C49B-4AAB-83EC-8E91936D7787}"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4570C-8592-4AE5-879B-7F3606857246}" type="slidenum">
              <a:rPr lang="en-IN" smtClean="0"/>
              <a:t>‹#›</a:t>
            </a:fld>
            <a:endParaRPr lang="en-IN"/>
          </a:p>
        </p:txBody>
      </p:sp>
    </p:spTree>
    <p:extLst>
      <p:ext uri="{BB962C8B-B14F-4D97-AF65-F5344CB8AC3E}">
        <p14:creationId xmlns:p14="http://schemas.microsoft.com/office/powerpoint/2010/main" val="415880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CF1D7C-C49B-4AAB-83EC-8E91936D7787}" type="datetimeFigureOut">
              <a:rPr lang="en-IN" smtClean="0"/>
              <a:t>06-07-2023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44570C-8592-4AE5-879B-7F3606857246}" type="slidenum">
              <a:rPr lang="en-IN" smtClean="0"/>
              <a:t>‹#›</a:t>
            </a:fld>
            <a:endParaRPr lang="en-IN"/>
          </a:p>
        </p:txBody>
      </p:sp>
    </p:spTree>
    <p:extLst>
      <p:ext uri="{BB962C8B-B14F-4D97-AF65-F5344CB8AC3E}">
        <p14:creationId xmlns:p14="http://schemas.microsoft.com/office/powerpoint/2010/main" val="342968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4B24-5A64-10D3-9F19-DCE39843DEE4}"/>
              </a:ext>
            </a:extLst>
          </p:cNvPr>
          <p:cNvSpPr>
            <a:spLocks noGrp="1"/>
          </p:cNvSpPr>
          <p:nvPr>
            <p:ph type="ctrTitle"/>
          </p:nvPr>
        </p:nvSpPr>
        <p:spPr/>
        <p:txBody>
          <a:bodyPr/>
          <a:lstStyle/>
          <a:p>
            <a:r>
              <a:rPr lang="en-IN" dirty="0"/>
              <a:t>Build Your Chatbot with Dolly</a:t>
            </a:r>
          </a:p>
        </p:txBody>
      </p:sp>
      <p:sp>
        <p:nvSpPr>
          <p:cNvPr id="3" name="Subtitle 2">
            <a:extLst>
              <a:ext uri="{FF2B5EF4-FFF2-40B4-BE49-F238E27FC236}">
                <a16:creationId xmlns:a16="http://schemas.microsoft.com/office/drawing/2014/main" id="{3E2FBEE0-4B3D-8FB0-B44B-3B95C073D48E}"/>
              </a:ext>
            </a:extLst>
          </p:cNvPr>
          <p:cNvSpPr>
            <a:spLocks noGrp="1"/>
          </p:cNvSpPr>
          <p:nvPr>
            <p:ph type="subTitle" idx="1"/>
          </p:nvPr>
        </p:nvSpPr>
        <p:spPr/>
        <p:txBody>
          <a:bodyPr/>
          <a:lstStyle/>
          <a:p>
            <a:r>
              <a:rPr lang="en-IN" dirty="0"/>
              <a:t>Summary of the Databricks tutorial of building a chatbot using Dolly.</a:t>
            </a:r>
          </a:p>
        </p:txBody>
      </p:sp>
    </p:spTree>
    <p:extLst>
      <p:ext uri="{BB962C8B-B14F-4D97-AF65-F5344CB8AC3E}">
        <p14:creationId xmlns:p14="http://schemas.microsoft.com/office/powerpoint/2010/main" val="205859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537F-200E-98A0-50EE-E4BC8ECFA511}"/>
              </a:ext>
            </a:extLst>
          </p:cNvPr>
          <p:cNvSpPr>
            <a:spLocks noGrp="1"/>
          </p:cNvSpPr>
          <p:nvPr>
            <p:ph type="title"/>
          </p:nvPr>
        </p:nvSpPr>
        <p:spPr/>
        <p:txBody>
          <a:bodyPr>
            <a:normAutofit/>
          </a:bodyPr>
          <a:lstStyle/>
          <a:p>
            <a:r>
              <a:rPr lang="en-IN" dirty="0"/>
              <a:t>Overall Idea</a:t>
            </a:r>
          </a:p>
        </p:txBody>
      </p:sp>
      <p:pic>
        <p:nvPicPr>
          <p:cNvPr id="5" name="Content Placeholder 4">
            <a:extLst>
              <a:ext uri="{FF2B5EF4-FFF2-40B4-BE49-F238E27FC236}">
                <a16:creationId xmlns:a16="http://schemas.microsoft.com/office/drawing/2014/main" id="{1724470C-BEE8-2F89-4C7C-D3BD2B1BB4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598" y="1438274"/>
            <a:ext cx="10776155" cy="5419726"/>
          </a:xfrm>
        </p:spPr>
      </p:pic>
    </p:spTree>
    <p:extLst>
      <p:ext uri="{BB962C8B-B14F-4D97-AF65-F5344CB8AC3E}">
        <p14:creationId xmlns:p14="http://schemas.microsoft.com/office/powerpoint/2010/main" val="158295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7CA8-17BE-73C1-D538-3FE722520A0C}"/>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0321B129-7AED-B3E1-87C9-23646A1DAF79}"/>
              </a:ext>
            </a:extLst>
          </p:cNvPr>
          <p:cNvSpPr>
            <a:spLocks noGrp="1"/>
          </p:cNvSpPr>
          <p:nvPr>
            <p:ph idx="1"/>
          </p:nvPr>
        </p:nvSpPr>
        <p:spPr/>
        <p:txBody>
          <a:bodyPr>
            <a:normAutofit lnSpcReduction="10000"/>
          </a:bodyPr>
          <a:lstStyle/>
          <a:p>
            <a:r>
              <a:rPr lang="en-IN" sz="2800" dirty="0"/>
              <a:t>They extract and clean the data from some source and store it into a database in form of vectors i.e. all the data is converted into vectors of numbers and these vectors are stored in the database. These vectors will later be used as the source for performing similarity checks between the user input and the question that have been stored in the Database.</a:t>
            </a:r>
          </a:p>
          <a:p>
            <a:endParaRPr lang="en-IN" dirty="0"/>
          </a:p>
          <a:p>
            <a:endParaRPr lang="en-IN" dirty="0"/>
          </a:p>
          <a:p>
            <a:pPr marL="36900" indent="0">
              <a:buNone/>
            </a:pPr>
            <a:r>
              <a:rPr lang="en-IN" dirty="0"/>
              <a:t>They are using </a:t>
            </a:r>
            <a:r>
              <a:rPr lang="en-IN" dirty="0" err="1"/>
              <a:t>BeautifulSoup</a:t>
            </a:r>
            <a:r>
              <a:rPr lang="en-IN" dirty="0"/>
              <a:t> to clean the data and Spark library to handle database.</a:t>
            </a:r>
          </a:p>
          <a:p>
            <a:pPr marL="36900" indent="0">
              <a:buNone/>
            </a:pPr>
            <a:r>
              <a:rPr lang="en-IN" dirty="0"/>
              <a:t>They are using Chroma DB as the vector database.</a:t>
            </a:r>
          </a:p>
        </p:txBody>
      </p:sp>
    </p:spTree>
    <p:extLst>
      <p:ext uri="{BB962C8B-B14F-4D97-AF65-F5344CB8AC3E}">
        <p14:creationId xmlns:p14="http://schemas.microsoft.com/office/powerpoint/2010/main" val="175291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0217-026A-AFCD-8448-3C9B0F384BBA}"/>
              </a:ext>
            </a:extLst>
          </p:cNvPr>
          <p:cNvSpPr>
            <a:spLocks noGrp="1"/>
          </p:cNvSpPr>
          <p:nvPr>
            <p:ph type="title"/>
          </p:nvPr>
        </p:nvSpPr>
        <p:spPr/>
        <p:txBody>
          <a:bodyPr/>
          <a:lstStyle/>
          <a:p>
            <a:r>
              <a:rPr lang="en-IN" dirty="0"/>
              <a:t>Format in Which they stored Data.</a:t>
            </a:r>
          </a:p>
        </p:txBody>
      </p:sp>
      <p:pic>
        <p:nvPicPr>
          <p:cNvPr id="5" name="Content Placeholder 4">
            <a:extLst>
              <a:ext uri="{FF2B5EF4-FFF2-40B4-BE49-F238E27FC236}">
                <a16:creationId xmlns:a16="http://schemas.microsoft.com/office/drawing/2014/main" id="{318C97FC-3382-8695-5052-9BF0F0299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972" y="1580050"/>
            <a:ext cx="9849408" cy="4886749"/>
          </a:xfrm>
        </p:spPr>
      </p:pic>
    </p:spTree>
    <p:extLst>
      <p:ext uri="{BB962C8B-B14F-4D97-AF65-F5344CB8AC3E}">
        <p14:creationId xmlns:p14="http://schemas.microsoft.com/office/powerpoint/2010/main" val="14553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DB-5288-C8AA-43AE-F841A7041871}"/>
              </a:ext>
            </a:extLst>
          </p:cNvPr>
          <p:cNvSpPr>
            <a:spLocks noGrp="1"/>
          </p:cNvSpPr>
          <p:nvPr>
            <p:ph type="title"/>
          </p:nvPr>
        </p:nvSpPr>
        <p:spPr/>
        <p:txBody>
          <a:bodyPr/>
          <a:lstStyle/>
          <a:p>
            <a:r>
              <a:rPr lang="en-IN" dirty="0"/>
              <a:t>Similarity Testing and Prompt Generation</a:t>
            </a:r>
          </a:p>
        </p:txBody>
      </p:sp>
      <p:sp>
        <p:nvSpPr>
          <p:cNvPr id="3" name="Content Placeholder 2">
            <a:extLst>
              <a:ext uri="{FF2B5EF4-FFF2-40B4-BE49-F238E27FC236}">
                <a16:creationId xmlns:a16="http://schemas.microsoft.com/office/drawing/2014/main" id="{6319BC21-ED8C-74C0-ED85-9C2412803834}"/>
              </a:ext>
            </a:extLst>
          </p:cNvPr>
          <p:cNvSpPr>
            <a:spLocks noGrp="1"/>
          </p:cNvSpPr>
          <p:nvPr>
            <p:ph idx="1"/>
          </p:nvPr>
        </p:nvSpPr>
        <p:spPr/>
        <p:txBody>
          <a:bodyPr>
            <a:normAutofit/>
          </a:bodyPr>
          <a:lstStyle/>
          <a:p>
            <a:pPr marL="36900" indent="0">
              <a:buNone/>
            </a:pPr>
            <a:r>
              <a:rPr lang="en-IN" sz="2400" dirty="0"/>
              <a:t>We first check the similarity of the user input with the database. Then, the answer corresponding to the question with most similarity is taken as the context for the question. </a:t>
            </a:r>
          </a:p>
          <a:p>
            <a:pPr marL="36900" indent="0">
              <a:buNone/>
            </a:pPr>
            <a:r>
              <a:rPr lang="en-IN" sz="2400" dirty="0"/>
              <a:t>After we get the context for a given question a Prompt is created by feeding in context as well as user input to already designed prompt template. This prompt template is then </a:t>
            </a:r>
            <a:r>
              <a:rPr lang="en-IN" sz="2400" dirty="0" err="1"/>
              <a:t>feeded</a:t>
            </a:r>
            <a:r>
              <a:rPr lang="en-IN" sz="2400" dirty="0"/>
              <a:t> into the LLM and the LLM then generates the answer to the user input according to the given context and gives the output.</a:t>
            </a:r>
          </a:p>
          <a:p>
            <a:pPr marL="36900" indent="0">
              <a:buNone/>
            </a:pPr>
            <a:r>
              <a:rPr lang="en-IN" sz="2400" dirty="0"/>
              <a:t>As we can choose what basic template of the prompt looks like so we can even make chat history a input for the prompt which can make the chatbot able to answer based on previous conversations.</a:t>
            </a:r>
          </a:p>
        </p:txBody>
      </p:sp>
    </p:spTree>
    <p:extLst>
      <p:ext uri="{BB962C8B-B14F-4D97-AF65-F5344CB8AC3E}">
        <p14:creationId xmlns:p14="http://schemas.microsoft.com/office/powerpoint/2010/main" val="413142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C453-2210-126F-294F-D97D8051C071}"/>
              </a:ext>
            </a:extLst>
          </p:cNvPr>
          <p:cNvSpPr>
            <a:spLocks noGrp="1"/>
          </p:cNvSpPr>
          <p:nvPr>
            <p:ph type="title"/>
          </p:nvPr>
        </p:nvSpPr>
        <p:spPr/>
        <p:txBody>
          <a:bodyPr/>
          <a:lstStyle/>
          <a:p>
            <a:r>
              <a:rPr lang="en-IN" dirty="0"/>
              <a:t>Example Prompts</a:t>
            </a:r>
          </a:p>
        </p:txBody>
      </p:sp>
      <p:pic>
        <p:nvPicPr>
          <p:cNvPr id="5" name="Content Placeholder 4">
            <a:extLst>
              <a:ext uri="{FF2B5EF4-FFF2-40B4-BE49-F238E27FC236}">
                <a16:creationId xmlns:a16="http://schemas.microsoft.com/office/drawing/2014/main" id="{FB1F8CA4-74FA-B75A-3803-4099AF565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059" y="1757032"/>
            <a:ext cx="10547229" cy="2238946"/>
          </a:xfrm>
        </p:spPr>
      </p:pic>
      <p:pic>
        <p:nvPicPr>
          <p:cNvPr id="7" name="Picture 6">
            <a:extLst>
              <a:ext uri="{FF2B5EF4-FFF2-40B4-BE49-F238E27FC236}">
                <a16:creationId xmlns:a16="http://schemas.microsoft.com/office/drawing/2014/main" id="{39BA31C1-E269-5006-3939-6264D6E2F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85" y="4250884"/>
            <a:ext cx="10547229" cy="1997516"/>
          </a:xfrm>
          <a:prstGeom prst="rect">
            <a:avLst/>
          </a:prstGeom>
        </p:spPr>
      </p:pic>
    </p:spTree>
    <p:extLst>
      <p:ext uri="{BB962C8B-B14F-4D97-AF65-F5344CB8AC3E}">
        <p14:creationId xmlns:p14="http://schemas.microsoft.com/office/powerpoint/2010/main" val="403578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3CA3-E719-6915-9A1E-F4CCDF62BCF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7FB6E79-349A-E558-C84A-412967A62C0B}"/>
              </a:ext>
            </a:extLst>
          </p:cNvPr>
          <p:cNvSpPr>
            <a:spLocks noGrp="1"/>
          </p:cNvSpPr>
          <p:nvPr>
            <p:ph idx="1"/>
          </p:nvPr>
        </p:nvSpPr>
        <p:spPr/>
        <p:txBody>
          <a:bodyPr>
            <a:normAutofit/>
          </a:bodyPr>
          <a:lstStyle/>
          <a:p>
            <a:r>
              <a:rPr lang="en-IN" sz="2800" dirty="0"/>
              <a:t>That were the 3 main steps included in creating a chatbot using Dolly.</a:t>
            </a:r>
          </a:p>
          <a:p>
            <a:pPr lvl="1"/>
            <a:r>
              <a:rPr lang="en-IN" sz="2400" dirty="0"/>
              <a:t>Data Preparation</a:t>
            </a:r>
          </a:p>
          <a:p>
            <a:pPr lvl="1"/>
            <a:r>
              <a:rPr lang="en-IN" sz="2400" dirty="0"/>
              <a:t>Similarity checks</a:t>
            </a:r>
          </a:p>
          <a:p>
            <a:pPr lvl="1"/>
            <a:r>
              <a:rPr lang="en-IN" sz="2400" dirty="0"/>
              <a:t>Prompt Engineering</a:t>
            </a:r>
          </a:p>
          <a:p>
            <a:r>
              <a:rPr lang="en-IN" sz="2800" dirty="0"/>
              <a:t>The specific technologies used in intermediate steps are not mentioned as we can use many technology for it.</a:t>
            </a:r>
          </a:p>
          <a:p>
            <a:endParaRPr lang="en-IN" sz="2800" dirty="0"/>
          </a:p>
        </p:txBody>
      </p:sp>
    </p:spTree>
    <p:extLst>
      <p:ext uri="{BB962C8B-B14F-4D97-AF65-F5344CB8AC3E}">
        <p14:creationId xmlns:p14="http://schemas.microsoft.com/office/powerpoint/2010/main" val="1483277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45</TotalTime>
  <Words>297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lpstr>
      <vt:lpstr>Build Your Chatbot with Dolly</vt:lpstr>
      <vt:lpstr>Overall Idea</vt:lpstr>
      <vt:lpstr>Data Preparation</vt:lpstr>
      <vt:lpstr>Format in Which they stored Data.</vt:lpstr>
      <vt:lpstr>Similarity Testing and Prompt Generation</vt:lpstr>
      <vt:lpstr>Example Prompts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Your Chatbot with Dolly</dc:title>
  <dc:creator>IMT2021005 Dhairya Gupta</dc:creator>
  <cp:lastModifiedBy>IMT2021005 Dhairya Gupta</cp:lastModifiedBy>
  <cp:revision>1</cp:revision>
  <dcterms:created xsi:type="dcterms:W3CDTF">2023-07-06T08:37:34Z</dcterms:created>
  <dcterms:modified xsi:type="dcterms:W3CDTF">2023-07-06T09:22:40Z</dcterms:modified>
</cp:coreProperties>
</file>