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3518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4248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9458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7588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3093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1619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44803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51906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7681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6376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7890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1375D0-C01D-4EB6-AC87-82DA884F9687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5BFBDE-2162-474A-9883-FEBAD335DD6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6581-A7D0-45CC-A109-38B6E234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60109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Mini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1A91-14FB-41EF-B4E1-B2F28BC1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60033"/>
            <a:ext cx="10058400" cy="1138587"/>
          </a:xfrm>
        </p:spPr>
        <p:txBody>
          <a:bodyPr/>
          <a:lstStyle/>
          <a:p>
            <a:r>
              <a:rPr lang="en-IN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52610498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8F0F-F3B5-4AF5-AD0D-E22C1789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8C7D9-2689-446B-A41C-8062DE0C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F2886-9016-4854-A079-C5B4071FE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" y="137653"/>
            <a:ext cx="9478159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313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2046-AD31-4997-A453-DB0A9C8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TALK  IN  NUMBERS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7017-20E2-4B64-982C-3BCC97CA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2800" b="1" dirty="0"/>
              <a:t>DEVELOPED BY:</a:t>
            </a:r>
            <a:endParaRPr lang="en-IN" sz="2800" dirty="0"/>
          </a:p>
          <a:p>
            <a:r>
              <a:rPr lang="en-US" sz="2800" dirty="0"/>
              <a:t>1. Dhairyashil Shinde					19UCS122</a:t>
            </a:r>
            <a:endParaRPr lang="en-IN" sz="2800" dirty="0"/>
          </a:p>
          <a:p>
            <a:r>
              <a:rPr lang="en-US" sz="2800" dirty="0"/>
              <a:t>2. </a:t>
            </a:r>
            <a:r>
              <a:rPr lang="en-US" sz="2800" dirty="0" err="1"/>
              <a:t>Gajashree</a:t>
            </a:r>
            <a:r>
              <a:rPr lang="en-US" sz="2800" dirty="0"/>
              <a:t> </a:t>
            </a:r>
            <a:r>
              <a:rPr lang="en-US" sz="2800" dirty="0" err="1"/>
              <a:t>Teke</a:t>
            </a:r>
            <a:r>
              <a:rPr lang="en-US" sz="2800" dirty="0"/>
              <a:t>						19UCS129</a:t>
            </a:r>
            <a:endParaRPr lang="en-IN" sz="2800" dirty="0"/>
          </a:p>
          <a:p>
            <a:r>
              <a:rPr lang="en-US" sz="2800" dirty="0"/>
              <a:t>3. Pritesh Shetty						19UCS121</a:t>
            </a:r>
            <a:endParaRPr lang="en-IN" sz="2800" dirty="0"/>
          </a:p>
          <a:p>
            <a:r>
              <a:rPr lang="en-US" sz="2800" dirty="0"/>
              <a:t>4. </a:t>
            </a:r>
            <a:r>
              <a:rPr lang="en-US" sz="2800" dirty="0" err="1"/>
              <a:t>Gouri</a:t>
            </a:r>
            <a:r>
              <a:rPr lang="en-US" sz="2800" dirty="0"/>
              <a:t> </a:t>
            </a:r>
            <a:r>
              <a:rPr lang="en-US" sz="2800" dirty="0" err="1"/>
              <a:t>Sonavane</a:t>
            </a:r>
            <a:r>
              <a:rPr lang="en-US" sz="2800" dirty="0"/>
              <a:t>						19UCS127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89191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63E3-3059-46A7-9DA1-4A3A4EFA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4368"/>
          </a:xfrm>
        </p:spPr>
        <p:txBody>
          <a:bodyPr/>
          <a:lstStyle/>
          <a:p>
            <a:r>
              <a:rPr lang="en-US" u="sng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D544-17F5-4D6F-844F-7F93B0C2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We have to decode an old manuscript given entirely in the form of numbers into the </a:t>
            </a:r>
            <a:r>
              <a:rPr lang="en-US" sz="4000" dirty="0" err="1"/>
              <a:t>alpthabets</a:t>
            </a:r>
            <a:r>
              <a:rPr lang="en-US" sz="4000" dirty="0"/>
              <a:t> in </a:t>
            </a:r>
            <a:r>
              <a:rPr lang="en-US" sz="4000" dirty="0" err="1"/>
              <a:t>english</a:t>
            </a:r>
            <a:r>
              <a:rPr lang="en-US" sz="4000" dirty="0"/>
              <a:t>.</a:t>
            </a:r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9970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BEAC-ECC1-45A1-B0D9-EE197511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92907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IN" dirty="0"/>
            </a:br>
            <a:r>
              <a:rPr lang="en-US" u="sng" dirty="0"/>
              <a:t>PROBLEM DESCRIPTION</a:t>
            </a:r>
            <a:r>
              <a:rPr lang="en-US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7590-2F6F-4BF2-BA63-2C500EAF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came across an old manuscript written entirely in numbers and </a:t>
            </a:r>
            <a:r>
              <a:rPr lang="en-US" sz="3200" dirty="0" err="1"/>
              <a:t>thankfully,the</a:t>
            </a:r>
            <a:r>
              <a:rPr lang="en-US" sz="3200" dirty="0"/>
              <a:t> instruction to decode it were </a:t>
            </a:r>
            <a:r>
              <a:rPr lang="en-US" sz="3200" dirty="0" err="1"/>
              <a:t>included,but</a:t>
            </a:r>
            <a:r>
              <a:rPr lang="en-US" sz="3200" dirty="0"/>
              <a:t> obviously not the means--it is an old manuscript after all and you would rather not </a:t>
            </a:r>
            <a:r>
              <a:rPr lang="en-US" sz="3200" dirty="0" err="1"/>
              <a:t>descipher</a:t>
            </a:r>
            <a:r>
              <a:rPr lang="en-US" sz="3200" dirty="0"/>
              <a:t> the document by hand. Each word has essentially been sorted first by length then alphabetically such that “a” is the first word followed by “b”,</a:t>
            </a:r>
            <a:r>
              <a:rPr lang="en-US" sz="3200" dirty="0" err="1"/>
              <a:t>etc.only</a:t>
            </a:r>
            <a:r>
              <a:rPr lang="en-US" sz="3200" dirty="0"/>
              <a:t> the lowercase letter </a:t>
            </a:r>
            <a:r>
              <a:rPr lang="en-US" sz="3200" dirty="0" err="1"/>
              <a:t>a..z</a:t>
            </a:r>
            <a:r>
              <a:rPr lang="en-US" sz="3200" dirty="0"/>
              <a:t> are allowed. The decoding instruction that came with the manuscript included this subset of words as an 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263875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E4C1E3-A41D-4793-AD84-ED7D94F9DA11}"/>
              </a:ext>
            </a:extLst>
          </p:cNvPr>
          <p:cNvSpPr/>
          <p:nvPr/>
        </p:nvSpPr>
        <p:spPr>
          <a:xfrm>
            <a:off x="1511559" y="555585"/>
            <a:ext cx="7632441" cy="5746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 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example: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  1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b  2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c  3 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…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z   26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aa  27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ab  28 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….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 err="1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zz</a:t>
            </a: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  702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…</a:t>
            </a:r>
            <a:endParaRPr lang="en-IN" sz="3200" spc="25" dirty="0">
              <a:solidFill>
                <a:srgbClr val="00000A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pc="25" dirty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hello  3752127</a:t>
            </a:r>
            <a:endParaRPr lang="en-IN" sz="3200" spc="25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7555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8FD9-2E8B-4F27-AFC8-4F041E92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REQUIREMENT ANALYSIS</a:t>
            </a:r>
            <a:r>
              <a:rPr lang="en-US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801-BA86-4B1C-BD4B-112F508A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u="sng" dirty="0"/>
              <a:t>Test case 1</a:t>
            </a:r>
            <a:r>
              <a:rPr lang="en-US" dirty="0"/>
              <a:t>:                                          n =13733 </a:t>
            </a:r>
            <a:endParaRPr lang="en-IN" dirty="0"/>
          </a:p>
          <a:p>
            <a:r>
              <a:rPr lang="en-US" dirty="0"/>
              <a:t>rem=n%26</a:t>
            </a:r>
            <a:endParaRPr lang="en-IN" dirty="0"/>
          </a:p>
          <a:p>
            <a:r>
              <a:rPr lang="en-US" dirty="0"/>
              <a:t> 13733%26=5</a:t>
            </a:r>
            <a:endParaRPr lang="en-IN" dirty="0"/>
          </a:p>
          <a:p>
            <a:r>
              <a:rPr lang="en-US" dirty="0"/>
              <a:t>  String[</a:t>
            </a:r>
            <a:r>
              <a:rPr lang="en-US" dirty="0" err="1"/>
              <a:t>i</a:t>
            </a:r>
            <a:r>
              <a:rPr lang="en-US" dirty="0"/>
              <a:t>++]=(rem-1)+’a’</a:t>
            </a:r>
            <a:endParaRPr lang="en-IN" dirty="0"/>
          </a:p>
          <a:p>
            <a:r>
              <a:rPr lang="en-US" dirty="0"/>
              <a:t> =(5-1)+97</a:t>
            </a:r>
            <a:endParaRPr lang="en-IN" dirty="0"/>
          </a:p>
          <a:p>
            <a:r>
              <a:rPr lang="en-US" dirty="0"/>
              <a:t> =101</a:t>
            </a:r>
            <a:endParaRPr lang="en-IN" dirty="0"/>
          </a:p>
          <a:p>
            <a:r>
              <a:rPr lang="en-US" dirty="0"/>
              <a:t> =e</a:t>
            </a:r>
            <a:endParaRPr lang="en-IN" dirty="0"/>
          </a:p>
          <a:p>
            <a:r>
              <a:rPr lang="en-US" dirty="0"/>
              <a:t> n =n/26=13733/26</a:t>
            </a:r>
            <a:endParaRPr lang="en-IN" dirty="0"/>
          </a:p>
          <a:p>
            <a:r>
              <a:rPr lang="en-US" dirty="0"/>
              <a:t> =528</a:t>
            </a:r>
            <a:endParaRPr lang="en-IN" dirty="0"/>
          </a:p>
          <a:p>
            <a:r>
              <a:rPr lang="en-US" dirty="0"/>
              <a:t> rem =n%26</a:t>
            </a:r>
            <a:endParaRPr lang="en-IN" dirty="0"/>
          </a:p>
          <a:p>
            <a:r>
              <a:rPr lang="en-US" dirty="0"/>
              <a:t> 528%26 =8 </a:t>
            </a:r>
            <a:endParaRPr lang="en-IN" dirty="0"/>
          </a:p>
          <a:p>
            <a:r>
              <a:rPr lang="en-US" dirty="0"/>
              <a:t> String[</a:t>
            </a:r>
            <a:r>
              <a:rPr lang="en-US" dirty="0" err="1"/>
              <a:t>i</a:t>
            </a:r>
            <a:r>
              <a:rPr lang="en-US" dirty="0"/>
              <a:t>++]=(rem-1)+’a’</a:t>
            </a:r>
            <a:endParaRPr lang="en-IN" dirty="0"/>
          </a:p>
          <a:p>
            <a:r>
              <a:rPr lang="en-US" dirty="0"/>
              <a:t> =7+97</a:t>
            </a:r>
            <a:endParaRPr lang="en-IN" dirty="0"/>
          </a:p>
          <a:p>
            <a:r>
              <a:rPr lang="en-US" dirty="0"/>
              <a:t> =104</a:t>
            </a:r>
            <a:endParaRPr lang="en-IN" dirty="0"/>
          </a:p>
          <a:p>
            <a:r>
              <a:rPr lang="en-US" dirty="0"/>
              <a:t> =h</a:t>
            </a:r>
            <a:endParaRPr lang="en-IN" dirty="0"/>
          </a:p>
          <a:p>
            <a:r>
              <a:rPr lang="en-US" dirty="0"/>
              <a:t> n=n/26=528/26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5140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791-9146-456F-B687-D84DA9F3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97280" y="65314"/>
            <a:ext cx="10058400" cy="22128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D3E5-6F03-4021-AAEB-9683058A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43812"/>
            <a:ext cx="10058400" cy="5225282"/>
          </a:xfrm>
        </p:spPr>
        <p:txBody>
          <a:bodyPr numCol="2">
            <a:normAutofit/>
          </a:bodyPr>
          <a:lstStyle/>
          <a:p>
            <a:r>
              <a:rPr lang="en-US" dirty="0"/>
              <a:t> =20</a:t>
            </a:r>
            <a:endParaRPr lang="en-IN" dirty="0"/>
          </a:p>
          <a:p>
            <a:r>
              <a:rPr lang="en-US" dirty="0"/>
              <a:t> rem =n%26</a:t>
            </a:r>
            <a:endParaRPr lang="en-IN" dirty="0"/>
          </a:p>
          <a:p>
            <a:r>
              <a:rPr lang="en-US" dirty="0"/>
              <a:t> =20%26</a:t>
            </a:r>
            <a:endParaRPr lang="en-IN" dirty="0"/>
          </a:p>
          <a:p>
            <a:r>
              <a:rPr lang="en-US" dirty="0"/>
              <a:t> =20 </a:t>
            </a:r>
            <a:endParaRPr lang="en-IN" dirty="0"/>
          </a:p>
          <a:p>
            <a:r>
              <a:rPr lang="en-US" dirty="0"/>
              <a:t>String[</a:t>
            </a:r>
            <a:r>
              <a:rPr lang="en-US" dirty="0" err="1"/>
              <a:t>i</a:t>
            </a:r>
            <a:r>
              <a:rPr lang="en-US" dirty="0"/>
              <a:t>++]=(rem-1)+’a’</a:t>
            </a:r>
            <a:endParaRPr lang="en-IN" dirty="0"/>
          </a:p>
          <a:p>
            <a:r>
              <a:rPr lang="en-US" dirty="0"/>
              <a:t> =19+97</a:t>
            </a:r>
            <a:endParaRPr lang="en-IN" dirty="0"/>
          </a:p>
          <a:p>
            <a:r>
              <a:rPr lang="en-US" dirty="0"/>
              <a:t> =116</a:t>
            </a:r>
            <a:endParaRPr lang="en-IN" dirty="0"/>
          </a:p>
          <a:p>
            <a:r>
              <a:rPr lang="en-US" dirty="0"/>
              <a:t> =t</a:t>
            </a:r>
            <a:endParaRPr lang="en-IN" dirty="0"/>
          </a:p>
          <a:p>
            <a:r>
              <a:rPr lang="en-US" dirty="0"/>
              <a:t>n =20/26=0</a:t>
            </a:r>
            <a:endParaRPr lang="en-IN" dirty="0"/>
          </a:p>
          <a:p>
            <a:r>
              <a:rPr lang="en-US" dirty="0"/>
              <a:t>=end</a:t>
            </a:r>
            <a:endParaRPr lang="en-IN" dirty="0"/>
          </a:p>
          <a:p>
            <a:r>
              <a:rPr lang="en-US" dirty="0"/>
              <a:t>Reversing the string=the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6826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D0C1-7EAD-4C78-90C3-7410EB27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62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CE0B-FE0C-45DD-9C88-E596171E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15820"/>
            <a:ext cx="10058400" cy="5253274"/>
          </a:xfrm>
        </p:spPr>
        <p:txBody>
          <a:bodyPr numCol="2">
            <a:normAutofit fontScale="92500" lnSpcReduction="20000"/>
          </a:bodyPr>
          <a:lstStyle/>
          <a:p>
            <a:r>
              <a:rPr lang="en-US" u="sng" dirty="0"/>
              <a:t>Test case3</a:t>
            </a:r>
            <a:r>
              <a:rPr lang="en-US" dirty="0"/>
              <a:t>:                                      n=718</a:t>
            </a:r>
            <a:endParaRPr lang="en-IN" dirty="0"/>
          </a:p>
          <a:p>
            <a:r>
              <a:rPr lang="en-US" dirty="0"/>
              <a:t> rem=n%26</a:t>
            </a:r>
            <a:endParaRPr lang="en-IN" dirty="0"/>
          </a:p>
          <a:p>
            <a:r>
              <a:rPr lang="en-US" dirty="0"/>
              <a:t> =718%26</a:t>
            </a:r>
            <a:endParaRPr lang="en-IN" dirty="0"/>
          </a:p>
          <a:p>
            <a:r>
              <a:rPr lang="en-US" dirty="0"/>
              <a:t> =16</a:t>
            </a:r>
            <a:endParaRPr lang="en-IN" dirty="0"/>
          </a:p>
          <a:p>
            <a:r>
              <a:rPr lang="en-US" dirty="0"/>
              <a:t>String[</a:t>
            </a:r>
            <a:r>
              <a:rPr lang="en-US" dirty="0" err="1"/>
              <a:t>i</a:t>
            </a:r>
            <a:r>
              <a:rPr lang="en-US" dirty="0"/>
              <a:t>++]=(rem-1)+’a’</a:t>
            </a:r>
            <a:endParaRPr lang="en-IN" dirty="0"/>
          </a:p>
          <a:p>
            <a:r>
              <a:rPr lang="en-US" dirty="0"/>
              <a:t> =(16-1)+97</a:t>
            </a:r>
            <a:endParaRPr lang="en-IN" dirty="0"/>
          </a:p>
          <a:p>
            <a:r>
              <a:rPr lang="en-US" dirty="0"/>
              <a:t> =15+97</a:t>
            </a:r>
            <a:endParaRPr lang="en-IN" dirty="0"/>
          </a:p>
          <a:p>
            <a:r>
              <a:rPr lang="en-US" dirty="0"/>
              <a:t> =112</a:t>
            </a:r>
            <a:endParaRPr lang="en-IN" dirty="0"/>
          </a:p>
          <a:p>
            <a:r>
              <a:rPr lang="en-US" dirty="0"/>
              <a:t> =p</a:t>
            </a:r>
            <a:endParaRPr lang="en-IN" dirty="0"/>
          </a:p>
          <a:p>
            <a:r>
              <a:rPr lang="en-US" dirty="0"/>
              <a:t> n=n/26=718/26</a:t>
            </a:r>
            <a:endParaRPr lang="en-IN" dirty="0"/>
          </a:p>
          <a:p>
            <a:r>
              <a:rPr lang="en-US" dirty="0"/>
              <a:t> =27</a:t>
            </a:r>
            <a:endParaRPr lang="en-IN" dirty="0"/>
          </a:p>
          <a:p>
            <a:r>
              <a:rPr lang="en-US" dirty="0"/>
              <a:t> rem=n%26=27%26</a:t>
            </a:r>
            <a:endParaRPr lang="en-IN" dirty="0"/>
          </a:p>
          <a:p>
            <a:r>
              <a:rPr lang="en-US" dirty="0"/>
              <a:t> =1</a:t>
            </a:r>
            <a:endParaRPr lang="en-IN" dirty="0"/>
          </a:p>
          <a:p>
            <a:r>
              <a:rPr lang="en-IN" dirty="0"/>
              <a:t> </a:t>
            </a:r>
          </a:p>
          <a:p>
            <a:r>
              <a:rPr lang="en-US" dirty="0"/>
              <a:t>String[</a:t>
            </a:r>
            <a:r>
              <a:rPr lang="en-US" dirty="0" err="1"/>
              <a:t>i</a:t>
            </a:r>
            <a:r>
              <a:rPr lang="en-US" dirty="0"/>
              <a:t>++]=(rem-1)+’a’</a:t>
            </a:r>
            <a:endParaRPr lang="en-IN" dirty="0"/>
          </a:p>
          <a:p>
            <a:r>
              <a:rPr lang="en-US" dirty="0"/>
              <a:t> =(1-1)+97</a:t>
            </a:r>
            <a:endParaRPr lang="en-IN" dirty="0"/>
          </a:p>
          <a:p>
            <a:r>
              <a:rPr lang="en-US" dirty="0"/>
              <a:t> =97</a:t>
            </a:r>
            <a:endParaRPr lang="en-IN" dirty="0"/>
          </a:p>
          <a:p>
            <a:r>
              <a:rPr lang="en-US" dirty="0"/>
              <a:t> =a</a:t>
            </a:r>
            <a:endParaRPr lang="en-IN" dirty="0"/>
          </a:p>
          <a:p>
            <a:r>
              <a:rPr lang="en-US" dirty="0"/>
              <a:t> n=n/26=27/26</a:t>
            </a:r>
            <a:endParaRPr lang="en-IN" dirty="0"/>
          </a:p>
          <a:p>
            <a:r>
              <a:rPr lang="en-US" dirty="0"/>
              <a:t> =1</a:t>
            </a:r>
            <a:endParaRPr lang="en-IN" dirty="0"/>
          </a:p>
          <a:p>
            <a:r>
              <a:rPr lang="en-US" dirty="0"/>
              <a:t>rem=n%26=1%26</a:t>
            </a:r>
            <a:endParaRPr lang="en-IN" dirty="0"/>
          </a:p>
          <a:p>
            <a:r>
              <a:rPr lang="en-US" dirty="0"/>
              <a:t> =1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97899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29DF-3A6D-473B-A035-753D165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892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3BA8-291F-4DF9-8185-C784F420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58416"/>
            <a:ext cx="10058400" cy="5010678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  <a:p>
            <a:r>
              <a:rPr lang="en-US" dirty="0"/>
              <a:t>String[</a:t>
            </a:r>
            <a:r>
              <a:rPr lang="en-US" dirty="0" err="1"/>
              <a:t>i</a:t>
            </a:r>
            <a:r>
              <a:rPr lang="en-US" dirty="0"/>
              <a:t>++]=(rem-1)+’a’</a:t>
            </a:r>
            <a:endParaRPr lang="en-IN" dirty="0"/>
          </a:p>
          <a:p>
            <a:r>
              <a:rPr lang="en-US" dirty="0"/>
              <a:t> =(1-1)+97</a:t>
            </a:r>
            <a:endParaRPr lang="en-IN" dirty="0"/>
          </a:p>
          <a:p>
            <a:r>
              <a:rPr lang="en-US" dirty="0"/>
              <a:t> =97 </a:t>
            </a:r>
            <a:endParaRPr lang="en-IN" dirty="0"/>
          </a:p>
          <a:p>
            <a:r>
              <a:rPr lang="en-US" dirty="0"/>
              <a:t>=a</a:t>
            </a:r>
            <a:endParaRPr lang="en-IN" dirty="0"/>
          </a:p>
          <a:p>
            <a:r>
              <a:rPr lang="en-US" dirty="0"/>
              <a:t>n=n/26=1/26</a:t>
            </a:r>
            <a:endParaRPr lang="en-IN" dirty="0"/>
          </a:p>
          <a:p>
            <a:r>
              <a:rPr lang="en-US" dirty="0"/>
              <a:t> =0</a:t>
            </a:r>
            <a:endParaRPr lang="en-IN" dirty="0"/>
          </a:p>
          <a:p>
            <a:r>
              <a:rPr lang="en-US" dirty="0"/>
              <a:t>end</a:t>
            </a:r>
            <a:endParaRPr lang="en-IN" dirty="0"/>
          </a:p>
          <a:p>
            <a:r>
              <a:rPr lang="en-US" dirty="0"/>
              <a:t>Reversing string =</a:t>
            </a:r>
            <a:r>
              <a:rPr lang="en-US" dirty="0" err="1"/>
              <a:t>aap</a:t>
            </a:r>
            <a:endParaRPr lang="en-IN" dirty="0"/>
          </a:p>
          <a:p>
            <a:r>
              <a:rPr lang="en-US" dirty="0"/>
              <a:t>Output=</a:t>
            </a:r>
            <a:r>
              <a:rPr lang="en-US" dirty="0" err="1"/>
              <a:t>aap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9947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386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Times New Roman</vt:lpstr>
      <vt:lpstr>Retrospect</vt:lpstr>
      <vt:lpstr>Mini Project </vt:lpstr>
      <vt:lpstr>TALK  IN  NUMBERS </vt:lpstr>
      <vt:lpstr>PROBLEM STATEMENT</vt:lpstr>
      <vt:lpstr>  PROBLEM DESCRIPTION: </vt:lpstr>
      <vt:lpstr>PowerPoint Presentation</vt:lpstr>
      <vt:lpstr>REQUIREMENT ANALYSIS: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Dhairyashil Shinde</dc:creator>
  <cp:lastModifiedBy>Dhairyashil Shinde</cp:lastModifiedBy>
  <cp:revision>4</cp:revision>
  <dcterms:created xsi:type="dcterms:W3CDTF">2021-05-22T04:20:38Z</dcterms:created>
  <dcterms:modified xsi:type="dcterms:W3CDTF">2021-05-22T04:32:12Z</dcterms:modified>
</cp:coreProperties>
</file>