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1" r:id="rId5"/>
    <p:sldId id="257" r:id="rId6"/>
    <p:sldId id="258" r:id="rId7"/>
    <p:sldId id="259" r:id="rId8"/>
    <p:sldId id="260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CC66"/>
    <a:srgbClr val="66FF66"/>
    <a:srgbClr val="0AA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15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C153-301D-3C9B-BC16-0EA2D3F56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6DC9-2E2C-75C0-AAA5-E4B95429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A54A-69D5-C66B-3E42-31E98EA3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7B36-9457-83C1-9844-CF710789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E4D7-2475-7FA2-9C22-D6616C6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EA1-633B-3EA2-127A-7485582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F25A-610F-1424-0561-C14286454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704E-E2D0-0B49-170B-E34C6B7C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FF6B-BE40-762C-3D66-36C35957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7667-8229-E918-1EF8-F4967D54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8E608-8993-3B06-F8DE-B2A5AC9FC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E7924-A139-00DA-4A79-894F1E1A1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3863-FA46-7C60-CF38-C1340374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72ED-51AB-84A4-1A59-6569E2F6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2E80-596B-1FEB-6E64-243CFA8C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42F8-FA17-B765-F7B2-61D702C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00AA-9E86-FC06-0DC6-7BDF8E30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FE42-7509-2FB4-05CA-17E7C3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11D7-373D-F3DE-254B-A2F93B33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8F5D-524F-61DB-975D-E0AB9E21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A43E-73CD-7E68-A54B-E91E8888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B91B-3082-DB32-B623-B80AA374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F414-F021-E9E6-3971-70C3ABF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BE64-89C5-C4D6-09FE-E5E0D501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92CF-5105-DCA2-593F-588A335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05C8-4590-7F67-D65B-83CB126E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5EF0-07FE-6A99-1148-206ACA32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791C-478C-BB37-5FDC-DF6E8179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789C-4C7C-7FC8-686F-209148E4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4A8F-BEEA-1BF1-B55F-57848AC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2E17-09C4-BE9E-04F4-9B54218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D67B-164E-8082-6EE0-9159685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071BE-FC79-1254-933A-834F0467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4CFD-4D5F-0AE6-5C38-7B172F21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02A00-0199-CB2A-2DE3-FED1DE5F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B7A6F-24EF-B87F-51CA-3F15F0FD1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8D98B-5364-2FC0-C216-D5395504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638E-408E-66B2-CEE2-807B636C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9C8D-13B9-C071-E0C0-6C79A18C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F71-FDD0-D4CA-8259-1AB17524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FB727-9054-B11A-BA66-08922A5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45687-B5D4-0614-469B-FD8F29B5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62E1A-E183-C6DF-001A-B970EF1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DDD3-7995-4424-67CA-41391C9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A2949-7FC8-3FA1-EB1F-C0F373A5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9EF17-6FF5-5EAE-42DE-70AE29A8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3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83A7-7B8D-FADE-7181-04784C96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1E99-4E76-3439-4E21-D8925E08D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5727-5D1A-4A6C-25D4-72B984BB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050C-5BF5-A963-CFD5-A62377E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A844-13E3-E898-F4D2-A6940E62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89EA-42AE-3250-9FC5-180EF320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BA6-AC8B-77AE-2B1B-945B48A3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6B0D1-B126-7310-171A-EC4A2E87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177F8-EE61-3930-07CB-C9B5A124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A3A4-B81D-FCB7-68D7-B2AB2EB1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71509-84A1-885E-8340-950F7CE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899F-9F20-AF02-8EB0-83C9074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314E6-C5B1-6A25-5068-4911C9C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551E-52BA-BEF4-6693-4A90A35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65FA-1312-9441-DB21-7F88DFB3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EBFA-DCF3-48BE-BF76-ECDD618B6B2C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0EB0-BE5B-17AA-1A92-7FD0F4ED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F284-499F-D439-5E58-437312022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05C8-F311-4E53-BDE6-6C4AE8C91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50940-0E90-1580-0DEF-E12FC096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55989-A2ED-695D-F2CD-37FEC20E400E}"/>
              </a:ext>
            </a:extLst>
          </p:cNvPr>
          <p:cNvSpPr/>
          <p:nvPr/>
        </p:nvSpPr>
        <p:spPr>
          <a:xfrm>
            <a:off x="933450" y="0"/>
            <a:ext cx="1097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3B947-773B-1175-D67B-2C7A4DEC3CB3}"/>
              </a:ext>
            </a:extLst>
          </p:cNvPr>
          <p:cNvSpPr txBox="1"/>
          <p:nvPr/>
        </p:nvSpPr>
        <p:spPr>
          <a:xfrm>
            <a:off x="1466850" y="476250"/>
            <a:ext cx="994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F Fusion Sans Pro Black"/>
              </a:rPr>
              <a:t>ULTRA SONIC RADAR USING ARDUINO</a:t>
            </a:r>
            <a:endParaRPr lang="en-IN" sz="4800" b="1" dirty="0">
              <a:latin typeface="PF Fusion Sans Pro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7DE9C-F80F-6227-0577-E70A0D0828BA}"/>
              </a:ext>
            </a:extLst>
          </p:cNvPr>
          <p:cNvSpPr txBox="1"/>
          <p:nvPr/>
        </p:nvSpPr>
        <p:spPr>
          <a:xfrm>
            <a:off x="9144003" y="528834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F Fusion Sans Pro Black"/>
              </a:rPr>
              <a:t>By  Dhairyashil Jadhav</a:t>
            </a:r>
          </a:p>
          <a:p>
            <a:r>
              <a:rPr lang="en-US" sz="2400" b="1" dirty="0">
                <a:latin typeface="PF Fusion Sans Pro Black"/>
              </a:rPr>
              <a:t>       Anish Jadhav</a:t>
            </a:r>
          </a:p>
          <a:p>
            <a:r>
              <a:rPr lang="en-US" sz="2400" b="1" dirty="0">
                <a:latin typeface="PF Fusion Sans Pro Black"/>
              </a:rPr>
              <a:t>       Sushant </a:t>
            </a:r>
            <a:r>
              <a:rPr lang="en-US" sz="2400" b="1" dirty="0" err="1">
                <a:latin typeface="PF Fusion Sans Pro Black"/>
              </a:rPr>
              <a:t>Edake</a:t>
            </a:r>
            <a:endParaRPr lang="en-US" sz="2400" b="1" dirty="0">
              <a:latin typeface="PF Fusion Sans Pro Black"/>
            </a:endParaRPr>
          </a:p>
          <a:p>
            <a:r>
              <a:rPr lang="en-US" sz="2400" b="1" dirty="0">
                <a:latin typeface="PF Fusion Sans Pro Black"/>
              </a:rPr>
              <a:t>       Yash </a:t>
            </a:r>
            <a:r>
              <a:rPr lang="en-US" sz="2400" b="1" dirty="0" err="1">
                <a:latin typeface="PF Fusion Sans Pro Black"/>
              </a:rPr>
              <a:t>Gorad</a:t>
            </a:r>
            <a:r>
              <a:rPr lang="en-US" sz="2400" b="1" dirty="0">
                <a:latin typeface="PF Fusion Sans Pro Black"/>
              </a:rPr>
              <a:t> </a:t>
            </a:r>
            <a:endParaRPr lang="en-IN" sz="2400" b="1" dirty="0">
              <a:latin typeface="PF Fusion Sans Pro Black"/>
            </a:endParaRPr>
          </a:p>
        </p:txBody>
      </p:sp>
      <p:pic>
        <p:nvPicPr>
          <p:cNvPr id="2050" name="Picture 2" descr="Arduino Radar Sensor: Working Principle, Advantages, DIsadvantages | by  Shambaditya Mukherjee | Medium">
            <a:extLst>
              <a:ext uri="{FF2B5EF4-FFF2-40B4-BE49-F238E27FC236}">
                <a16:creationId xmlns:a16="http://schemas.microsoft.com/office/drawing/2014/main" id="{0AEB20C9-B9B1-790B-61FF-DBE8B7ADA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9" y="1307247"/>
            <a:ext cx="8365083" cy="52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BE711-2620-7E69-ACEE-DED508A3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8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29F1F-657C-0A30-B37E-5C0A6BDB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2" descr="Arduino Radar Sensor: Working Principle, Advantages, DIsadvantages | by  Shambaditya Mukherjee | Medium">
            <a:extLst>
              <a:ext uri="{FF2B5EF4-FFF2-40B4-BE49-F238E27FC236}">
                <a16:creationId xmlns:a16="http://schemas.microsoft.com/office/drawing/2014/main" id="{6FFA4BB2-595F-658F-2DB5-D617B510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7" y="4419600"/>
            <a:ext cx="386018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rduino-based Ultrasonic Radar System via IOT -">
            <a:extLst>
              <a:ext uri="{FF2B5EF4-FFF2-40B4-BE49-F238E27FC236}">
                <a16:creationId xmlns:a16="http://schemas.microsoft.com/office/drawing/2014/main" id="{7CE4C49F-7CCF-5BF8-8CDF-EF41A82F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514" y="0"/>
            <a:ext cx="303921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911DF-3899-F89A-14D2-E7818093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4" y="0"/>
            <a:ext cx="1239648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03F-3446-3646-D72C-84CDDB5B98DE}"/>
              </a:ext>
            </a:extLst>
          </p:cNvPr>
          <p:cNvSpPr txBox="1"/>
          <p:nvPr/>
        </p:nvSpPr>
        <p:spPr>
          <a:xfrm>
            <a:off x="13911262" y="-1314450"/>
            <a:ext cx="1962150" cy="11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0" name="Picture 6" descr="Arduino-based Ultrasonic Radar System via IOT -">
            <a:extLst>
              <a:ext uri="{FF2B5EF4-FFF2-40B4-BE49-F238E27FC236}">
                <a16:creationId xmlns:a16="http://schemas.microsoft.com/office/drawing/2014/main" id="{8DA13FD1-633E-CC54-6C31-7B760759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239" y="657224"/>
            <a:ext cx="303921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FB2CB-0A56-3FF6-3FF7-7DDE12AF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074" name="Picture 2" descr="Buy Tower Pro SG90 Servo Motor Online – QuartzComponents">
            <a:extLst>
              <a:ext uri="{FF2B5EF4-FFF2-40B4-BE49-F238E27FC236}">
                <a16:creationId xmlns:a16="http://schemas.microsoft.com/office/drawing/2014/main" id="{922B5966-5657-2630-5E7E-C907CEAD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114800"/>
            <a:ext cx="2143125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74FB1-13AE-75D4-87D9-E60AE00FF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11" y="6219802"/>
            <a:ext cx="171473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8DBE8-D39D-615B-5D91-CF646B035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17F2D-91F4-0DB3-6BED-0AB4B76E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5D820-55DB-8E19-34A7-73F84A667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C3F7F-1A88-C874-F168-44866BAC78E8}"/>
              </a:ext>
            </a:extLst>
          </p:cNvPr>
          <p:cNvSpPr/>
          <p:nvPr/>
        </p:nvSpPr>
        <p:spPr>
          <a:xfrm>
            <a:off x="3329940" y="5882640"/>
            <a:ext cx="194310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3CC3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8B894-F95C-4E39-3E56-887466FBBDBA}"/>
              </a:ext>
            </a:extLst>
          </p:cNvPr>
          <p:cNvSpPr txBox="1"/>
          <p:nvPr/>
        </p:nvSpPr>
        <p:spPr>
          <a:xfrm>
            <a:off x="3360420" y="5789414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CC33"/>
                </a:solidFill>
              </a:rPr>
              <a:t>RADAR SYSTEM</a:t>
            </a:r>
            <a:endParaRPr lang="en-IN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2D7A6E-6195-0495-485A-43707A3C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44522-B97A-62A9-A285-A17A3A45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5524262"/>
            <a:ext cx="3448050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024DA-F164-2A75-7011-3B0D01B4A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E1B15-6FC6-86B7-A35F-5A6FD259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4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PF Fusion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Dhairyashil Jadhav</dc:creator>
  <cp:lastModifiedBy>Dhairyashil Jadhav</cp:lastModifiedBy>
  <cp:revision>5</cp:revision>
  <dcterms:created xsi:type="dcterms:W3CDTF">2023-04-25T14:28:10Z</dcterms:created>
  <dcterms:modified xsi:type="dcterms:W3CDTF">2023-04-25T15:08:25Z</dcterms:modified>
</cp:coreProperties>
</file>