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111" d="100"/>
          <a:sy n="111" d="100"/>
        </p:scale>
        <p:origin x="1458" y="108"/>
      </p:cViewPr>
      <p:guideLst>
        <p:guide orient="horz" pos="2160"/>
        <p:guide pos="288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8" name="Picture Placeholder 7"/>
          <p:cNvSpPr>
            <a:spLocks noGrp="1"/>
          </p:cNvSpPr>
          <p:nvPr>
            <p:ph type="pic" sz="quarter" idx="13"/>
          </p:nvPr>
        </p:nvSpPr>
        <p:spPr>
          <a:xfrm>
            <a:off x="0" y="0"/>
            <a:ext cx="9144000" cy="6858000"/>
          </a:xfrm>
        </p:spPr>
        <p:txBody>
          <a:bodyPr/>
          <a:lstStyle/>
          <a:p>
            <a:endParaRPr lang="en-US"/>
          </a:p>
        </p:txBody>
      </p:sp>
    </p:spTree>
    <p:extLst>
      <p:ext uri="{BB962C8B-B14F-4D97-AF65-F5344CB8AC3E}">
        <p14:creationId xmlns:p14="http://schemas.microsoft.com/office/powerpoint/2010/main" val="154315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0" y="0"/>
            <a:ext cx="3178628" cy="6858000"/>
          </a:xfrm>
        </p:spPr>
        <p:txBody>
          <a:bodyPr/>
          <a:lstStyle/>
          <a:p>
            <a:endParaRPr lang="en-US"/>
          </a:p>
        </p:txBody>
      </p:sp>
    </p:spTree>
    <p:extLst>
      <p:ext uri="{BB962C8B-B14F-4D97-AF65-F5344CB8AC3E}">
        <p14:creationId xmlns:p14="http://schemas.microsoft.com/office/powerpoint/2010/main" val="357027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941608"/>
            <a:ext cx="9144000" cy="3916393"/>
          </a:xfrm>
        </p:spPr>
        <p:txBody>
          <a:bodyPr/>
          <a:lstStyle/>
          <a:p>
            <a:endParaRPr lang="en-US"/>
          </a:p>
        </p:txBody>
      </p:sp>
    </p:spTree>
    <p:extLst>
      <p:ext uri="{BB962C8B-B14F-4D97-AF65-F5344CB8AC3E}">
        <p14:creationId xmlns:p14="http://schemas.microsoft.com/office/powerpoint/2010/main" val="270297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9144001" cy="4132053"/>
          </a:xfrm>
        </p:spPr>
        <p:txBody>
          <a:bodyPr/>
          <a:lstStyle/>
          <a:p>
            <a:endParaRPr lang="en-US"/>
          </a:p>
        </p:txBody>
      </p:sp>
    </p:spTree>
    <p:extLst>
      <p:ext uri="{BB962C8B-B14F-4D97-AF65-F5344CB8AC3E}">
        <p14:creationId xmlns:p14="http://schemas.microsoft.com/office/powerpoint/2010/main" val="4045483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858000"/>
          </a:xfrm>
        </p:spPr>
        <p:txBody>
          <a:bodyPr/>
          <a:lstStyle/>
          <a:p>
            <a:endParaRPr lang="en-US"/>
          </a:p>
        </p:txBody>
      </p:sp>
      <p:sp>
        <p:nvSpPr>
          <p:cNvPr id="5" name="Title 1"/>
          <p:cNvSpPr>
            <a:spLocks noGrp="1"/>
          </p:cNvSpPr>
          <p:nvPr>
            <p:ph type="title"/>
          </p:nvPr>
        </p:nvSpPr>
        <p:spPr>
          <a:xfrm>
            <a:off x="628650" y="365126"/>
            <a:ext cx="78867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628650" y="1150939"/>
            <a:ext cx="7886700" cy="365125"/>
          </a:xfrm>
        </p:spPr>
        <p:txBody>
          <a:bodyPr>
            <a:noAutofit/>
          </a:bodyPr>
          <a:lstStyle>
            <a:lvl1pPr marL="0" indent="0" algn="ctr">
              <a:buNone/>
              <a:defRPr sz="105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4562475" y="0"/>
            <a:ext cx="4581525" cy="6858000"/>
          </a:xfrm>
          <a:solidFill>
            <a:schemeClr val="accent1"/>
          </a:solidFill>
        </p:spPr>
        <p:txBody>
          <a:bodyPr/>
          <a:lstStyle/>
          <a:p>
            <a:endParaRPr lang="en-US"/>
          </a:p>
        </p:txBody>
      </p:sp>
    </p:spTree>
    <p:extLst>
      <p:ext uri="{BB962C8B-B14F-4D97-AF65-F5344CB8AC3E}">
        <p14:creationId xmlns:p14="http://schemas.microsoft.com/office/powerpoint/2010/main" val="89336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4424362"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9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19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4952"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89904" y="3422650"/>
            <a:ext cx="3044952" cy="3429000"/>
          </a:xfrm>
          <a:solidFill>
            <a:schemeClr val="accent1"/>
          </a:solidFill>
        </p:spPr>
        <p:txBody>
          <a:bodyPr/>
          <a:lstStyle/>
          <a:p>
            <a:endParaRPr lang="en-US"/>
          </a:p>
        </p:txBody>
      </p:sp>
    </p:spTree>
    <p:extLst>
      <p:ext uri="{BB962C8B-B14F-4D97-AF65-F5344CB8AC3E}">
        <p14:creationId xmlns:p14="http://schemas.microsoft.com/office/powerpoint/2010/main" val="24612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98348" y="6356351"/>
            <a:ext cx="20574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4572" y="3422650"/>
            <a:ext cx="3044952"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3049524" y="3422650"/>
            <a:ext cx="3044952" cy="3429000"/>
          </a:xfrm>
          <a:solidFill>
            <a:schemeClr val="tx2"/>
          </a:solidFill>
        </p:spPr>
        <p:txBody>
          <a:bodyPr/>
          <a:lstStyle/>
          <a:p>
            <a:endParaRPr lang="en-US"/>
          </a:p>
        </p:txBody>
      </p:sp>
      <p:sp>
        <p:nvSpPr>
          <p:cNvPr id="14" name="Picture Placeholder 11"/>
          <p:cNvSpPr>
            <a:spLocks noGrp="1"/>
          </p:cNvSpPr>
          <p:nvPr>
            <p:ph type="pic" sz="quarter" idx="16"/>
          </p:nvPr>
        </p:nvSpPr>
        <p:spPr>
          <a:xfrm>
            <a:off x="6094476" y="3422650"/>
            <a:ext cx="3044952"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4572" y="0"/>
            <a:ext cx="3044952" cy="3429000"/>
          </a:xfrm>
          <a:solidFill>
            <a:schemeClr val="tx2"/>
          </a:solidFill>
        </p:spPr>
        <p:txBody>
          <a:bodyPr/>
          <a:lstStyle/>
          <a:p>
            <a:endParaRPr lang="en-US"/>
          </a:p>
        </p:txBody>
      </p:sp>
      <p:sp>
        <p:nvSpPr>
          <p:cNvPr id="16" name="Picture Placeholder 11"/>
          <p:cNvSpPr>
            <a:spLocks noGrp="1"/>
          </p:cNvSpPr>
          <p:nvPr>
            <p:ph type="pic" sz="quarter" idx="18"/>
          </p:nvPr>
        </p:nvSpPr>
        <p:spPr>
          <a:xfrm>
            <a:off x="3049524" y="0"/>
            <a:ext cx="3044952"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6094476" y="0"/>
            <a:ext cx="3044952" cy="3429000"/>
          </a:xfrm>
          <a:solidFill>
            <a:schemeClr val="tx2"/>
          </a:solidFill>
        </p:spPr>
        <p:txBody>
          <a:bodyPr/>
          <a:lstStyle/>
          <a:p>
            <a:endParaRPr lang="en-US"/>
          </a:p>
        </p:txBody>
      </p:sp>
    </p:spTree>
    <p:extLst>
      <p:ext uri="{BB962C8B-B14F-4D97-AF65-F5344CB8AC3E}">
        <p14:creationId xmlns:p14="http://schemas.microsoft.com/office/powerpoint/2010/main" val="235050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790575" y="2613804"/>
            <a:ext cx="3724275" cy="2311880"/>
          </a:xfrm>
        </p:spPr>
        <p:txBody>
          <a:bodyPr/>
          <a:lstStyle/>
          <a:p>
            <a:endParaRPr lang="en-US"/>
          </a:p>
        </p:txBody>
      </p:sp>
    </p:spTree>
    <p:extLst>
      <p:ext uri="{BB962C8B-B14F-4D97-AF65-F5344CB8AC3E}">
        <p14:creationId xmlns:p14="http://schemas.microsoft.com/office/powerpoint/2010/main" val="3384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2844607" y="2000250"/>
            <a:ext cx="1350169" cy="1987550"/>
          </a:xfrm>
        </p:spPr>
        <p:txBody>
          <a:bodyPr>
            <a:normAutofit/>
          </a:bodyPr>
          <a:lstStyle>
            <a:lvl1pPr>
              <a:defRPr sz="1050"/>
            </a:lvl1pPr>
          </a:lstStyle>
          <a:p>
            <a:endParaRPr lang="id-ID"/>
          </a:p>
        </p:txBody>
      </p:sp>
      <p:sp>
        <p:nvSpPr>
          <p:cNvPr id="14" name="Picture Placeholder 2"/>
          <p:cNvSpPr>
            <a:spLocks noGrp="1"/>
          </p:cNvSpPr>
          <p:nvPr>
            <p:ph type="pic" sz="quarter" idx="15"/>
          </p:nvPr>
        </p:nvSpPr>
        <p:spPr>
          <a:xfrm>
            <a:off x="4891869" y="2000250"/>
            <a:ext cx="1350169" cy="1987550"/>
          </a:xfrm>
        </p:spPr>
        <p:txBody>
          <a:bodyPr>
            <a:normAutofit/>
          </a:bodyPr>
          <a:lstStyle>
            <a:lvl1pPr>
              <a:defRPr sz="1050"/>
            </a:lvl1pPr>
          </a:lstStyle>
          <a:p>
            <a:endParaRPr lang="id-ID"/>
          </a:p>
        </p:txBody>
      </p:sp>
      <p:sp>
        <p:nvSpPr>
          <p:cNvPr id="15" name="Picture Placeholder 2"/>
          <p:cNvSpPr>
            <a:spLocks noGrp="1"/>
          </p:cNvSpPr>
          <p:nvPr>
            <p:ph type="pic" sz="quarter" idx="16"/>
          </p:nvPr>
        </p:nvSpPr>
        <p:spPr>
          <a:xfrm>
            <a:off x="6944601" y="2000250"/>
            <a:ext cx="1350169" cy="1987550"/>
          </a:xfrm>
        </p:spPr>
        <p:txBody>
          <a:bodyPr>
            <a:normAutofit/>
          </a:bodyPr>
          <a:lstStyle>
            <a:lvl1pPr>
              <a:defRPr sz="1050"/>
            </a:lvl1pPr>
          </a:lstStyle>
          <a:p>
            <a:endParaRPr lang="id-ID"/>
          </a:p>
        </p:txBody>
      </p:sp>
      <p:sp>
        <p:nvSpPr>
          <p:cNvPr id="16" name="Picture Placeholder 2"/>
          <p:cNvSpPr>
            <a:spLocks noGrp="1"/>
          </p:cNvSpPr>
          <p:nvPr>
            <p:ph type="pic" sz="quarter" idx="17"/>
          </p:nvPr>
        </p:nvSpPr>
        <p:spPr>
          <a:xfrm>
            <a:off x="806054" y="2000250"/>
            <a:ext cx="1350169" cy="1987550"/>
          </a:xfrm>
        </p:spPr>
        <p:txBody>
          <a:bodyPr>
            <a:normAutofit/>
          </a:bodyPr>
          <a:lstStyle>
            <a:lvl1pPr>
              <a:defRPr sz="1050"/>
            </a:lvl1pPr>
          </a:lstStyle>
          <a:p>
            <a:endParaRPr lang="id-ID"/>
          </a:p>
        </p:txBody>
      </p:sp>
    </p:spTree>
    <p:extLst>
      <p:ext uri="{BB962C8B-B14F-4D97-AF65-F5344CB8AC3E}">
        <p14:creationId xmlns:p14="http://schemas.microsoft.com/office/powerpoint/2010/main" val="192363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409751" y="6341974"/>
            <a:ext cx="404040" cy="365125"/>
          </a:xfrm>
        </p:spPr>
        <p:txBody>
          <a:bodyPr/>
          <a:lstStyle>
            <a:lvl1pPr algn="ctr">
              <a:defRPr sz="75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4234815" y="1524000"/>
            <a:ext cx="67437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628650" y="1150939"/>
            <a:ext cx="7886700" cy="365125"/>
          </a:xfrm>
        </p:spPr>
        <p:txBody>
          <a:bodyPr>
            <a:noAutofit/>
          </a:bodyPr>
          <a:lstStyle>
            <a:lvl1pPr marL="0" indent="0" algn="ctr">
              <a:buNone/>
              <a:defRPr sz="1050">
                <a:solidFill>
                  <a:schemeClr val="accent1"/>
                </a:solidFill>
              </a:defRPr>
            </a:lvl1pPr>
          </a:lstStyle>
          <a:p>
            <a:pPr lvl="0"/>
            <a:r>
              <a:rPr lang="en-US" dirty="0"/>
              <a:t>Edit Master text styles</a:t>
            </a:r>
          </a:p>
        </p:txBody>
      </p:sp>
      <p:cxnSp>
        <p:nvCxnSpPr>
          <p:cNvPr id="9" name="Straight Connector 8"/>
          <p:cNvCxnSpPr/>
          <p:nvPr userDrawn="1"/>
        </p:nvCxnSpPr>
        <p:spPr>
          <a:xfrm>
            <a:off x="8367709"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734822" y="6524535"/>
            <a:ext cx="121013"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615553" y="1944689"/>
            <a:ext cx="2813447" cy="4097337"/>
          </a:xfrm>
        </p:spPr>
        <p:txBody>
          <a:bodyPr/>
          <a:lstStyle/>
          <a:p>
            <a:endParaRPr lang="en-US"/>
          </a:p>
        </p:txBody>
      </p:sp>
    </p:spTree>
    <p:extLst>
      <p:ext uri="{BB962C8B-B14F-4D97-AF65-F5344CB8AC3E}">
        <p14:creationId xmlns:p14="http://schemas.microsoft.com/office/powerpoint/2010/main" val="315829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419830583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5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9144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p:cNvSpPr txBox="1"/>
          <p:nvPr/>
        </p:nvSpPr>
        <p:spPr>
          <a:xfrm>
            <a:off x="3080246" y="3082752"/>
            <a:ext cx="2983509" cy="715581"/>
          </a:xfrm>
          <a:prstGeom prst="rect">
            <a:avLst/>
          </a:prstGeom>
          <a:noFill/>
        </p:spPr>
        <p:txBody>
          <a:bodyPr wrap="none" rtlCol="0">
            <a:spAutoFit/>
          </a:bodyPr>
          <a:lstStyle/>
          <a:p>
            <a:pPr algn="ctr"/>
            <a:r>
              <a:rPr lang="en-ID" sz="405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1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a:endCxn id="7" idx="2"/>
          </p:cNvCxnSpPr>
          <p:nvPr/>
        </p:nvCxnSpPr>
        <p:spPr>
          <a:xfrm>
            <a:off x="4572000" y="3966210"/>
            <a:ext cx="0" cy="289179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50539" y="3639896"/>
            <a:ext cx="2242922" cy="253916"/>
          </a:xfrm>
          <a:prstGeom prst="rect">
            <a:avLst/>
          </a:prstGeom>
          <a:noFill/>
        </p:spPr>
        <p:txBody>
          <a:bodyPr wrap="none" rtlCol="0">
            <a:spAutoFit/>
          </a:bodyPr>
          <a:lstStyle/>
          <a:p>
            <a:pPr algn="ctr"/>
            <a:r>
              <a:rPr lang="en-ID" sz="1050" dirty="0">
                <a:solidFill>
                  <a:schemeClr val="accent1"/>
                </a:solidFill>
              </a:rPr>
              <a:t>Simple &amp; Multipurpose Template</a:t>
            </a:r>
            <a:endParaRPr lang="en-US" sz="105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
        <p:nvSpPr>
          <p:cNvPr id="2" name="Picture Placeholder 1"/>
          <p:cNvSpPr>
            <a:spLocks noGrp="1"/>
          </p:cNvSpPr>
          <p:nvPr>
            <p:ph type="pic" sz="quarter" idx="17"/>
          </p:nvPr>
        </p:nvSpPr>
        <p:spPr/>
      </p:sp>
      <p:sp>
        <p:nvSpPr>
          <p:cNvPr id="12" name="Rectangle 11"/>
          <p:cNvSpPr/>
          <p:nvPr/>
        </p:nvSpPr>
        <p:spPr>
          <a:xfrm>
            <a:off x="606731"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3" name="TextBox 23"/>
          <p:cNvSpPr txBox="1"/>
          <p:nvPr/>
        </p:nvSpPr>
        <p:spPr>
          <a:xfrm>
            <a:off x="690853"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April Morning</a:t>
            </a:r>
            <a:endParaRPr lang="id-ID" sz="1200" b="1" dirty="0">
              <a:latin typeface="+mj-lt"/>
            </a:endParaRPr>
          </a:p>
        </p:txBody>
      </p:sp>
      <p:sp>
        <p:nvSpPr>
          <p:cNvPr id="14" name="Rectangle 13"/>
          <p:cNvSpPr/>
          <p:nvPr/>
        </p:nvSpPr>
        <p:spPr>
          <a:xfrm>
            <a:off x="2657064"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5" name="TextBox 23"/>
          <p:cNvSpPr txBox="1"/>
          <p:nvPr/>
        </p:nvSpPr>
        <p:spPr>
          <a:xfrm>
            <a:off x="2741187" y="4104108"/>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Laluna Mey</a:t>
            </a:r>
          </a:p>
        </p:txBody>
      </p:sp>
      <p:sp>
        <p:nvSpPr>
          <p:cNvPr id="16" name="Rectangle 15"/>
          <p:cNvSpPr/>
          <p:nvPr/>
        </p:nvSpPr>
        <p:spPr>
          <a:xfrm>
            <a:off x="4694675"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7" name="TextBox 23"/>
          <p:cNvSpPr txBox="1"/>
          <p:nvPr/>
        </p:nvSpPr>
        <p:spPr>
          <a:xfrm>
            <a:off x="4778797"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b="1" dirty="0">
                <a:latin typeface="+mj-lt"/>
              </a:rPr>
              <a:t>Keira Banks</a:t>
            </a:r>
          </a:p>
        </p:txBody>
      </p:sp>
      <p:sp>
        <p:nvSpPr>
          <p:cNvPr id="18" name="Rectangle 17"/>
          <p:cNvSpPr/>
          <p:nvPr/>
        </p:nvSpPr>
        <p:spPr>
          <a:xfrm>
            <a:off x="6755666" y="4606262"/>
            <a:ext cx="1733916" cy="715581"/>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900" dirty="0"/>
              <a:t>Suitable for all categories business and personal presentation</a:t>
            </a:r>
          </a:p>
        </p:txBody>
      </p:sp>
      <p:sp>
        <p:nvSpPr>
          <p:cNvPr id="19" name="TextBox 23"/>
          <p:cNvSpPr txBox="1"/>
          <p:nvPr/>
        </p:nvSpPr>
        <p:spPr>
          <a:xfrm>
            <a:off x="6839789" y="409732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mj-lt"/>
              </a:rPr>
              <a:t>Michael Pablo</a:t>
            </a:r>
            <a:endParaRPr lang="id-ID" sz="1200" b="1" dirty="0">
              <a:latin typeface="+mj-lt"/>
            </a:endParaRPr>
          </a:p>
        </p:txBody>
      </p:sp>
      <p:sp>
        <p:nvSpPr>
          <p:cNvPr id="20" name="Freeform 16"/>
          <p:cNvSpPr>
            <a:spLocks/>
          </p:cNvSpPr>
          <p:nvPr/>
        </p:nvSpPr>
        <p:spPr bwMode="auto">
          <a:xfrm>
            <a:off x="1359133"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1" name="Freeform 13"/>
          <p:cNvSpPr>
            <a:spLocks/>
          </p:cNvSpPr>
          <p:nvPr/>
        </p:nvSpPr>
        <p:spPr bwMode="auto">
          <a:xfrm>
            <a:off x="3194969"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2" name="Freeform 16"/>
          <p:cNvSpPr>
            <a:spLocks/>
          </p:cNvSpPr>
          <p:nvPr/>
        </p:nvSpPr>
        <p:spPr bwMode="auto">
          <a:xfrm>
            <a:off x="3623964" y="5395023"/>
            <a:ext cx="229112" cy="186187"/>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23" name="Freeform 13"/>
          <p:cNvSpPr>
            <a:spLocks/>
          </p:cNvSpPr>
          <p:nvPr/>
        </p:nvSpPr>
        <p:spPr bwMode="auto">
          <a:xfrm>
            <a:off x="5470242" y="5396619"/>
            <a:ext cx="182781" cy="182994"/>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4" name="Freeform 9"/>
          <p:cNvSpPr>
            <a:spLocks noEditPoints="1"/>
          </p:cNvSpPr>
          <p:nvPr/>
        </p:nvSpPr>
        <p:spPr bwMode="auto">
          <a:xfrm>
            <a:off x="7527739" y="5393121"/>
            <a:ext cx="189771" cy="189992"/>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5" name="TextBox 23"/>
          <p:cNvSpPr txBox="1"/>
          <p:nvPr/>
        </p:nvSpPr>
        <p:spPr>
          <a:xfrm>
            <a:off x="690853"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Creative Director</a:t>
            </a:r>
          </a:p>
        </p:txBody>
      </p:sp>
      <p:sp>
        <p:nvSpPr>
          <p:cNvPr id="30" name="TextBox 23"/>
          <p:cNvSpPr txBox="1"/>
          <p:nvPr/>
        </p:nvSpPr>
        <p:spPr>
          <a:xfrm>
            <a:off x="274118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Marketing</a:t>
            </a:r>
          </a:p>
        </p:txBody>
      </p:sp>
      <p:sp>
        <p:nvSpPr>
          <p:cNvPr id="35" name="TextBox 23"/>
          <p:cNvSpPr txBox="1"/>
          <p:nvPr/>
        </p:nvSpPr>
        <p:spPr>
          <a:xfrm>
            <a:off x="4778797"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Promotion</a:t>
            </a:r>
          </a:p>
        </p:txBody>
      </p:sp>
      <p:sp>
        <p:nvSpPr>
          <p:cNvPr id="40" name="TextBox 23"/>
          <p:cNvSpPr txBox="1"/>
          <p:nvPr/>
        </p:nvSpPr>
        <p:spPr>
          <a:xfrm>
            <a:off x="6839789" y="4338365"/>
            <a:ext cx="1565672" cy="219291"/>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825" dirty="0"/>
              <a:t>Programmer</a:t>
            </a:r>
          </a:p>
        </p:txBody>
      </p:sp>
      <p:cxnSp>
        <p:nvCxnSpPr>
          <p:cNvPr id="45" name="Straight Connector 44"/>
          <p:cNvCxnSpPr/>
          <p:nvPr/>
        </p:nvCxnSpPr>
        <p:spPr>
          <a:xfrm>
            <a:off x="1314621"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36495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402565"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63557" y="4599041"/>
            <a:ext cx="318135"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8445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37"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outVertical)">
                                      <p:cBhvr>
                                        <p:cTn id="33" dur="500"/>
                                        <p:tgtEl>
                                          <p:spTgt spid="45"/>
                                        </p:tgtEl>
                                      </p:cBhvr>
                                    </p:animEffect>
                                  </p:childTnLst>
                                </p:cTn>
                              </p:par>
                              <p:par>
                                <p:cTn id="34" presetID="16" presetClass="entr" presetSubtype="37"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outVertical)">
                                      <p:cBhvr>
                                        <p:cTn id="36" dur="500"/>
                                        <p:tgtEl>
                                          <p:spTgt spid="47"/>
                                        </p:tgtEl>
                                      </p:cBhvr>
                                    </p:animEffect>
                                  </p:childTnLst>
                                </p:cTn>
                              </p:par>
                              <p:par>
                                <p:cTn id="37" presetID="16" presetClass="entr" presetSubtype="37"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outVertical)">
                                      <p:cBhvr>
                                        <p:cTn id="39" dur="500"/>
                                        <p:tgtEl>
                                          <p:spTgt spid="48"/>
                                        </p:tgtEl>
                                      </p:cBhvr>
                                    </p:animEffect>
                                  </p:childTnLst>
                                </p:cTn>
                              </p:par>
                              <p:par>
                                <p:cTn id="40" presetID="16" presetClass="entr" presetSubtype="37"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out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4012146" y="413226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12146" y="4655765"/>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012146" y="5212079"/>
            <a:ext cx="4397605"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8" name="Shape 514"/>
          <p:cNvSpPr/>
          <p:nvPr/>
        </p:nvSpPr>
        <p:spPr>
          <a:xfrm>
            <a:off x="3940820" y="2343180"/>
            <a:ext cx="1455627" cy="302298"/>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1800" dirty="0">
                <a:latin typeface="+mj-lt"/>
              </a:rPr>
              <a:t>Jack </a:t>
            </a:r>
            <a:r>
              <a:rPr lang="en-US" sz="1800" dirty="0" err="1">
                <a:latin typeface="+mj-lt"/>
              </a:rPr>
              <a:t>Hughnes</a:t>
            </a:r>
            <a:endParaRPr sz="1800" dirty="0">
              <a:latin typeface="+mj-lt"/>
            </a:endParaRPr>
          </a:p>
        </p:txBody>
      </p:sp>
      <p:sp>
        <p:nvSpPr>
          <p:cNvPr id="9" name="Shape 515"/>
          <p:cNvSpPr/>
          <p:nvPr/>
        </p:nvSpPr>
        <p:spPr>
          <a:xfrm>
            <a:off x="3940820" y="2627542"/>
            <a:ext cx="931444" cy="219198"/>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900" dirty="0">
                <a:solidFill>
                  <a:schemeClr val="tx1"/>
                </a:solidFill>
                <a:latin typeface="+mn-lt"/>
              </a:rPr>
              <a:t>Project Manager</a:t>
            </a:r>
          </a:p>
        </p:txBody>
      </p:sp>
      <p:sp>
        <p:nvSpPr>
          <p:cNvPr id="10" name="Shape 517"/>
          <p:cNvSpPr/>
          <p:nvPr/>
        </p:nvSpPr>
        <p:spPr>
          <a:xfrm>
            <a:off x="3940820" y="2914358"/>
            <a:ext cx="4437917" cy="727122"/>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05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4012146" y="4132269"/>
            <a:ext cx="322326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940819" y="3888206"/>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6993688" y="386232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4012146" y="4655765"/>
            <a:ext cx="26060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40819" y="4411702"/>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6377242" y="4385823"/>
            <a:ext cx="449162"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4012146" y="5212079"/>
            <a:ext cx="363474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940819" y="4968017"/>
            <a:ext cx="1213794" cy="253916"/>
          </a:xfrm>
          <a:prstGeom prst="rect">
            <a:avLst/>
          </a:prstGeom>
          <a:noFill/>
        </p:spPr>
        <p:txBody>
          <a:bodyPr wrap="non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7402084" y="4942138"/>
            <a:ext cx="449162" cy="253916"/>
          </a:xfrm>
          <a:prstGeom prst="rect">
            <a:avLst/>
          </a:prstGeom>
          <a:noFill/>
        </p:spPr>
        <p:txBody>
          <a:bodyPr wrap="none" rtlCol="0">
            <a:spAutoFit/>
          </a:bodyPr>
          <a:lstStyle/>
          <a:p>
            <a:r>
              <a:rPr lang="en-US" sz="1050">
                <a:latin typeface="Open Sans" panose="020B0606030504020204" pitchFamily="34" charset="0"/>
                <a:ea typeface="Open Sans" panose="020B0606030504020204" pitchFamily="34" charset="0"/>
                <a:cs typeface="Open Sans" panose="020B0606030504020204" pitchFamily="34" charset="0"/>
              </a:rPr>
              <a:t>83%</a:t>
            </a:r>
          </a:p>
        </p:txBody>
      </p:sp>
    </p:spTree>
    <p:extLst>
      <p:ext uri="{BB962C8B-B14F-4D97-AF65-F5344CB8AC3E}">
        <p14:creationId xmlns:p14="http://schemas.microsoft.com/office/powerpoint/2010/main" val="25074895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39624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hape 514"/>
          <p:cNvSpPr/>
          <p:nvPr/>
        </p:nvSpPr>
        <p:spPr>
          <a:xfrm>
            <a:off x="426095" y="2501380"/>
            <a:ext cx="2983288" cy="1798092"/>
          </a:xfrm>
          <a:prstGeom prst="rect">
            <a:avLst/>
          </a:prstGeom>
          <a:ln w="3175">
            <a:miter lim="400000"/>
          </a:ln>
          <a:extLst>
            <a:ext uri="{C572A759-6A51-4108-AA02-DFA0A04FC94B}">
              <ma14:wrappingTextBoxFlag xmlns:ma14="http://schemas.microsoft.com/office/mac/drawingml/2011/main" xmlns="" val="1"/>
            </a:ext>
          </a:extLst>
        </p:spPr>
        <p:txBody>
          <a:bodyPr wrap="none" lIns="26243" tIns="26243" rIns="26243" bIns="26243"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5400" dirty="0">
                <a:solidFill>
                  <a:schemeClr val="bg2"/>
                </a:solidFill>
                <a:latin typeface="+mj-lt"/>
              </a:rPr>
              <a:t>Let’s take</a:t>
            </a:r>
          </a:p>
          <a:p>
            <a:pPr lvl="0">
              <a:defRPr sz="1800"/>
            </a:pPr>
            <a:r>
              <a:rPr lang="en-US" sz="5400" dirty="0">
                <a:solidFill>
                  <a:schemeClr val="bg2"/>
                </a:solidFill>
                <a:latin typeface="+mj-lt"/>
              </a:rPr>
              <a:t>a </a:t>
            </a:r>
            <a:r>
              <a:rPr lang="en-US" sz="7200" b="1" dirty="0">
                <a:solidFill>
                  <a:schemeClr val="accent1"/>
                </a:solidFill>
                <a:latin typeface="+mj-lt"/>
              </a:rPr>
              <a:t>Break</a:t>
            </a:r>
            <a:endParaRPr sz="54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457200" y="3889870"/>
            <a:ext cx="82296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765385"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4514850"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140117"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889583"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7264316" y="3832720"/>
            <a:ext cx="114300" cy="1143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Connector 13"/>
          <p:cNvCxnSpPr/>
          <p:nvPr/>
        </p:nvCxnSpPr>
        <p:spPr>
          <a:xfrm>
            <a:off x="1822535"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97267"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0"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946733" y="3273185"/>
            <a:ext cx="0" cy="54864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21466" y="3954995"/>
            <a:ext cx="0" cy="54864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785892"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4" name="TextBox 34"/>
          <p:cNvSpPr txBox="1"/>
          <p:nvPr/>
        </p:nvSpPr>
        <p:spPr>
          <a:xfrm>
            <a:off x="354398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5" name="TextBox 34"/>
          <p:cNvSpPr txBox="1"/>
          <p:nvPr/>
        </p:nvSpPr>
        <p:spPr>
          <a:xfrm>
            <a:off x="6284823" y="4850029"/>
            <a:ext cx="2090424"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6" name="TextBox 34"/>
          <p:cNvSpPr txBox="1"/>
          <p:nvPr/>
        </p:nvSpPr>
        <p:spPr>
          <a:xfrm>
            <a:off x="217385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7" name="TextBox 34"/>
          <p:cNvSpPr txBox="1"/>
          <p:nvPr/>
        </p:nvSpPr>
        <p:spPr>
          <a:xfrm>
            <a:off x="4914695" y="2592789"/>
            <a:ext cx="2068681"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38" name="TextBox 23"/>
          <p:cNvSpPr txBox="1"/>
          <p:nvPr/>
        </p:nvSpPr>
        <p:spPr>
          <a:xfrm>
            <a:off x="1048268"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39" name="TextBox 23"/>
          <p:cNvSpPr txBox="1"/>
          <p:nvPr/>
        </p:nvSpPr>
        <p:spPr>
          <a:xfrm>
            <a:off x="380635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0" name="TextBox 23"/>
          <p:cNvSpPr txBox="1"/>
          <p:nvPr/>
        </p:nvSpPr>
        <p:spPr>
          <a:xfrm>
            <a:off x="6547199" y="4609873"/>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1" name="TextBox 23"/>
          <p:cNvSpPr txBox="1"/>
          <p:nvPr/>
        </p:nvSpPr>
        <p:spPr>
          <a:xfrm>
            <a:off x="242535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42" name="TextBox 23"/>
          <p:cNvSpPr txBox="1"/>
          <p:nvPr/>
        </p:nvSpPr>
        <p:spPr>
          <a:xfrm>
            <a:off x="5166199" y="2370304"/>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3513537" y="3107638"/>
            <a:ext cx="2116928" cy="2116928"/>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4467461" y="3003098"/>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Oval 10"/>
          <p:cNvSpPr/>
          <p:nvPr/>
        </p:nvSpPr>
        <p:spPr>
          <a:xfrm>
            <a:off x="3513537"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p:cNvSpPr/>
          <p:nvPr/>
        </p:nvSpPr>
        <p:spPr>
          <a:xfrm>
            <a:off x="5421385" y="3609090"/>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p:cNvSpPr/>
          <p:nvPr/>
        </p:nvSpPr>
        <p:spPr>
          <a:xfrm>
            <a:off x="3722616"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Oval 13"/>
          <p:cNvSpPr/>
          <p:nvPr/>
        </p:nvSpPr>
        <p:spPr>
          <a:xfrm>
            <a:off x="5212305" y="4833536"/>
            <a:ext cx="209080" cy="20907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34"/>
          <p:cNvSpPr txBox="1"/>
          <p:nvPr/>
        </p:nvSpPr>
        <p:spPr>
          <a:xfrm>
            <a:off x="3308931" y="2340932"/>
            <a:ext cx="2526139"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6" name="TextBox 23"/>
          <p:cNvSpPr txBox="1"/>
          <p:nvPr/>
        </p:nvSpPr>
        <p:spPr>
          <a:xfrm>
            <a:off x="3789165" y="2118446"/>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accent1"/>
                </a:solidFill>
                <a:latin typeface="+mj-lt"/>
              </a:rPr>
              <a:t>Description</a:t>
            </a:r>
            <a:endParaRPr lang="id-ID" sz="1200" b="1" dirty="0">
              <a:solidFill>
                <a:schemeClr val="accent1"/>
              </a:solidFill>
              <a:latin typeface="+mj-lt"/>
            </a:endParaRPr>
          </a:p>
        </p:txBody>
      </p:sp>
      <p:sp>
        <p:nvSpPr>
          <p:cNvPr id="18" name="TextBox 34"/>
          <p:cNvSpPr txBox="1"/>
          <p:nvPr/>
        </p:nvSpPr>
        <p:spPr>
          <a:xfrm>
            <a:off x="5817761" y="350654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19" name="TextBox 23"/>
          <p:cNvSpPr txBox="1"/>
          <p:nvPr/>
        </p:nvSpPr>
        <p:spPr>
          <a:xfrm>
            <a:off x="5817762" y="328406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0" name="TextBox 34"/>
          <p:cNvSpPr txBox="1"/>
          <p:nvPr/>
        </p:nvSpPr>
        <p:spPr>
          <a:xfrm>
            <a:off x="5630464" y="4936055"/>
            <a:ext cx="2591990"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1" name="TextBox 23"/>
          <p:cNvSpPr txBox="1"/>
          <p:nvPr/>
        </p:nvSpPr>
        <p:spPr>
          <a:xfrm>
            <a:off x="5630465" y="471357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accent1"/>
                </a:solidFill>
                <a:latin typeface="+mj-lt"/>
              </a:rPr>
              <a:t>Description</a:t>
            </a:r>
            <a:endParaRPr lang="id-ID" sz="1200" b="1" dirty="0">
              <a:solidFill>
                <a:schemeClr val="accent1"/>
              </a:solidFill>
              <a:latin typeface="+mj-lt"/>
            </a:endParaRPr>
          </a:p>
        </p:txBody>
      </p:sp>
      <p:sp>
        <p:nvSpPr>
          <p:cNvPr id="22" name="TextBox 34"/>
          <p:cNvSpPr txBox="1"/>
          <p:nvPr/>
        </p:nvSpPr>
        <p:spPr>
          <a:xfrm>
            <a:off x="751115" y="3537976"/>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3" name="TextBox 23"/>
          <p:cNvSpPr txBox="1"/>
          <p:nvPr/>
        </p:nvSpPr>
        <p:spPr>
          <a:xfrm>
            <a:off x="1795111" y="331549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
        <p:nvSpPr>
          <p:cNvPr id="24" name="TextBox 34"/>
          <p:cNvSpPr txBox="1"/>
          <p:nvPr/>
        </p:nvSpPr>
        <p:spPr>
          <a:xfrm>
            <a:off x="903869" y="4967485"/>
            <a:ext cx="2609668" cy="5078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900" dirty="0"/>
              <a:t>Suitable for all categories business and personal presentation</a:t>
            </a:r>
            <a:r>
              <a:rPr lang="id-ID" sz="900" b="1" dirty="0"/>
              <a:t>,</a:t>
            </a:r>
            <a:r>
              <a:rPr lang="id-ID" sz="900" dirty="0"/>
              <a:t> eaque ipsa quae ab ilarchitecto beatae vitae dicta sunt explicabo. </a:t>
            </a:r>
          </a:p>
        </p:txBody>
      </p:sp>
      <p:sp>
        <p:nvSpPr>
          <p:cNvPr id="25" name="TextBox 23"/>
          <p:cNvSpPr txBox="1"/>
          <p:nvPr/>
        </p:nvSpPr>
        <p:spPr>
          <a:xfrm>
            <a:off x="1947865" y="4745000"/>
            <a:ext cx="1565672"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b="1" dirty="0">
                <a:solidFill>
                  <a:schemeClr val="accent1"/>
                </a:solidFill>
                <a:latin typeface="+mj-lt"/>
              </a:rPr>
              <a:t>Description</a:t>
            </a:r>
            <a:endParaRPr lang="id-ID" sz="12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717946361"/>
              </p:ext>
            </p:extLst>
          </p:nvPr>
        </p:nvGraphicFramePr>
        <p:xfrm>
          <a:off x="370114" y="2035834"/>
          <a:ext cx="8443675" cy="1650000"/>
        </p:xfrm>
        <a:graphic>
          <a:graphicData uri="http://schemas.openxmlformats.org/drawingml/2006/table">
            <a:tbl>
              <a:tblPr firstRow="1" bandRow="1">
                <a:tableStyleId>{5C22544A-7EE6-4342-B048-85BDC9FD1C3A}</a:tableStyleId>
              </a:tblPr>
              <a:tblGrid>
                <a:gridCol w="1688735">
                  <a:extLst>
                    <a:ext uri="{9D8B030D-6E8A-4147-A177-3AD203B41FA5}">
                      <a16:colId xmlns:a16="http://schemas.microsoft.com/office/drawing/2014/main" val="20000"/>
                    </a:ext>
                  </a:extLst>
                </a:gridCol>
                <a:gridCol w="1688735">
                  <a:extLst>
                    <a:ext uri="{9D8B030D-6E8A-4147-A177-3AD203B41FA5}">
                      <a16:colId xmlns:a16="http://schemas.microsoft.com/office/drawing/2014/main" val="20001"/>
                    </a:ext>
                  </a:extLst>
                </a:gridCol>
                <a:gridCol w="1688735">
                  <a:extLst>
                    <a:ext uri="{9D8B030D-6E8A-4147-A177-3AD203B41FA5}">
                      <a16:colId xmlns:a16="http://schemas.microsoft.com/office/drawing/2014/main" val="20002"/>
                    </a:ext>
                  </a:extLst>
                </a:gridCol>
                <a:gridCol w="1688735">
                  <a:extLst>
                    <a:ext uri="{9D8B030D-6E8A-4147-A177-3AD203B41FA5}">
                      <a16:colId xmlns:a16="http://schemas.microsoft.com/office/drawing/2014/main" val="20003"/>
                    </a:ext>
                  </a:extLst>
                </a:gridCol>
                <a:gridCol w="1688735">
                  <a:extLst>
                    <a:ext uri="{9D8B030D-6E8A-4147-A177-3AD203B41FA5}">
                      <a16:colId xmlns:a16="http://schemas.microsoft.com/office/drawing/2014/main" val="1168238157"/>
                    </a:ext>
                  </a:extLst>
                </a:gridCol>
              </a:tblGrid>
              <a:tr h="275000">
                <a:tc>
                  <a:txBody>
                    <a:bodyPr/>
                    <a:lstStyle/>
                    <a:p>
                      <a:r>
                        <a:rPr lang="id-ID" sz="1100" dirty="0">
                          <a:solidFill>
                            <a:schemeClr val="bg1"/>
                          </a:solidFill>
                        </a:rPr>
                        <a:t>Regions</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2015</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2011-2015 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2020</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100" dirty="0">
                          <a:solidFill>
                            <a:schemeClr val="bg1"/>
                          </a:solidFill>
                        </a:rPr>
                        <a:t>2016-2020CAGR</a:t>
                      </a:r>
                      <a:endParaRPr lang="en-US" sz="11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275000">
                <a:tc>
                  <a:txBody>
                    <a:bodyPr/>
                    <a:lstStyle/>
                    <a:p>
                      <a:r>
                        <a:rPr lang="id-ID" sz="1100" dirty="0">
                          <a:solidFill>
                            <a:schemeClr val="tx1"/>
                          </a:solidFill>
                        </a:rPr>
                        <a:t>Asia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684</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4.8%</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870-900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3-6%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275000">
                <a:tc>
                  <a:txBody>
                    <a:bodyPr/>
                    <a:lstStyle/>
                    <a:p>
                      <a:r>
                        <a:rPr lang="id-ID" sz="1100" dirty="0">
                          <a:solidFill>
                            <a:schemeClr val="tx1"/>
                          </a:solidFill>
                        </a:rPr>
                        <a:t>Europe</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11.9%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345-375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7-10%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275000">
                <a:tc>
                  <a:txBody>
                    <a:bodyPr/>
                    <a:lstStyle/>
                    <a:p>
                      <a:r>
                        <a:rPr lang="id-ID" sz="1100" dirty="0">
                          <a:solidFill>
                            <a:schemeClr val="tx1"/>
                          </a:solidFill>
                        </a:rPr>
                        <a:t>America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249</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5.2%</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 150-180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1-4%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275000">
                <a:tc>
                  <a:txBody>
                    <a:bodyPr/>
                    <a:lstStyle/>
                    <a:p>
                      <a:r>
                        <a:rPr lang="id-ID" sz="1100" dirty="0">
                          <a:solidFill>
                            <a:schemeClr val="tx1"/>
                          </a:solidFill>
                        </a:rPr>
                        <a:t>Australia</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77</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100" dirty="0">
                          <a:solidFill>
                            <a:schemeClr val="tx1"/>
                          </a:solidFill>
                        </a:rPr>
                        <a:t>1.3%</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100" dirty="0">
                          <a:solidFill>
                            <a:schemeClr val="tx1"/>
                          </a:solidFill>
                        </a:rPr>
                        <a:t>100-130</a:t>
                      </a:r>
                      <a:endParaRPr lang="en-US" sz="11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100" dirty="0">
                          <a:solidFill>
                            <a:schemeClr val="tx1"/>
                          </a:solidFill>
                        </a:rPr>
                        <a:t>1-</a:t>
                      </a:r>
                      <a:r>
                        <a:rPr lang="id-ID" sz="1100" dirty="0">
                          <a:solidFill>
                            <a:schemeClr val="tx1"/>
                          </a:solidFill>
                        </a:rPr>
                        <a:t>2</a:t>
                      </a:r>
                      <a:r>
                        <a:rPr lang="en-US" sz="1100" dirty="0">
                          <a:solidFill>
                            <a:schemeClr val="tx1"/>
                          </a:solidFill>
                        </a:rPr>
                        <a: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275000">
                <a:tc>
                  <a:txBody>
                    <a:bodyPr/>
                    <a:lstStyle/>
                    <a:p>
                      <a:r>
                        <a:rPr lang="en-US" sz="1100" b="1" dirty="0">
                          <a:solidFill>
                            <a:schemeClr val="bg1"/>
                          </a:solidFill>
                        </a:rPr>
                        <a:t>Total</a:t>
                      </a:r>
                      <a:r>
                        <a:rPr lang="en-US" sz="1100" b="1" baseline="0" dirty="0">
                          <a:solidFill>
                            <a:schemeClr val="bg1"/>
                          </a:solidFill>
                        </a:rPr>
                        <a:t> Row</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1146</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100" b="1" dirty="0">
                          <a:solidFill>
                            <a:schemeClr val="bg1"/>
                          </a:solidFill>
                        </a:rPr>
                        <a:t>7.5%</a:t>
                      </a:r>
                      <a:endParaRPr lang="en-US" sz="11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1,</a:t>
                      </a:r>
                      <a:r>
                        <a:rPr lang="id-ID" sz="1100" b="1" dirty="0">
                          <a:solidFill>
                            <a:schemeClr val="bg1"/>
                          </a:solidFill>
                        </a:rPr>
                        <a:t>5</a:t>
                      </a:r>
                      <a:r>
                        <a:rPr lang="en-US" sz="1100" b="1" dirty="0">
                          <a:solidFill>
                            <a:schemeClr val="bg1"/>
                          </a:solidFill>
                        </a:rPr>
                        <a:t>00-1,</a:t>
                      </a:r>
                      <a:r>
                        <a:rPr lang="id-ID" sz="1100" b="1" dirty="0">
                          <a:solidFill>
                            <a:schemeClr val="bg1"/>
                          </a:solidFill>
                        </a:rPr>
                        <a:t>56</a:t>
                      </a:r>
                      <a:r>
                        <a:rPr lang="en-US" sz="1100" b="1" dirty="0">
                          <a:solidFill>
                            <a:schemeClr val="bg1"/>
                          </a:solidFill>
                        </a:rPr>
                        <a:t>0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100" b="1" dirty="0">
                          <a:solidFill>
                            <a:schemeClr val="bg1"/>
                          </a:solidFill>
                        </a:rPr>
                        <a:t> </a:t>
                      </a:r>
                      <a:r>
                        <a:rPr lang="id-ID" sz="1100" b="1" dirty="0">
                          <a:solidFill>
                            <a:schemeClr val="bg1"/>
                          </a:solidFill>
                        </a:rPr>
                        <a:t>5</a:t>
                      </a:r>
                      <a:r>
                        <a:rPr lang="en-US" sz="1100" b="1" dirty="0">
                          <a:solidFill>
                            <a:schemeClr val="bg1"/>
                          </a:solidFill>
                        </a:rPr>
                        <a:t>-</a:t>
                      </a:r>
                      <a:r>
                        <a:rPr lang="id-ID" sz="1100" b="1" dirty="0">
                          <a:solidFill>
                            <a:schemeClr val="bg1"/>
                          </a:solidFill>
                        </a:rPr>
                        <a:t>9</a:t>
                      </a:r>
                      <a:r>
                        <a:rPr lang="en-US" sz="1100" b="1" dirty="0">
                          <a:solidFill>
                            <a:schemeClr val="bg1"/>
                          </a:solidFill>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3107420532"/>
              </p:ext>
            </p:extLst>
          </p:nvPr>
        </p:nvGraphicFramePr>
        <p:xfrm>
          <a:off x="370114" y="4245658"/>
          <a:ext cx="3544661" cy="1546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080798" y="5182742"/>
            <a:ext cx="4732993"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3" name="TextBox 12"/>
          <p:cNvSpPr txBox="1"/>
          <p:nvPr/>
        </p:nvSpPr>
        <p:spPr>
          <a:xfrm>
            <a:off x="4080798" y="4245658"/>
            <a:ext cx="3923819" cy="369332"/>
          </a:xfrm>
          <a:prstGeom prst="rect">
            <a:avLst/>
          </a:prstGeom>
          <a:noFill/>
        </p:spPr>
        <p:txBody>
          <a:bodyPr wrap="square" rtlCol="0">
            <a:spAutoFit/>
          </a:bodyPr>
          <a:lstStyle/>
          <a:p>
            <a:pPr algn="just">
              <a:lnSpc>
                <a:spcPct val="150000"/>
              </a:lnSpc>
            </a:pPr>
            <a:r>
              <a:rPr lang="id-ID" sz="1200" b="1" dirty="0"/>
              <a:t>Spending &amp; Growth to 2020</a:t>
            </a:r>
            <a:endParaRPr lang="en-US" sz="1200" b="1" dirty="0"/>
          </a:p>
        </p:txBody>
      </p:sp>
      <p:sp>
        <p:nvSpPr>
          <p:cNvPr id="14" name="TextBox 13"/>
          <p:cNvSpPr txBox="1"/>
          <p:nvPr/>
        </p:nvSpPr>
        <p:spPr>
          <a:xfrm>
            <a:off x="4080798" y="4559495"/>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5" name="TextBox 14"/>
          <p:cNvSpPr txBox="1"/>
          <p:nvPr/>
        </p:nvSpPr>
        <p:spPr>
          <a:xfrm>
            <a:off x="5295313" y="4559494"/>
            <a:ext cx="3518477"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a:t>
            </a:r>
            <a:r>
              <a:rPr lang="en-US" sz="105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sp>
        <p:nvSpPr>
          <p:cNvPr id="2" name="Picture Placeholder 1"/>
          <p:cNvSpPr>
            <a:spLocks noGrp="1"/>
          </p:cNvSpPr>
          <p:nvPr>
            <p:ph type="pic" sz="quarter" idx="14"/>
          </p:nvPr>
        </p:nvSpPr>
        <p:spPr/>
      </p:sp>
      <p:sp>
        <p:nvSpPr>
          <p:cNvPr id="10" name="Rectangle 9"/>
          <p:cNvSpPr/>
          <p:nvPr/>
        </p:nvSpPr>
        <p:spPr>
          <a:xfrm>
            <a:off x="-6533" y="0"/>
            <a:ext cx="318516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3139883" y="2068643"/>
          <a:ext cx="5673908" cy="367266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382872" y="1248191"/>
            <a:ext cx="2315057" cy="1079142"/>
          </a:xfrm>
          <a:prstGeom prst="rect">
            <a:avLst/>
          </a:prstGeom>
          <a:noFill/>
        </p:spPr>
        <p:txBody>
          <a:bodyPr wrap="none" rtlCol="0">
            <a:spAutoFit/>
          </a:bodyPr>
          <a:lstStyle/>
          <a:p>
            <a:r>
              <a:rPr lang="id-ID" sz="3600" b="1" dirty="0">
                <a:solidFill>
                  <a:schemeClr val="accent1"/>
                </a:solidFill>
                <a:ea typeface="Roboto Slab" pitchFamily="2" charset="0"/>
              </a:rPr>
              <a:t>23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a:t>
            </a:r>
            <a:endParaRPr lang="en-US" sz="1050" b="1" dirty="0">
              <a:solidFill>
                <a:schemeClr val="accent1"/>
              </a:solidFill>
              <a:ea typeface="Roboto Slab" pitchFamily="2" charset="0"/>
            </a:endParaRP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2" name="TextBox 11"/>
          <p:cNvSpPr txBox="1"/>
          <p:nvPr/>
        </p:nvSpPr>
        <p:spPr>
          <a:xfrm>
            <a:off x="382872" y="2307626"/>
            <a:ext cx="2315057" cy="1079142"/>
          </a:xfrm>
          <a:prstGeom prst="rect">
            <a:avLst/>
          </a:prstGeom>
          <a:noFill/>
        </p:spPr>
        <p:txBody>
          <a:bodyPr wrap="none" rtlCol="0">
            <a:spAutoFit/>
          </a:bodyPr>
          <a:lstStyle/>
          <a:p>
            <a:r>
              <a:rPr lang="id-ID" sz="3600" b="1" dirty="0">
                <a:solidFill>
                  <a:schemeClr val="accent1"/>
                </a:solidFill>
                <a:ea typeface="Roboto Slab" pitchFamily="2" charset="0"/>
              </a:rPr>
              <a:t>11.5</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3" name="TextBox 12"/>
          <p:cNvSpPr txBox="1"/>
          <p:nvPr/>
        </p:nvSpPr>
        <p:spPr>
          <a:xfrm>
            <a:off x="382872" y="4471229"/>
            <a:ext cx="2315057" cy="1079142"/>
          </a:xfrm>
          <a:prstGeom prst="rect">
            <a:avLst/>
          </a:prstGeom>
          <a:noFill/>
        </p:spPr>
        <p:txBody>
          <a:bodyPr wrap="none" rtlCol="0">
            <a:spAutoFit/>
          </a:bodyPr>
          <a:lstStyle/>
          <a:p>
            <a:r>
              <a:rPr lang="id-ID" sz="3600" b="1" dirty="0">
                <a:solidFill>
                  <a:schemeClr val="accent1"/>
                </a:solidFill>
                <a:ea typeface="Roboto Slab" pitchFamily="2" charset="0"/>
              </a:rPr>
              <a:t>9.7</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4" name="TextBox 13"/>
          <p:cNvSpPr txBox="1"/>
          <p:nvPr/>
        </p:nvSpPr>
        <p:spPr>
          <a:xfrm>
            <a:off x="382872" y="3392311"/>
            <a:ext cx="2315057" cy="1079142"/>
          </a:xfrm>
          <a:prstGeom prst="rect">
            <a:avLst/>
          </a:prstGeom>
          <a:noFill/>
        </p:spPr>
        <p:txBody>
          <a:bodyPr wrap="none" rtlCol="0">
            <a:spAutoFit/>
          </a:bodyPr>
          <a:lstStyle/>
          <a:p>
            <a:r>
              <a:rPr lang="id-ID" sz="3600" b="1" dirty="0">
                <a:solidFill>
                  <a:schemeClr val="accent1"/>
                </a:solidFill>
                <a:ea typeface="Roboto Slab" pitchFamily="2" charset="0"/>
              </a:rPr>
              <a:t>53</a:t>
            </a:r>
            <a:endParaRPr lang="en-US" sz="3600" b="1" dirty="0">
              <a:solidFill>
                <a:schemeClr val="accent1"/>
              </a:solidFill>
              <a:ea typeface="Roboto Slab" pitchFamily="2" charset="0"/>
            </a:endParaRPr>
          </a:p>
          <a:p>
            <a:pPr>
              <a:lnSpc>
                <a:spcPct val="150000"/>
              </a:lnSpc>
            </a:pPr>
            <a:r>
              <a:rPr lang="id-ID" sz="1050" b="1" dirty="0">
                <a:solidFill>
                  <a:schemeClr val="accent1"/>
                </a:solidFill>
                <a:ea typeface="Roboto Slab" pitchFamily="2" charset="0"/>
              </a:rPr>
              <a:t>Description here </a:t>
            </a:r>
          </a:p>
          <a:p>
            <a:pPr>
              <a:lnSpc>
                <a:spcPct val="150000"/>
              </a:lnSpc>
            </a:pPr>
            <a:r>
              <a:rPr lang="id-ID" sz="825" dirty="0">
                <a:solidFill>
                  <a:schemeClr val="accent1"/>
                </a:solidFill>
                <a:ea typeface="Roboto Slab" pitchFamily="2" charset="0"/>
              </a:rPr>
              <a:t>Suitable for any kind business presentation</a:t>
            </a:r>
            <a:endParaRPr lang="en-US" sz="825" dirty="0">
              <a:solidFill>
                <a:schemeClr val="accent1"/>
              </a:solidFill>
              <a:ea typeface="Roboto Slab" pitchFamily="2" charset="0"/>
            </a:endParaRPr>
          </a:p>
        </p:txBody>
      </p:sp>
      <p:sp>
        <p:nvSpPr>
          <p:cNvPr id="15" name="TextBox 14"/>
          <p:cNvSpPr txBox="1"/>
          <p:nvPr/>
        </p:nvSpPr>
        <p:spPr>
          <a:xfrm>
            <a:off x="3427694" y="2152619"/>
            <a:ext cx="3979545" cy="819455"/>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 ab illo inventore veritatis et quasi architecto beatae vitae dicta sunt</a:t>
            </a:r>
            <a:r>
              <a:rPr lang="en-US" sz="1050" dirty="0"/>
              <a:t>.</a:t>
            </a:r>
          </a:p>
        </p:txBody>
      </p:sp>
      <p:sp>
        <p:nvSpPr>
          <p:cNvPr id="16" name="TextBox 15"/>
          <p:cNvSpPr txBox="1"/>
          <p:nvPr/>
        </p:nvSpPr>
        <p:spPr>
          <a:xfrm>
            <a:off x="3427693" y="1269962"/>
            <a:ext cx="3923819" cy="438582"/>
          </a:xfrm>
          <a:prstGeom prst="rect">
            <a:avLst/>
          </a:prstGeom>
          <a:noFill/>
        </p:spPr>
        <p:txBody>
          <a:bodyPr wrap="square" rtlCol="0">
            <a:spAutoFit/>
          </a:bodyPr>
          <a:lstStyle/>
          <a:p>
            <a:pPr algn="just">
              <a:lnSpc>
                <a:spcPct val="150000"/>
              </a:lnSpc>
            </a:pPr>
            <a:r>
              <a:rPr lang="id-ID" sz="1500" dirty="0">
                <a:latin typeface="+mj-lt"/>
              </a:rPr>
              <a:t>Spending &amp; Growth to 2020</a:t>
            </a:r>
            <a:endParaRPr lang="en-US" sz="1500" dirty="0">
              <a:latin typeface="+mj-lt"/>
            </a:endParaRPr>
          </a:p>
        </p:txBody>
      </p:sp>
      <p:sp>
        <p:nvSpPr>
          <p:cNvPr id="17" name="TextBox 16"/>
          <p:cNvSpPr txBox="1"/>
          <p:nvPr/>
        </p:nvSpPr>
        <p:spPr>
          <a:xfrm>
            <a:off x="3427693" y="1583799"/>
            <a:ext cx="1260281" cy="646331"/>
          </a:xfrm>
          <a:prstGeom prst="rect">
            <a:avLst/>
          </a:prstGeom>
          <a:noFill/>
        </p:spPr>
        <p:txBody>
          <a:bodyPr wrap="none" rtlCol="0">
            <a:spAutoFit/>
          </a:bodyPr>
          <a:lstStyle/>
          <a:p>
            <a:r>
              <a:rPr lang="en-US" sz="3600" b="1" dirty="0">
                <a:solidFill>
                  <a:schemeClr val="accent1"/>
                </a:solidFill>
                <a:ea typeface="Roboto Slab" pitchFamily="2" charset="0"/>
              </a:rPr>
              <a:t>7,5</a:t>
            </a:r>
            <a:r>
              <a:rPr lang="id-ID" sz="3600" b="1" dirty="0">
                <a:solidFill>
                  <a:schemeClr val="accent1"/>
                </a:solidFill>
                <a:ea typeface="Roboto Slab" pitchFamily="2" charset="0"/>
              </a:rPr>
              <a:t>%</a:t>
            </a:r>
            <a:endParaRPr lang="en-US" sz="3600" b="1" dirty="0">
              <a:solidFill>
                <a:schemeClr val="accent1"/>
              </a:solidFill>
              <a:ea typeface="Roboto Slab" pitchFamily="2" charset="0"/>
            </a:endParaRPr>
          </a:p>
        </p:txBody>
      </p:sp>
      <p:sp>
        <p:nvSpPr>
          <p:cNvPr id="18" name="TextBox 17"/>
          <p:cNvSpPr txBox="1"/>
          <p:nvPr/>
        </p:nvSpPr>
        <p:spPr>
          <a:xfrm>
            <a:off x="4642209" y="1583799"/>
            <a:ext cx="2765030" cy="577081"/>
          </a:xfrm>
          <a:prstGeom prst="rect">
            <a:avLst/>
          </a:prstGeom>
          <a:noFill/>
        </p:spPr>
        <p:txBody>
          <a:bodyPr wrap="square" rtlCol="0">
            <a:spAutoFit/>
          </a:bodyPr>
          <a:lstStyle/>
          <a:p>
            <a:pPr algn="just">
              <a:lnSpc>
                <a:spcPct val="150000"/>
              </a:lnSpc>
            </a:pPr>
            <a:r>
              <a:rPr lang="id-ID" sz="1050" dirty="0"/>
              <a:t>Suitable for all categories business and personal presentation, eaque ipsa quae</a:t>
            </a:r>
            <a:r>
              <a:rPr lang="en-US" sz="105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0-#ppt_w/2"/>
                                          </p:val>
                                        </p:tav>
                                        <p:tav tm="100000">
                                          <p:val>
                                            <p:strVal val="#ppt_x"/>
                                          </p:val>
                                        </p:tav>
                                      </p:tavLst>
                                    </p:anim>
                                    <p:anim calcmode="lin" valueType="num">
                                      <p:cBhvr additive="base">
                                        <p:cTn id="27" dur="500" fill="hold"/>
                                        <p:tgtEl>
                                          <p:spTgt spid="1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2"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1+#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51" dur="500"/>
                                        <p:tgtEl>
                                          <p:spTgt spid="6">
                                            <p:graphicEl>
                                              <a:chart seriesIdx="-3" categoryIdx="-3" bldStep="gridLegend"/>
                                            </p:graphicEl>
                                          </p:spTgt>
                                        </p:tgtEl>
                                      </p:cBhvr>
                                    </p:animEffect>
                                  </p:childTnLst>
                                </p:cTn>
                              </p:par>
                            </p:childTnLst>
                          </p:cTn>
                        </p:par>
                        <p:par>
                          <p:cTn id="52" fill="hold">
                            <p:stCondLst>
                              <p:cond delay="5000"/>
                            </p:stCondLst>
                            <p:childTnLst>
                              <p:par>
                                <p:cTn id="53" presetID="22" presetClass="entr" presetSubtype="4" fill="hold" grpId="0" nodeType="afterEffect">
                                  <p:stCondLst>
                                    <p:cond delay="0"/>
                                  </p:stCondLst>
                                  <p:childTnLst>
                                    <p:set>
                                      <p:cBhvr>
                                        <p:cTn id="54"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5" dur="500"/>
                                        <p:tgtEl>
                                          <p:spTgt spid="6">
                                            <p:graphicEl>
                                              <a:chart seriesIdx="0" categoryIdx="-4" bldStep="series"/>
                                            </p:graphicEl>
                                          </p:spTgt>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9"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2" name="Picture Placeholder 1"/>
          <p:cNvSpPr>
            <a:spLocks noGrp="1"/>
          </p:cNvSpPr>
          <p:nvPr>
            <p:ph type="pic" sz="quarter" idx="14"/>
          </p:nvPr>
        </p:nvSpPr>
        <p:spPr/>
      </p:sp>
      <p:sp>
        <p:nvSpPr>
          <p:cNvPr id="10" name="Rectangle 9"/>
          <p:cNvSpPr/>
          <p:nvPr/>
        </p:nvSpPr>
        <p:spPr>
          <a:xfrm>
            <a:off x="-6533" y="2941608"/>
            <a:ext cx="9150533" cy="3916392"/>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9" name="Content Placeholder 3"/>
          <p:cNvGraphicFramePr>
            <a:graphicFrameLocks/>
          </p:cNvGraphicFramePr>
          <p:nvPr>
            <p:extLst>
              <p:ext uri="{D42A27DB-BD31-4B8C-83A1-F6EECF244321}">
                <p14:modId xmlns:p14="http://schemas.microsoft.com/office/powerpoint/2010/main" val="178572559"/>
              </p:ext>
            </p:extLst>
          </p:nvPr>
        </p:nvGraphicFramePr>
        <p:xfrm>
          <a:off x="571500" y="3743865"/>
          <a:ext cx="8001000" cy="2382066"/>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479430" y="1887209"/>
            <a:ext cx="8185141" cy="6223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 calcmode="lin" valueType="num">
                                      <p:cBhvr additive="base">
                                        <p:cTn id="3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sp>
        <p:nvSpPr>
          <p:cNvPr id="2" name="Picture Placeholder 1"/>
          <p:cNvSpPr>
            <a:spLocks noGrp="1"/>
          </p:cNvSpPr>
          <p:nvPr>
            <p:ph type="pic" sz="quarter" idx="14"/>
          </p:nvPr>
        </p:nvSpPr>
        <p:spPr/>
      </p:sp>
      <p:sp>
        <p:nvSpPr>
          <p:cNvPr id="288" name="Rectangle 287"/>
          <p:cNvSpPr/>
          <p:nvPr/>
        </p:nvSpPr>
        <p:spPr>
          <a:xfrm>
            <a:off x="-3267" y="-4140"/>
            <a:ext cx="9150533" cy="413619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6" name="Group 5"/>
          <p:cNvGrpSpPr/>
          <p:nvPr/>
        </p:nvGrpSpPr>
        <p:grpSpPr>
          <a:xfrm>
            <a:off x="89628" y="824746"/>
            <a:ext cx="5797758" cy="2828528"/>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291" name="Freeform 5"/>
          <p:cNvSpPr>
            <a:spLocks noEditPoints="1"/>
          </p:cNvSpPr>
          <p:nvPr/>
        </p:nvSpPr>
        <p:spPr bwMode="auto">
          <a:xfrm>
            <a:off x="1085803" y="182857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2" name="Freeform 5"/>
          <p:cNvSpPr>
            <a:spLocks noEditPoints="1"/>
          </p:cNvSpPr>
          <p:nvPr/>
        </p:nvSpPr>
        <p:spPr bwMode="auto">
          <a:xfrm>
            <a:off x="1914603" y="2610367"/>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3" name="Freeform 5"/>
          <p:cNvSpPr>
            <a:spLocks noEditPoints="1"/>
          </p:cNvSpPr>
          <p:nvPr/>
        </p:nvSpPr>
        <p:spPr bwMode="auto">
          <a:xfrm>
            <a:off x="2629138" y="1436929"/>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4" name="Freeform 5"/>
          <p:cNvSpPr>
            <a:spLocks noEditPoints="1"/>
          </p:cNvSpPr>
          <p:nvPr/>
        </p:nvSpPr>
        <p:spPr bwMode="auto">
          <a:xfrm>
            <a:off x="4733697" y="2799064"/>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312" name="TextBox 311"/>
          <p:cNvSpPr txBox="1"/>
          <p:nvPr/>
        </p:nvSpPr>
        <p:spPr>
          <a:xfrm>
            <a:off x="5953714" y="2103132"/>
            <a:ext cx="2994344" cy="1061829"/>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 presentation, eaque ipsa quae ab illo inventore veritatis et quasi architecto beatae vitae dicta sunt</a:t>
            </a:r>
            <a:r>
              <a:rPr lang="en-US" sz="1050" dirty="0">
                <a:solidFill>
                  <a:schemeClr val="bg2"/>
                </a:solidFill>
              </a:rPr>
              <a:t>.</a:t>
            </a:r>
          </a:p>
        </p:txBody>
      </p:sp>
      <p:sp>
        <p:nvSpPr>
          <p:cNvPr id="313" name="TextBox 312"/>
          <p:cNvSpPr txBox="1"/>
          <p:nvPr/>
        </p:nvSpPr>
        <p:spPr>
          <a:xfrm>
            <a:off x="5953713" y="1133654"/>
            <a:ext cx="2860078" cy="507831"/>
          </a:xfrm>
          <a:prstGeom prst="rect">
            <a:avLst/>
          </a:prstGeom>
          <a:noFill/>
        </p:spPr>
        <p:txBody>
          <a:bodyPr wrap="square" rtlCol="0">
            <a:spAutoFit/>
          </a:bodyPr>
          <a:lstStyle/>
          <a:p>
            <a:pPr algn="just">
              <a:lnSpc>
                <a:spcPct val="150000"/>
              </a:lnSpc>
            </a:pPr>
            <a:r>
              <a:rPr lang="en-US" dirty="0">
                <a:solidFill>
                  <a:schemeClr val="bg2"/>
                </a:solidFill>
                <a:latin typeface="+mj-lt"/>
              </a:rPr>
              <a:t>World Map</a:t>
            </a:r>
          </a:p>
        </p:txBody>
      </p:sp>
      <p:sp>
        <p:nvSpPr>
          <p:cNvPr id="314" name="TextBox 313"/>
          <p:cNvSpPr txBox="1"/>
          <p:nvPr/>
        </p:nvSpPr>
        <p:spPr>
          <a:xfrm>
            <a:off x="5953713" y="1534312"/>
            <a:ext cx="1146468" cy="646331"/>
          </a:xfrm>
          <a:prstGeom prst="rect">
            <a:avLst/>
          </a:prstGeom>
          <a:noFill/>
        </p:spPr>
        <p:txBody>
          <a:bodyPr wrap="none" rtlCol="0">
            <a:spAutoFit/>
          </a:bodyPr>
          <a:lstStyle/>
          <a:p>
            <a:r>
              <a:rPr lang="en-US" sz="3600" b="1" dirty="0">
                <a:solidFill>
                  <a:schemeClr val="accent1"/>
                </a:solidFill>
                <a:ea typeface="Roboto Slab" pitchFamily="2" charset="0"/>
              </a:rPr>
              <a:t>$2M</a:t>
            </a:r>
          </a:p>
        </p:txBody>
      </p:sp>
      <p:sp>
        <p:nvSpPr>
          <p:cNvPr id="315" name="TextBox 314"/>
          <p:cNvSpPr txBox="1"/>
          <p:nvPr/>
        </p:nvSpPr>
        <p:spPr>
          <a:xfrm>
            <a:off x="7135573" y="1534311"/>
            <a:ext cx="1812485" cy="577081"/>
          </a:xfrm>
          <a:prstGeom prst="rect">
            <a:avLst/>
          </a:prstGeom>
          <a:noFill/>
        </p:spPr>
        <p:txBody>
          <a:bodyPr wrap="square" rtlCol="0">
            <a:spAutoFit/>
          </a:bodyPr>
          <a:lstStyle/>
          <a:p>
            <a:pPr algn="just">
              <a:lnSpc>
                <a:spcPct val="150000"/>
              </a:lnSpc>
            </a:pPr>
            <a:r>
              <a:rPr lang="id-ID" sz="1050" dirty="0">
                <a:solidFill>
                  <a:schemeClr val="bg2"/>
                </a:solidFill>
              </a:rPr>
              <a:t>Suitable for all categories business and personal</a:t>
            </a:r>
            <a:r>
              <a:rPr lang="en-US" sz="1050" dirty="0">
                <a:solidFill>
                  <a:schemeClr val="bg2"/>
                </a:solidFill>
              </a:rPr>
              <a:t>.</a:t>
            </a:r>
          </a:p>
        </p:txBody>
      </p:sp>
      <p:sp>
        <p:nvSpPr>
          <p:cNvPr id="317" name="TextBox 23"/>
          <p:cNvSpPr txBox="1"/>
          <p:nvPr/>
        </p:nvSpPr>
        <p:spPr>
          <a:xfrm>
            <a:off x="450961"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2" name="Group 321"/>
          <p:cNvGrpSpPr/>
          <p:nvPr/>
        </p:nvGrpSpPr>
        <p:grpSpPr>
          <a:xfrm>
            <a:off x="642720" y="4448206"/>
            <a:ext cx="1182155" cy="1110802"/>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24" name="TextBox 23"/>
          <p:cNvSpPr txBox="1"/>
          <p:nvPr/>
        </p:nvSpPr>
        <p:spPr>
          <a:xfrm>
            <a:off x="21204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25" name="Group 324"/>
          <p:cNvGrpSpPr/>
          <p:nvPr/>
        </p:nvGrpSpPr>
        <p:grpSpPr>
          <a:xfrm>
            <a:off x="2312228" y="4448206"/>
            <a:ext cx="1182155" cy="1110802"/>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38" name="TextBox 23"/>
          <p:cNvSpPr txBox="1"/>
          <p:nvPr/>
        </p:nvSpPr>
        <p:spPr>
          <a:xfrm>
            <a:off x="3788177"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39" name="Group 338"/>
          <p:cNvGrpSpPr/>
          <p:nvPr/>
        </p:nvGrpSpPr>
        <p:grpSpPr>
          <a:xfrm>
            <a:off x="3979935" y="4448206"/>
            <a:ext cx="1182155" cy="1110802"/>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2" name="TextBox 23"/>
          <p:cNvSpPr txBox="1"/>
          <p:nvPr/>
        </p:nvSpPr>
        <p:spPr>
          <a:xfrm>
            <a:off x="5462448"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43" name="Group 342"/>
          <p:cNvGrpSpPr/>
          <p:nvPr/>
        </p:nvGrpSpPr>
        <p:grpSpPr>
          <a:xfrm>
            <a:off x="5654206" y="4448206"/>
            <a:ext cx="1182155" cy="1110802"/>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56" name="TextBox 23"/>
          <p:cNvSpPr txBox="1"/>
          <p:nvPr/>
        </p:nvSpPr>
        <p:spPr>
          <a:xfrm>
            <a:off x="7127369" y="5547298"/>
            <a:ext cx="1565672"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latin typeface="+mj-lt"/>
              </a:rPr>
              <a:t>Description</a:t>
            </a:r>
            <a:endParaRPr lang="id-ID" sz="1050" b="1" dirty="0">
              <a:latin typeface="+mj-lt"/>
            </a:endParaRPr>
          </a:p>
        </p:txBody>
      </p:sp>
      <p:grpSp>
        <p:nvGrpSpPr>
          <p:cNvPr id="357" name="Group 356"/>
          <p:cNvGrpSpPr/>
          <p:nvPr/>
        </p:nvGrpSpPr>
        <p:grpSpPr>
          <a:xfrm>
            <a:off x="7319128" y="4448206"/>
            <a:ext cx="1182155" cy="1110802"/>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6" name="TextBox 315"/>
          <p:cNvSpPr txBox="1"/>
          <p:nvPr/>
        </p:nvSpPr>
        <p:spPr>
          <a:xfrm>
            <a:off x="905823" y="4830483"/>
            <a:ext cx="655949" cy="369332"/>
          </a:xfrm>
          <a:prstGeom prst="rect">
            <a:avLst/>
          </a:prstGeom>
          <a:noFill/>
        </p:spPr>
        <p:txBody>
          <a:bodyPr wrap="none" rtlCol="0">
            <a:spAutoFit/>
          </a:bodyPr>
          <a:lstStyle/>
          <a:p>
            <a:pPr algn="ctr"/>
            <a:r>
              <a:rPr lang="en-US" b="1" dirty="0">
                <a:ea typeface="Roboto Slab" pitchFamily="2" charset="0"/>
              </a:rPr>
              <a:t>80%</a:t>
            </a:r>
          </a:p>
        </p:txBody>
      </p:sp>
      <p:sp>
        <p:nvSpPr>
          <p:cNvPr id="318" name="TextBox 317"/>
          <p:cNvSpPr txBox="1"/>
          <p:nvPr/>
        </p:nvSpPr>
        <p:spPr>
          <a:xfrm>
            <a:off x="2575331" y="4830483"/>
            <a:ext cx="655949" cy="369332"/>
          </a:xfrm>
          <a:prstGeom prst="rect">
            <a:avLst/>
          </a:prstGeom>
          <a:noFill/>
        </p:spPr>
        <p:txBody>
          <a:bodyPr wrap="none" rtlCol="0">
            <a:spAutoFit/>
          </a:bodyPr>
          <a:lstStyle/>
          <a:p>
            <a:pPr algn="ctr"/>
            <a:r>
              <a:rPr lang="en-US" b="1" dirty="0">
                <a:ea typeface="Roboto Slab" pitchFamily="2" charset="0"/>
              </a:rPr>
              <a:t>70%</a:t>
            </a:r>
          </a:p>
        </p:txBody>
      </p:sp>
      <p:sp>
        <p:nvSpPr>
          <p:cNvPr id="319" name="TextBox 318"/>
          <p:cNvSpPr txBox="1"/>
          <p:nvPr/>
        </p:nvSpPr>
        <p:spPr>
          <a:xfrm>
            <a:off x="4243038" y="4830483"/>
            <a:ext cx="655949" cy="369332"/>
          </a:xfrm>
          <a:prstGeom prst="rect">
            <a:avLst/>
          </a:prstGeom>
          <a:noFill/>
        </p:spPr>
        <p:txBody>
          <a:bodyPr wrap="none" rtlCol="0">
            <a:spAutoFit/>
          </a:bodyPr>
          <a:lstStyle/>
          <a:p>
            <a:pPr algn="ctr"/>
            <a:r>
              <a:rPr lang="en-US" b="1" dirty="0">
                <a:ea typeface="Roboto Slab" pitchFamily="2" charset="0"/>
              </a:rPr>
              <a:t>60%</a:t>
            </a:r>
          </a:p>
        </p:txBody>
      </p:sp>
      <p:sp>
        <p:nvSpPr>
          <p:cNvPr id="323" name="TextBox 322"/>
          <p:cNvSpPr txBox="1"/>
          <p:nvPr/>
        </p:nvSpPr>
        <p:spPr>
          <a:xfrm>
            <a:off x="5917309" y="4830483"/>
            <a:ext cx="655949" cy="369332"/>
          </a:xfrm>
          <a:prstGeom prst="rect">
            <a:avLst/>
          </a:prstGeom>
          <a:noFill/>
        </p:spPr>
        <p:txBody>
          <a:bodyPr wrap="none" rtlCol="0">
            <a:spAutoFit/>
          </a:bodyPr>
          <a:lstStyle/>
          <a:p>
            <a:pPr algn="ctr"/>
            <a:r>
              <a:rPr lang="en-US" b="1" dirty="0">
                <a:ea typeface="Roboto Slab" pitchFamily="2" charset="0"/>
              </a:rPr>
              <a:t>30%</a:t>
            </a:r>
          </a:p>
        </p:txBody>
      </p:sp>
      <p:sp>
        <p:nvSpPr>
          <p:cNvPr id="328" name="TextBox 327"/>
          <p:cNvSpPr txBox="1"/>
          <p:nvPr/>
        </p:nvSpPr>
        <p:spPr>
          <a:xfrm>
            <a:off x="7582231" y="4830483"/>
            <a:ext cx="655949" cy="369332"/>
          </a:xfrm>
          <a:prstGeom prst="rect">
            <a:avLst/>
          </a:prstGeom>
          <a:noFill/>
        </p:spPr>
        <p:txBody>
          <a:bodyPr wrap="none" rtlCol="0">
            <a:spAutoFit/>
          </a:bodyPr>
          <a:lstStyle/>
          <a:p>
            <a:pPr algn="ctr"/>
            <a:r>
              <a:rPr lang="en-US" b="1" dirty="0">
                <a:ea typeface="Roboto Slab" pitchFamily="2" charset="0"/>
              </a:rPr>
              <a:t>90%</a:t>
            </a:r>
          </a:p>
        </p:txBody>
      </p:sp>
      <p:sp>
        <p:nvSpPr>
          <p:cNvPr id="329" name="Freeform 5"/>
          <p:cNvSpPr>
            <a:spLocks noEditPoints="1"/>
          </p:cNvSpPr>
          <p:nvPr/>
        </p:nvSpPr>
        <p:spPr bwMode="auto">
          <a:xfrm>
            <a:off x="4368022" y="1882068"/>
            <a:ext cx="212570" cy="289664"/>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1786" y="3084114"/>
            <a:ext cx="9140108" cy="2057746"/>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51435" tIns="25718" rIns="51435" bIns="25718" numCol="1" anchor="t" anchorCtr="0" compatLnSpc="1">
              <a:prstTxWarp prst="textNoShape">
                <a:avLst/>
              </a:prstTxWarp>
            </a:bodyPr>
            <a:lstStyle/>
            <a:p>
              <a:endParaRPr lang="id-ID" sz="760"/>
            </a:p>
          </p:txBody>
        </p:sp>
      </p:grpSp>
      <p:sp>
        <p:nvSpPr>
          <p:cNvPr id="85" name="Rectangle 84"/>
          <p:cNvSpPr/>
          <p:nvPr/>
        </p:nvSpPr>
        <p:spPr>
          <a:xfrm>
            <a:off x="-3267" y="5137722"/>
            <a:ext cx="9150533" cy="1720278"/>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cxnSp>
        <p:nvCxnSpPr>
          <p:cNvPr id="105" name="Straight Connector 104"/>
          <p:cNvCxnSpPr/>
          <p:nvPr/>
        </p:nvCxnSpPr>
        <p:spPr>
          <a:xfrm>
            <a:off x="4572434" y="5098031"/>
            <a:ext cx="0" cy="1863486"/>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759120" y="5261931"/>
            <a:ext cx="3062940" cy="415498"/>
          </a:xfrm>
          <a:prstGeom prst="rect">
            <a:avLst/>
          </a:prstGeom>
          <a:noFill/>
        </p:spPr>
        <p:txBody>
          <a:bodyPr wrap="square" rtlCol="0">
            <a:spAutoFit/>
          </a:bodyPr>
          <a:lstStyle/>
          <a:p>
            <a:r>
              <a:rPr lang="id-ID" sz="1050" b="1" dirty="0">
                <a:solidFill>
                  <a:schemeClr val="bg2"/>
                </a:solidFill>
              </a:rPr>
              <a:t>Middle Easton, 245 Eva. Pt.Santerus</a:t>
            </a:r>
          </a:p>
          <a:p>
            <a:r>
              <a:rPr lang="id-ID" sz="1050" b="1" dirty="0">
                <a:solidFill>
                  <a:schemeClr val="bg2"/>
                </a:solidFill>
              </a:rPr>
              <a:t>Ujungberung, Central Londong</a:t>
            </a:r>
          </a:p>
        </p:txBody>
      </p:sp>
      <p:sp>
        <p:nvSpPr>
          <p:cNvPr id="107" name="TextBox 106"/>
          <p:cNvSpPr txBox="1"/>
          <p:nvPr/>
        </p:nvSpPr>
        <p:spPr>
          <a:xfrm>
            <a:off x="5759121" y="5771831"/>
            <a:ext cx="2756539" cy="253916"/>
          </a:xfrm>
          <a:prstGeom prst="rect">
            <a:avLst/>
          </a:prstGeom>
          <a:noFill/>
        </p:spPr>
        <p:txBody>
          <a:bodyPr wrap="square" rtlCol="0">
            <a:spAutoFit/>
          </a:bodyPr>
          <a:lstStyle/>
          <a:p>
            <a:r>
              <a:rPr lang="id-ID" sz="1050" b="1" dirty="0">
                <a:solidFill>
                  <a:schemeClr val="bg2"/>
                </a:solidFill>
              </a:rPr>
              <a:t>project@</a:t>
            </a:r>
            <a:r>
              <a:rPr lang="en-US" sz="1050" b="1" dirty="0" err="1">
                <a:solidFill>
                  <a:schemeClr val="bg2"/>
                </a:solidFill>
              </a:rPr>
              <a:t>slidefactory</a:t>
            </a:r>
            <a:r>
              <a:rPr lang="id-ID" sz="1050" b="1" dirty="0">
                <a:solidFill>
                  <a:schemeClr val="bg2"/>
                </a:solidFill>
              </a:rPr>
              <a:t>.com</a:t>
            </a:r>
          </a:p>
        </p:txBody>
      </p:sp>
      <p:sp>
        <p:nvSpPr>
          <p:cNvPr id="108" name="TextBox 107"/>
          <p:cNvSpPr txBox="1"/>
          <p:nvPr/>
        </p:nvSpPr>
        <p:spPr>
          <a:xfrm>
            <a:off x="5759120" y="6137382"/>
            <a:ext cx="2547798" cy="253916"/>
          </a:xfrm>
          <a:prstGeom prst="rect">
            <a:avLst/>
          </a:prstGeom>
          <a:noFill/>
        </p:spPr>
        <p:txBody>
          <a:bodyPr wrap="square" rtlCol="0">
            <a:spAutoFit/>
          </a:bodyPr>
          <a:lstStyle/>
          <a:p>
            <a:r>
              <a:rPr lang="id-ID" sz="1050" b="1" dirty="0">
                <a:solidFill>
                  <a:schemeClr val="bg2"/>
                </a:solidFill>
              </a:rPr>
              <a:t>+12 3456 789</a:t>
            </a:r>
          </a:p>
        </p:txBody>
      </p:sp>
      <p:sp>
        <p:nvSpPr>
          <p:cNvPr id="109" name="TextBox 108"/>
          <p:cNvSpPr txBox="1"/>
          <p:nvPr/>
        </p:nvSpPr>
        <p:spPr>
          <a:xfrm>
            <a:off x="339049" y="6033463"/>
            <a:ext cx="1909497" cy="253916"/>
          </a:xfrm>
          <a:prstGeom prst="rect">
            <a:avLst/>
          </a:prstGeom>
          <a:noFill/>
        </p:spPr>
        <p:txBody>
          <a:bodyPr wrap="none" rtlCol="0">
            <a:spAutoFit/>
          </a:bodyPr>
          <a:lstStyle/>
          <a:p>
            <a:r>
              <a:rPr lang="id-ID" sz="1050" dirty="0">
                <a:solidFill>
                  <a:schemeClr val="bg2"/>
                </a:solidFill>
              </a:rPr>
              <a:t>put your great subtitle here</a:t>
            </a:r>
            <a:endParaRPr lang="en-US" sz="1050" dirty="0">
              <a:solidFill>
                <a:schemeClr val="bg2"/>
              </a:solidFill>
            </a:endParaRPr>
          </a:p>
        </p:txBody>
      </p:sp>
      <p:sp>
        <p:nvSpPr>
          <p:cNvPr id="110" name="TextBox 109"/>
          <p:cNvSpPr txBox="1"/>
          <p:nvPr/>
        </p:nvSpPr>
        <p:spPr>
          <a:xfrm>
            <a:off x="339048" y="5409504"/>
            <a:ext cx="4409466" cy="715581"/>
          </a:xfrm>
          <a:prstGeom prst="rect">
            <a:avLst/>
          </a:prstGeom>
          <a:noFill/>
        </p:spPr>
        <p:txBody>
          <a:bodyPr wrap="square" rtlCol="0">
            <a:spAutoFit/>
          </a:bodyPr>
          <a:lstStyle/>
          <a:p>
            <a:r>
              <a:rPr lang="en-US" sz="4050" b="1" dirty="0">
                <a:solidFill>
                  <a:schemeClr val="accent1"/>
                </a:solidFill>
                <a:latin typeface="+mj-lt"/>
              </a:rPr>
              <a:t>Our Contact</a:t>
            </a:r>
          </a:p>
        </p:txBody>
      </p:sp>
      <p:grpSp>
        <p:nvGrpSpPr>
          <p:cNvPr id="111" name="Group 110"/>
          <p:cNvGrpSpPr/>
          <p:nvPr/>
        </p:nvGrpSpPr>
        <p:grpSpPr>
          <a:xfrm>
            <a:off x="5417410" y="5816147"/>
            <a:ext cx="226028" cy="142202"/>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
        <p:nvSpPr>
          <p:cNvPr id="116" name="Freeform 165"/>
          <p:cNvSpPr>
            <a:spLocks noEditPoints="1"/>
          </p:cNvSpPr>
          <p:nvPr/>
        </p:nvSpPr>
        <p:spPr bwMode="auto">
          <a:xfrm>
            <a:off x="5416109" y="5343067"/>
            <a:ext cx="228630" cy="230144"/>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013"/>
          </a:p>
        </p:txBody>
      </p:sp>
      <p:grpSp>
        <p:nvGrpSpPr>
          <p:cNvPr id="117" name="Group 116"/>
          <p:cNvGrpSpPr/>
          <p:nvPr/>
        </p:nvGrpSpPr>
        <p:grpSpPr>
          <a:xfrm>
            <a:off x="5416333" y="6145506"/>
            <a:ext cx="228185" cy="214584"/>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013"/>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1"/>
            <a:ext cx="9144000" cy="6858001"/>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p:cNvCxnSpPr>
            <a:cxnSpLocks/>
            <a:stCxn id="5" idx="0"/>
          </p:cNvCxnSpPr>
          <p:nvPr/>
        </p:nvCxnSpPr>
        <p:spPr>
          <a:xfrm>
            <a:off x="4572000" y="-1"/>
            <a:ext cx="0" cy="1949959"/>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15330" y="2626793"/>
            <a:ext cx="3113353" cy="369332"/>
          </a:xfrm>
          <a:prstGeom prst="rect">
            <a:avLst/>
          </a:prstGeom>
          <a:noFill/>
        </p:spPr>
        <p:txBody>
          <a:bodyPr wrap="none" rtlCol="0">
            <a:spAutoFit/>
          </a:bodyPr>
          <a:lstStyle/>
          <a:p>
            <a:pPr algn="ct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sz="1350"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1881378" y="2982366"/>
            <a:ext cx="5381244" cy="1546577"/>
          </a:xfrm>
          <a:prstGeom prst="rect">
            <a:avLst/>
          </a:prstGeom>
        </p:spPr>
        <p:txBody>
          <a:bodyPr wrap="square">
            <a:spAutoFit/>
          </a:bodyPr>
          <a:lstStyle/>
          <a:p>
            <a:pPr algn="ctr">
              <a:lnSpc>
                <a:spcPct val="150000"/>
              </a:lnSpc>
            </a:pPr>
            <a:r>
              <a:rPr lang="en-ID" sz="1050" dirty="0">
                <a:solidFill>
                  <a:schemeClr val="bg2"/>
                </a:solidFill>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We love what we do, some might say a bit too much, and </a:t>
            </a:r>
            <a:r>
              <a:rPr lang="en-ID" sz="1050" b="1" dirty="0">
                <a:solidFill>
                  <a:schemeClr val="accent1"/>
                </a:solidFill>
              </a:rPr>
              <a:t>we bring enthusiasm </a:t>
            </a:r>
            <a:r>
              <a:rPr lang="en-ID" sz="1050" dirty="0">
                <a:solidFill>
                  <a:schemeClr val="bg2"/>
                </a:solidFill>
              </a:rPr>
              <a:t>and commitment to every project we work on. Put simply, if you want a partner who cares about your business </a:t>
            </a:r>
            <a:endParaRPr lang="en-US" sz="1050" dirty="0">
              <a:solidFill>
                <a:schemeClr val="bg2"/>
              </a:solidFill>
            </a:endParaRPr>
          </a:p>
        </p:txBody>
      </p:sp>
      <p:sp>
        <p:nvSpPr>
          <p:cNvPr id="13" name="Freeform 5"/>
          <p:cNvSpPr>
            <a:spLocks noEditPoints="1"/>
          </p:cNvSpPr>
          <p:nvPr/>
        </p:nvSpPr>
        <p:spPr bwMode="auto">
          <a:xfrm>
            <a:off x="4351024" y="2131887"/>
            <a:ext cx="441953" cy="441953"/>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9144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Straight Connector 5"/>
          <p:cNvCxnSpPr>
            <a:cxnSpLocks/>
            <a:stCxn id="9" idx="2"/>
          </p:cNvCxnSpPr>
          <p:nvPr/>
        </p:nvCxnSpPr>
        <p:spPr>
          <a:xfrm>
            <a:off x="4572000" y="0"/>
            <a:ext cx="9" cy="2413908"/>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01375" y="2626794"/>
            <a:ext cx="6741269" cy="1419619"/>
          </a:xfrm>
          <a:prstGeom prst="rect">
            <a:avLst/>
          </a:prstGeom>
          <a:noFill/>
        </p:spPr>
        <p:txBody>
          <a:bodyPr wrap="none" rtlCol="0">
            <a:spAutoFit/>
          </a:bodyPr>
          <a:lstStyle/>
          <a:p>
            <a:pPr algn="ctr"/>
            <a:r>
              <a:rPr lang="en-US" sz="8625"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6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359639" y="1946913"/>
            <a:ext cx="2969193" cy="369332"/>
          </a:xfrm>
          <a:prstGeom prst="rect">
            <a:avLst/>
          </a:prstGeom>
          <a:noFill/>
        </p:spPr>
        <p:txBody>
          <a:bodyPr wrap="square" rtlCol="0">
            <a:spAutoFit/>
          </a:bodyPr>
          <a:lstStyle/>
          <a:p>
            <a:r>
              <a:rPr lang="en-US" dirty="0">
                <a:latin typeface="+mj-lt"/>
              </a:rPr>
              <a:t>Our Vision</a:t>
            </a:r>
            <a:endParaRPr lang="id-ID" sz="1500" b="1" dirty="0">
              <a:solidFill>
                <a:schemeClr val="accent1"/>
              </a:solidFill>
              <a:latin typeface="+mj-lt"/>
            </a:endParaRPr>
          </a:p>
        </p:txBody>
      </p:sp>
      <p:sp>
        <p:nvSpPr>
          <p:cNvPr id="16" name="Content Placeholder 11"/>
          <p:cNvSpPr txBox="1">
            <a:spLocks/>
          </p:cNvSpPr>
          <p:nvPr/>
        </p:nvSpPr>
        <p:spPr>
          <a:xfrm>
            <a:off x="359638" y="2244957"/>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1" y="3908476"/>
            <a:ext cx="9143999" cy="1432553"/>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29" name="Title 20"/>
          <p:cNvSpPr txBox="1">
            <a:spLocks/>
          </p:cNvSpPr>
          <p:nvPr/>
        </p:nvSpPr>
        <p:spPr>
          <a:xfrm>
            <a:off x="635587"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Teamwork</a:t>
            </a:r>
            <a:endParaRPr lang="en-US" sz="1200" b="1" dirty="0">
              <a:solidFill>
                <a:schemeClr val="accent1"/>
              </a:solidFill>
              <a:latin typeface="+mn-lt"/>
              <a:cs typeface="Lato Regular"/>
            </a:endParaRPr>
          </a:p>
        </p:txBody>
      </p:sp>
      <p:sp>
        <p:nvSpPr>
          <p:cNvPr id="30" name="Title 20"/>
          <p:cNvSpPr txBox="1">
            <a:spLocks/>
          </p:cNvSpPr>
          <p:nvPr/>
        </p:nvSpPr>
        <p:spPr>
          <a:xfrm>
            <a:off x="652222" y="4394381"/>
            <a:ext cx="2346151"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1" name="Title 20"/>
          <p:cNvSpPr txBox="1">
            <a:spLocks/>
          </p:cNvSpPr>
          <p:nvPr/>
        </p:nvSpPr>
        <p:spPr>
          <a:xfrm>
            <a:off x="3739343" y="4237426"/>
            <a:ext cx="1833098"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Exclusive</a:t>
            </a:r>
            <a:endParaRPr lang="en-US" sz="1200" b="1" dirty="0">
              <a:solidFill>
                <a:schemeClr val="accent1"/>
              </a:solidFill>
              <a:latin typeface="+mn-lt"/>
              <a:cs typeface="Lato Regular"/>
            </a:endParaRPr>
          </a:p>
        </p:txBody>
      </p:sp>
      <p:sp>
        <p:nvSpPr>
          <p:cNvPr id="32" name="Title 20"/>
          <p:cNvSpPr txBox="1">
            <a:spLocks/>
          </p:cNvSpPr>
          <p:nvPr/>
        </p:nvSpPr>
        <p:spPr>
          <a:xfrm>
            <a:off x="3747698" y="4394381"/>
            <a:ext cx="2353320"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3" name="Title 20"/>
          <p:cNvSpPr txBox="1">
            <a:spLocks/>
          </p:cNvSpPr>
          <p:nvPr/>
        </p:nvSpPr>
        <p:spPr>
          <a:xfrm>
            <a:off x="6617031" y="4237426"/>
            <a:ext cx="1833097" cy="184666"/>
          </a:xfrm>
          <a:prstGeom prst="rect">
            <a:avLst/>
          </a:prstGeom>
        </p:spPr>
        <p:txBody>
          <a:bodyPr vert="horz" wrap="square" lIns="91420" tIns="0" rIns="914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200" b="1" dirty="0">
                <a:solidFill>
                  <a:schemeClr val="accent1"/>
                </a:solidFill>
                <a:latin typeface="+mn-lt"/>
                <a:cs typeface="Lato Regular"/>
              </a:rPr>
              <a:t>High Reputation</a:t>
            </a:r>
            <a:endParaRPr lang="en-US" sz="1200" b="1" dirty="0">
              <a:solidFill>
                <a:schemeClr val="accent1"/>
              </a:solidFill>
              <a:latin typeface="+mn-lt"/>
              <a:cs typeface="Lato Regular"/>
            </a:endParaRPr>
          </a:p>
        </p:txBody>
      </p:sp>
      <p:sp>
        <p:nvSpPr>
          <p:cNvPr id="34" name="Title 20"/>
          <p:cNvSpPr txBox="1">
            <a:spLocks/>
          </p:cNvSpPr>
          <p:nvPr/>
        </p:nvSpPr>
        <p:spPr>
          <a:xfrm>
            <a:off x="6625386" y="4394381"/>
            <a:ext cx="2352889" cy="632461"/>
          </a:xfrm>
          <a:prstGeom prst="rect">
            <a:avLst/>
          </a:prstGeom>
        </p:spPr>
        <p:txBody>
          <a:bodyPr vert="horz" wrap="square" lIns="91420" tIns="45710" rIns="91420" bIns="4571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900" dirty="0">
                <a:solidFill>
                  <a:schemeClr val="bg2"/>
                </a:solidFill>
                <a:latin typeface="+mn-lt"/>
                <a:cs typeface="Lato Light"/>
              </a:rPr>
              <a:t>Lorem ipsum dolor sit amet, consectetur adipiscing elit. Aliquam tincidunt ante nec sem congue convallis. </a:t>
            </a:r>
            <a:endParaRPr lang="en-US" sz="900" dirty="0">
              <a:solidFill>
                <a:schemeClr val="bg2"/>
              </a:solidFill>
              <a:latin typeface="+mn-lt"/>
              <a:cs typeface="Lato Light"/>
            </a:endParaRPr>
          </a:p>
        </p:txBody>
      </p:sp>
      <p:sp>
        <p:nvSpPr>
          <p:cNvPr id="35" name="Freeform 22"/>
          <p:cNvSpPr>
            <a:spLocks noEditPoints="1"/>
          </p:cNvSpPr>
          <p:nvPr/>
        </p:nvSpPr>
        <p:spPr bwMode="auto">
          <a:xfrm>
            <a:off x="6290852" y="4353493"/>
            <a:ext cx="316895" cy="265184"/>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6" name="Freeform 55"/>
          <p:cNvSpPr>
            <a:spLocks noEditPoints="1"/>
          </p:cNvSpPr>
          <p:nvPr/>
        </p:nvSpPr>
        <p:spPr bwMode="auto">
          <a:xfrm>
            <a:off x="3418033" y="4347859"/>
            <a:ext cx="300983" cy="276454"/>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7" name="Freeform 59"/>
          <p:cNvSpPr>
            <a:spLocks noEditPoints="1"/>
          </p:cNvSpPr>
          <p:nvPr/>
        </p:nvSpPr>
        <p:spPr bwMode="auto">
          <a:xfrm>
            <a:off x="310412" y="4340234"/>
            <a:ext cx="312254" cy="291702"/>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2031"/>
            <a:ext cx="1066800" cy="242597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1119188" y="5969804"/>
            <a:ext cx="1066800" cy="888197"/>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1119188" y="1"/>
            <a:ext cx="1066800" cy="146150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2238375" y="1"/>
            <a:ext cx="1066800" cy="2415925"/>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3357563" y="4439957"/>
            <a:ext cx="1066800" cy="2418044"/>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4722089" y="1589708"/>
            <a:ext cx="2969193" cy="369332"/>
          </a:xfrm>
          <a:prstGeom prst="rect">
            <a:avLst/>
          </a:prstGeom>
          <a:noFill/>
        </p:spPr>
        <p:txBody>
          <a:bodyPr wrap="square" rtlCol="0">
            <a:spAutoFit/>
          </a:bodyPr>
          <a:lstStyle/>
          <a:p>
            <a:r>
              <a:rPr lang="en-US" dirty="0">
                <a:latin typeface="+mj-lt"/>
              </a:rPr>
              <a:t>Our Mission</a:t>
            </a:r>
            <a:endParaRPr lang="id-ID" sz="1500" b="1" dirty="0">
              <a:solidFill>
                <a:schemeClr val="accent1"/>
              </a:solidFill>
              <a:latin typeface="+mj-lt"/>
            </a:endParaRPr>
          </a:p>
        </p:txBody>
      </p:sp>
      <p:sp>
        <p:nvSpPr>
          <p:cNvPr id="17" name="Content Placeholder 11"/>
          <p:cNvSpPr txBox="1">
            <a:spLocks/>
          </p:cNvSpPr>
          <p:nvPr/>
        </p:nvSpPr>
        <p:spPr>
          <a:xfrm>
            <a:off x="4722088" y="1887751"/>
            <a:ext cx="3821837" cy="11406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05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96862" y="4819572"/>
            <a:ext cx="710451" cy="646331"/>
          </a:xfrm>
          <a:prstGeom prst="rect">
            <a:avLst/>
          </a:prstGeom>
          <a:noFill/>
        </p:spPr>
        <p:txBody>
          <a:bodyPr wrap="none" rtlCol="0">
            <a:spAutoFit/>
          </a:bodyPr>
          <a:lstStyle/>
          <a:p>
            <a:r>
              <a:rPr lang="en-US" sz="3600" b="1" dirty="0">
                <a:solidFill>
                  <a:schemeClr val="tx2"/>
                </a:solidFill>
                <a:ea typeface="Roboto Slab" pitchFamily="2" charset="0"/>
              </a:rPr>
              <a:t>27</a:t>
            </a:r>
          </a:p>
        </p:txBody>
      </p:sp>
      <p:sp>
        <p:nvSpPr>
          <p:cNvPr id="37" name="TextBox 36"/>
          <p:cNvSpPr txBox="1"/>
          <p:nvPr/>
        </p:nvSpPr>
        <p:spPr>
          <a:xfrm>
            <a:off x="96862" y="5319894"/>
            <a:ext cx="985465" cy="369332"/>
          </a:xfrm>
          <a:prstGeom prst="rect">
            <a:avLst/>
          </a:prstGeom>
          <a:noFill/>
        </p:spPr>
        <p:txBody>
          <a:bodyPr wrap="square" rtlCol="0">
            <a:spAutoFit/>
          </a:bodyPr>
          <a:lstStyle/>
          <a:p>
            <a:r>
              <a:rPr lang="en-US" sz="900" b="1" dirty="0">
                <a:solidFill>
                  <a:schemeClr val="tx2"/>
                </a:solidFill>
              </a:rPr>
              <a:t>Sales increase</a:t>
            </a:r>
            <a:endParaRPr lang="id-ID" sz="900" b="1" dirty="0">
              <a:solidFill>
                <a:schemeClr val="tx2"/>
              </a:solidFill>
            </a:endParaRPr>
          </a:p>
        </p:txBody>
      </p:sp>
      <p:sp>
        <p:nvSpPr>
          <p:cNvPr id="38" name="TextBox 37"/>
          <p:cNvSpPr txBox="1"/>
          <p:nvPr/>
        </p:nvSpPr>
        <p:spPr>
          <a:xfrm>
            <a:off x="2327621" y="1424541"/>
            <a:ext cx="710451" cy="646331"/>
          </a:xfrm>
          <a:prstGeom prst="rect">
            <a:avLst/>
          </a:prstGeom>
          <a:noFill/>
        </p:spPr>
        <p:txBody>
          <a:bodyPr wrap="none" rtlCol="0">
            <a:spAutoFit/>
          </a:bodyPr>
          <a:lstStyle/>
          <a:p>
            <a:r>
              <a:rPr lang="en-US" sz="3600" b="1" dirty="0">
                <a:solidFill>
                  <a:schemeClr val="accent1"/>
                </a:solidFill>
                <a:ea typeface="Roboto Slab" pitchFamily="2" charset="0"/>
              </a:rPr>
              <a:t>13</a:t>
            </a:r>
          </a:p>
        </p:txBody>
      </p:sp>
      <p:sp>
        <p:nvSpPr>
          <p:cNvPr id="39" name="TextBox 38"/>
          <p:cNvSpPr txBox="1"/>
          <p:nvPr/>
        </p:nvSpPr>
        <p:spPr>
          <a:xfrm>
            <a:off x="2327621" y="1924863"/>
            <a:ext cx="985465" cy="230832"/>
          </a:xfrm>
          <a:prstGeom prst="rect">
            <a:avLst/>
          </a:prstGeom>
          <a:noFill/>
        </p:spPr>
        <p:txBody>
          <a:bodyPr wrap="square" rtlCol="0">
            <a:spAutoFit/>
          </a:bodyPr>
          <a:lstStyle/>
          <a:p>
            <a:r>
              <a:rPr lang="en-US" sz="900" b="1" dirty="0">
                <a:solidFill>
                  <a:schemeClr val="accent1"/>
                </a:solidFill>
              </a:rPr>
              <a:t>More client</a:t>
            </a:r>
            <a:endParaRPr lang="id-ID" sz="900" b="1" dirty="0">
              <a:solidFill>
                <a:schemeClr val="accent1"/>
              </a:solidFill>
            </a:endParaRPr>
          </a:p>
        </p:txBody>
      </p:sp>
      <p:sp>
        <p:nvSpPr>
          <p:cNvPr id="40" name="Rectangle 39"/>
          <p:cNvSpPr/>
          <p:nvPr/>
        </p:nvSpPr>
        <p:spPr>
          <a:xfrm>
            <a:off x="678916" y="4913921"/>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41" name="Rectangle 40"/>
          <p:cNvSpPr/>
          <p:nvPr/>
        </p:nvSpPr>
        <p:spPr>
          <a:xfrm>
            <a:off x="2872807" y="1507412"/>
            <a:ext cx="357790" cy="323165"/>
          </a:xfrm>
          <a:prstGeom prst="rect">
            <a:avLst/>
          </a:prstGeom>
        </p:spPr>
        <p:txBody>
          <a:bodyPr wrap="none">
            <a:spAutoFit/>
          </a:bodyPr>
          <a:lstStyle/>
          <a:p>
            <a:r>
              <a:rPr lang="en-US" sz="1500" b="1" dirty="0">
                <a:solidFill>
                  <a:schemeClr val="accent1"/>
                </a:solidFill>
                <a:ea typeface="Roboto Slab" pitchFamily="2" charset="0"/>
              </a:rPr>
              <a:t>%</a:t>
            </a:r>
            <a:endParaRPr lang="en-US" sz="1500" dirty="0">
              <a:solidFill>
                <a:schemeClr val="accent1"/>
              </a:solidFill>
            </a:endParaRPr>
          </a:p>
        </p:txBody>
      </p:sp>
      <p:sp>
        <p:nvSpPr>
          <p:cNvPr id="45" name="TextBox 44"/>
          <p:cNvSpPr txBox="1"/>
          <p:nvPr/>
        </p:nvSpPr>
        <p:spPr>
          <a:xfrm>
            <a:off x="3435373" y="4434888"/>
            <a:ext cx="710451" cy="646331"/>
          </a:xfrm>
          <a:prstGeom prst="rect">
            <a:avLst/>
          </a:prstGeom>
          <a:noFill/>
        </p:spPr>
        <p:txBody>
          <a:bodyPr wrap="none" rtlCol="0">
            <a:spAutoFit/>
          </a:bodyPr>
          <a:lstStyle/>
          <a:p>
            <a:r>
              <a:rPr lang="en-US" sz="3600" b="1" dirty="0">
                <a:solidFill>
                  <a:schemeClr val="tx2"/>
                </a:solidFill>
                <a:ea typeface="Roboto Slab" pitchFamily="2" charset="0"/>
              </a:rPr>
              <a:t>32</a:t>
            </a:r>
          </a:p>
        </p:txBody>
      </p:sp>
      <p:sp>
        <p:nvSpPr>
          <p:cNvPr id="46" name="TextBox 45"/>
          <p:cNvSpPr txBox="1"/>
          <p:nvPr/>
        </p:nvSpPr>
        <p:spPr>
          <a:xfrm>
            <a:off x="3435372" y="4935211"/>
            <a:ext cx="985465" cy="230832"/>
          </a:xfrm>
          <a:prstGeom prst="rect">
            <a:avLst/>
          </a:prstGeom>
          <a:noFill/>
        </p:spPr>
        <p:txBody>
          <a:bodyPr wrap="square" rtlCol="0">
            <a:spAutoFit/>
          </a:bodyPr>
          <a:lstStyle/>
          <a:p>
            <a:r>
              <a:rPr lang="en-US" sz="900" b="1" dirty="0">
                <a:solidFill>
                  <a:schemeClr val="tx2"/>
                </a:solidFill>
              </a:rPr>
              <a:t>Feeling good</a:t>
            </a:r>
            <a:endParaRPr lang="id-ID" sz="900" b="1" dirty="0">
              <a:solidFill>
                <a:schemeClr val="tx2"/>
              </a:solidFill>
            </a:endParaRPr>
          </a:p>
        </p:txBody>
      </p:sp>
      <p:sp>
        <p:nvSpPr>
          <p:cNvPr id="47" name="Rectangle 46"/>
          <p:cNvSpPr/>
          <p:nvPr/>
        </p:nvSpPr>
        <p:spPr>
          <a:xfrm>
            <a:off x="4017426" y="4529237"/>
            <a:ext cx="357790" cy="323165"/>
          </a:xfrm>
          <a:prstGeom prst="rect">
            <a:avLst/>
          </a:prstGeom>
        </p:spPr>
        <p:txBody>
          <a:bodyPr wrap="none">
            <a:spAutoFit/>
          </a:bodyPr>
          <a:lstStyle/>
          <a:p>
            <a:r>
              <a:rPr lang="en-US" sz="1500" b="1" dirty="0">
                <a:solidFill>
                  <a:schemeClr val="tx2"/>
                </a:solidFill>
                <a:ea typeface="Roboto Slab" pitchFamily="2" charset="0"/>
              </a:rPr>
              <a:t>%</a:t>
            </a:r>
            <a:endParaRPr lang="en-US" sz="1500" dirty="0"/>
          </a:p>
        </p:txBody>
      </p:sp>
      <p:sp>
        <p:nvSpPr>
          <p:cNvPr id="54" name="TextBox 53"/>
          <p:cNvSpPr txBox="1"/>
          <p:nvPr/>
        </p:nvSpPr>
        <p:spPr>
          <a:xfrm>
            <a:off x="5381636" y="3000331"/>
            <a:ext cx="753732" cy="276999"/>
          </a:xfrm>
          <a:prstGeom prst="rect">
            <a:avLst/>
          </a:prstGeom>
          <a:noFill/>
        </p:spPr>
        <p:txBody>
          <a:bodyPr wrap="none" rtlCol="0">
            <a:spAutoFit/>
          </a:bodyPr>
          <a:lstStyle/>
          <a:p>
            <a:r>
              <a:rPr lang="en-US" sz="1200" b="1" dirty="0">
                <a:solidFill>
                  <a:schemeClr val="accent1"/>
                </a:solidFill>
                <a:latin typeface="+mj-lt"/>
              </a:rPr>
              <a:t>Fly High</a:t>
            </a:r>
            <a:endParaRPr lang="id-ID" sz="1200" b="1" dirty="0">
              <a:solidFill>
                <a:schemeClr val="accent1"/>
              </a:solidFill>
              <a:latin typeface="+mj-lt"/>
            </a:endParaRPr>
          </a:p>
        </p:txBody>
      </p:sp>
      <p:sp>
        <p:nvSpPr>
          <p:cNvPr id="55" name="Rectangle 54"/>
          <p:cNvSpPr/>
          <p:nvPr/>
        </p:nvSpPr>
        <p:spPr>
          <a:xfrm>
            <a:off x="5381636" y="3210953"/>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6" name="TextBox 55"/>
          <p:cNvSpPr txBox="1"/>
          <p:nvPr/>
        </p:nvSpPr>
        <p:spPr>
          <a:xfrm>
            <a:off x="5381637" y="3841477"/>
            <a:ext cx="922047" cy="276999"/>
          </a:xfrm>
          <a:prstGeom prst="rect">
            <a:avLst/>
          </a:prstGeom>
          <a:noFill/>
        </p:spPr>
        <p:txBody>
          <a:bodyPr wrap="none" rtlCol="0">
            <a:spAutoFit/>
          </a:bodyPr>
          <a:lstStyle/>
          <a:p>
            <a:r>
              <a:rPr lang="en-US" sz="1200" b="1" dirty="0">
                <a:solidFill>
                  <a:schemeClr val="accent1"/>
                </a:solidFill>
                <a:latin typeface="+mj-lt"/>
              </a:rPr>
              <a:t>Innovation</a:t>
            </a:r>
            <a:endParaRPr lang="id-ID" sz="1200" b="1" dirty="0">
              <a:solidFill>
                <a:schemeClr val="accent1"/>
              </a:solidFill>
              <a:latin typeface="+mj-lt"/>
            </a:endParaRPr>
          </a:p>
        </p:txBody>
      </p:sp>
      <p:sp>
        <p:nvSpPr>
          <p:cNvPr id="57" name="Rectangle 56"/>
          <p:cNvSpPr/>
          <p:nvPr/>
        </p:nvSpPr>
        <p:spPr>
          <a:xfrm>
            <a:off x="5381636" y="4052099"/>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58" name="TextBox 57"/>
          <p:cNvSpPr txBox="1"/>
          <p:nvPr/>
        </p:nvSpPr>
        <p:spPr>
          <a:xfrm>
            <a:off x="5381637" y="4682623"/>
            <a:ext cx="917239" cy="276999"/>
          </a:xfrm>
          <a:prstGeom prst="rect">
            <a:avLst/>
          </a:prstGeom>
          <a:noFill/>
        </p:spPr>
        <p:txBody>
          <a:bodyPr wrap="none" rtlCol="0">
            <a:spAutoFit/>
          </a:bodyPr>
          <a:lstStyle/>
          <a:p>
            <a:r>
              <a:rPr lang="en-US" sz="1200" b="1" dirty="0">
                <a:solidFill>
                  <a:schemeClr val="accent1"/>
                </a:solidFill>
                <a:latin typeface="+mj-lt"/>
              </a:rPr>
              <a:t>Teamwork</a:t>
            </a:r>
            <a:endParaRPr lang="id-ID" sz="1200" b="1" dirty="0">
              <a:solidFill>
                <a:schemeClr val="accent1"/>
              </a:solidFill>
              <a:latin typeface="+mj-lt"/>
            </a:endParaRPr>
          </a:p>
        </p:txBody>
      </p:sp>
      <p:sp>
        <p:nvSpPr>
          <p:cNvPr id="59" name="Rectangle 58"/>
          <p:cNvSpPr/>
          <p:nvPr/>
        </p:nvSpPr>
        <p:spPr>
          <a:xfrm>
            <a:off x="5381636" y="4893245"/>
            <a:ext cx="239076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33" name="Freeform 66"/>
          <p:cNvSpPr>
            <a:spLocks noEditPoints="1"/>
          </p:cNvSpPr>
          <p:nvPr/>
        </p:nvSpPr>
        <p:spPr bwMode="auto">
          <a:xfrm>
            <a:off x="4872740" y="3163856"/>
            <a:ext cx="417545" cy="417545"/>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4" name="Freeform 71"/>
          <p:cNvSpPr>
            <a:spLocks noEditPoints="1"/>
          </p:cNvSpPr>
          <p:nvPr/>
        </p:nvSpPr>
        <p:spPr bwMode="auto">
          <a:xfrm>
            <a:off x="4872740" y="4000133"/>
            <a:ext cx="417545" cy="417545"/>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35" name="Freeform 95"/>
          <p:cNvSpPr>
            <a:spLocks noEditPoints="1"/>
          </p:cNvSpPr>
          <p:nvPr/>
        </p:nvSpPr>
        <p:spPr bwMode="auto">
          <a:xfrm>
            <a:off x="4872740" y="4874647"/>
            <a:ext cx="417545" cy="37827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500" fill="hold"/>
                                        <p:tgtEl>
                                          <p:spTgt spid="38"/>
                                        </p:tgtEl>
                                        <p:attrNameLst>
                                          <p:attrName>ppt_w</p:attrName>
                                        </p:attrNameLst>
                                      </p:cBhvr>
                                      <p:tavLst>
                                        <p:tav tm="0">
                                          <p:val>
                                            <p:fltVal val="0"/>
                                          </p:val>
                                        </p:tav>
                                        <p:tav tm="100000">
                                          <p:val>
                                            <p:strVal val="#ppt_w"/>
                                          </p:val>
                                        </p:tav>
                                      </p:tavLst>
                                    </p:anim>
                                    <p:anim calcmode="lin" valueType="num">
                                      <p:cBhvr>
                                        <p:cTn id="39" dur="500" fill="hold"/>
                                        <p:tgtEl>
                                          <p:spTgt spid="38"/>
                                        </p:tgtEl>
                                        <p:attrNameLst>
                                          <p:attrName>ppt_h</p:attrName>
                                        </p:attrNameLst>
                                      </p:cBhvr>
                                      <p:tavLst>
                                        <p:tav tm="0">
                                          <p:val>
                                            <p:fltVal val="0"/>
                                          </p:val>
                                        </p:tav>
                                        <p:tav tm="100000">
                                          <p:val>
                                            <p:strVal val="#ppt_h"/>
                                          </p:val>
                                        </p:tav>
                                      </p:tavLst>
                                    </p:anim>
                                    <p:animEffect transition="in" filter="fade">
                                      <p:cBhvr>
                                        <p:cTn id="40" dur="500"/>
                                        <p:tgtEl>
                                          <p:spTgt spid="38"/>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8" name="TextBox 7"/>
          <p:cNvSpPr txBox="1"/>
          <p:nvPr/>
        </p:nvSpPr>
        <p:spPr>
          <a:xfrm>
            <a:off x="944204" y="4235504"/>
            <a:ext cx="1096775" cy="276999"/>
          </a:xfrm>
          <a:prstGeom prst="rect">
            <a:avLst/>
          </a:prstGeom>
          <a:noFill/>
        </p:spPr>
        <p:txBody>
          <a:bodyPr wrap="none" rtlCol="0">
            <a:spAutoFit/>
          </a:bodyPr>
          <a:lstStyle/>
          <a:p>
            <a:pPr algn="ctr"/>
            <a:r>
              <a:rPr lang="id-ID" sz="1200" b="1" dirty="0">
                <a:solidFill>
                  <a:schemeClr val="accent1"/>
                </a:solidFill>
                <a:latin typeface="+mj-lt"/>
              </a:rPr>
              <a:t>Cloud Source</a:t>
            </a:r>
          </a:p>
        </p:txBody>
      </p:sp>
      <p:sp>
        <p:nvSpPr>
          <p:cNvPr id="10" name="Rectangle 9"/>
          <p:cNvSpPr/>
          <p:nvPr/>
        </p:nvSpPr>
        <p:spPr>
          <a:xfrm>
            <a:off x="555945" y="4428883"/>
            <a:ext cx="1873295"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1" name="TextBox 10"/>
          <p:cNvSpPr txBox="1"/>
          <p:nvPr/>
        </p:nvSpPr>
        <p:spPr>
          <a:xfrm>
            <a:off x="3012690" y="4235504"/>
            <a:ext cx="1029449" cy="276999"/>
          </a:xfrm>
          <a:prstGeom prst="rect">
            <a:avLst/>
          </a:prstGeom>
          <a:noFill/>
        </p:spPr>
        <p:txBody>
          <a:bodyPr wrap="none" rtlCol="0">
            <a:spAutoFit/>
          </a:bodyPr>
          <a:lstStyle/>
          <a:p>
            <a:pPr algn="ctr"/>
            <a:r>
              <a:rPr lang="id-ID" sz="1200" b="1" dirty="0">
                <a:solidFill>
                  <a:schemeClr val="accent1"/>
                </a:solidFill>
                <a:latin typeface="+mj-lt"/>
              </a:rPr>
              <a:t>Print Design</a:t>
            </a:r>
          </a:p>
        </p:txBody>
      </p:sp>
      <p:sp>
        <p:nvSpPr>
          <p:cNvPr id="12" name="Rectangle 11"/>
          <p:cNvSpPr/>
          <p:nvPr/>
        </p:nvSpPr>
        <p:spPr>
          <a:xfrm>
            <a:off x="2611216" y="4428883"/>
            <a:ext cx="1832396"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5" name="TextBox 14"/>
          <p:cNvSpPr txBox="1"/>
          <p:nvPr/>
        </p:nvSpPr>
        <p:spPr>
          <a:xfrm>
            <a:off x="4903727" y="4235504"/>
            <a:ext cx="1330814" cy="276999"/>
          </a:xfrm>
          <a:prstGeom prst="rect">
            <a:avLst/>
          </a:prstGeom>
          <a:noFill/>
        </p:spPr>
        <p:txBody>
          <a:bodyPr wrap="none" rtlCol="0">
            <a:spAutoFit/>
          </a:bodyPr>
          <a:lstStyle/>
          <a:p>
            <a:pPr algn="ctr"/>
            <a:r>
              <a:rPr lang="id-ID" sz="1200" b="1" dirty="0">
                <a:solidFill>
                  <a:schemeClr val="accent1"/>
                </a:solidFill>
                <a:latin typeface="+mj-lt"/>
              </a:rPr>
              <a:t>Streaming media</a:t>
            </a:r>
          </a:p>
        </p:txBody>
      </p:sp>
      <p:sp>
        <p:nvSpPr>
          <p:cNvPr id="16" name="Rectangle 15"/>
          <p:cNvSpPr/>
          <p:nvPr/>
        </p:nvSpPr>
        <p:spPr>
          <a:xfrm>
            <a:off x="4581727"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7" name="TextBox 16"/>
          <p:cNvSpPr txBox="1"/>
          <p:nvPr/>
        </p:nvSpPr>
        <p:spPr>
          <a:xfrm>
            <a:off x="7049857" y="4235504"/>
            <a:ext cx="1101585" cy="276999"/>
          </a:xfrm>
          <a:prstGeom prst="rect">
            <a:avLst/>
          </a:prstGeom>
          <a:noFill/>
        </p:spPr>
        <p:txBody>
          <a:bodyPr wrap="none" rtlCol="0">
            <a:spAutoFit/>
          </a:bodyPr>
          <a:lstStyle/>
          <a:p>
            <a:pPr algn="ctr"/>
            <a:r>
              <a:rPr lang="id-ID" sz="1200" b="1" dirty="0">
                <a:solidFill>
                  <a:schemeClr val="accent1"/>
                </a:solidFill>
                <a:latin typeface="+mj-lt"/>
              </a:rPr>
              <a:t>Video Editing</a:t>
            </a:r>
          </a:p>
        </p:txBody>
      </p:sp>
      <p:sp>
        <p:nvSpPr>
          <p:cNvPr id="18" name="Rectangle 17"/>
          <p:cNvSpPr/>
          <p:nvPr/>
        </p:nvSpPr>
        <p:spPr>
          <a:xfrm>
            <a:off x="6613243" y="4428883"/>
            <a:ext cx="1974813" cy="715581"/>
          </a:xfrm>
          <a:prstGeom prst="rect">
            <a:avLst/>
          </a:prstGeom>
        </p:spPr>
        <p:txBody>
          <a:bodyPr wrap="square">
            <a:spAutoFit/>
          </a:bodyPr>
          <a:lstStyle/>
          <a:p>
            <a:pPr algn="ctr">
              <a:lnSpc>
                <a:spcPct val="150000"/>
              </a:lnSpc>
            </a:pPr>
            <a:r>
              <a:rPr lang="id-ID" sz="900" dirty="0"/>
              <a:t>Suitable for all categories business and personal presentation</a:t>
            </a:r>
          </a:p>
        </p:txBody>
      </p:sp>
      <p:sp>
        <p:nvSpPr>
          <p:cNvPr id="19" name="Content Placeholder 11"/>
          <p:cNvSpPr txBox="1">
            <a:spLocks/>
          </p:cNvSpPr>
          <p:nvPr/>
        </p:nvSpPr>
        <p:spPr>
          <a:xfrm>
            <a:off x="479430" y="2305435"/>
            <a:ext cx="8185141" cy="9535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05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257443" y="3611781"/>
            <a:ext cx="470297" cy="384154"/>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0" name="Freeform 30"/>
          <p:cNvSpPr>
            <a:spLocks noEditPoints="1"/>
          </p:cNvSpPr>
          <p:nvPr/>
        </p:nvSpPr>
        <p:spPr bwMode="auto">
          <a:xfrm>
            <a:off x="7365501" y="3568709"/>
            <a:ext cx="470297" cy="470297"/>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1" name="Freeform 56"/>
          <p:cNvSpPr>
            <a:spLocks noEditPoints="1"/>
          </p:cNvSpPr>
          <p:nvPr/>
        </p:nvSpPr>
        <p:spPr bwMode="auto">
          <a:xfrm>
            <a:off x="3313220" y="3568709"/>
            <a:ext cx="428389" cy="470297"/>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22" name="Freeform 97"/>
          <p:cNvSpPr>
            <a:spLocks noEditPoints="1"/>
          </p:cNvSpPr>
          <p:nvPr/>
        </p:nvSpPr>
        <p:spPr bwMode="auto">
          <a:xfrm>
            <a:off x="5330492" y="3568709"/>
            <a:ext cx="477282" cy="470297"/>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7195060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2" presetClass="entr" presetSubtype="4"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p:sp>
      <p:sp>
        <p:nvSpPr>
          <p:cNvPr id="8" name="Rectangle 7"/>
          <p:cNvSpPr/>
          <p:nvPr/>
        </p:nvSpPr>
        <p:spPr>
          <a:xfrm>
            <a:off x="0" y="0"/>
            <a:ext cx="9144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371726"/>
            <a:ext cx="9144000" cy="225147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Rectangle 9"/>
          <p:cNvSpPr/>
          <p:nvPr/>
        </p:nvSpPr>
        <p:spPr>
          <a:xfrm>
            <a:off x="557562" y="3827691"/>
            <a:ext cx="2014189" cy="403957"/>
          </a:xfrm>
          <a:prstGeom prst="rect">
            <a:avLst/>
          </a:prstGeom>
        </p:spPr>
        <p:txBody>
          <a:bodyPr wrap="square">
            <a:spAutoFit/>
          </a:bodyPr>
          <a:lstStyle/>
          <a:p>
            <a:pPr algn="ctr">
              <a:lnSpc>
                <a:spcPct val="150000"/>
              </a:lnSpc>
            </a:pPr>
            <a:r>
              <a:rPr lang="en-US" sz="1350" dirty="0">
                <a:solidFill>
                  <a:schemeClr val="bg2"/>
                </a:solidFill>
              </a:rPr>
              <a:t>24 of them returning</a:t>
            </a:r>
          </a:p>
        </p:txBody>
      </p:sp>
      <p:sp>
        <p:nvSpPr>
          <p:cNvPr id="11" name="Title 47"/>
          <p:cNvSpPr txBox="1">
            <a:spLocks/>
          </p:cNvSpPr>
          <p:nvPr/>
        </p:nvSpPr>
        <p:spPr>
          <a:xfrm>
            <a:off x="421616"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clients</a:t>
            </a:r>
            <a:endParaRPr lang="id-ID" sz="6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3440152" y="3827691"/>
            <a:ext cx="2014189" cy="403957"/>
          </a:xfrm>
          <a:prstGeom prst="rect">
            <a:avLst/>
          </a:prstGeom>
        </p:spPr>
        <p:txBody>
          <a:bodyPr wrap="square">
            <a:spAutoFit/>
          </a:bodyPr>
          <a:lstStyle/>
          <a:p>
            <a:pPr algn="ctr">
              <a:lnSpc>
                <a:spcPct val="150000"/>
              </a:lnSpc>
            </a:pPr>
            <a:r>
              <a:rPr lang="en-US" sz="1350" dirty="0">
                <a:solidFill>
                  <a:schemeClr val="bg2"/>
                </a:solidFill>
              </a:rPr>
              <a:t>Social media, in-site</a:t>
            </a:r>
          </a:p>
        </p:txBody>
      </p:sp>
      <p:sp>
        <p:nvSpPr>
          <p:cNvPr id="13" name="Title 47"/>
          <p:cNvSpPr txBox="1">
            <a:spLocks/>
          </p:cNvSpPr>
          <p:nvPr/>
        </p:nvSpPr>
        <p:spPr>
          <a:xfrm>
            <a:off x="3304207" y="2685213"/>
            <a:ext cx="2286078"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15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6373290" y="3827691"/>
            <a:ext cx="2014189" cy="403957"/>
          </a:xfrm>
          <a:prstGeom prst="rect">
            <a:avLst/>
          </a:prstGeom>
        </p:spPr>
        <p:txBody>
          <a:bodyPr wrap="square">
            <a:spAutoFit/>
          </a:bodyPr>
          <a:lstStyle/>
          <a:p>
            <a:pPr algn="ctr">
              <a:lnSpc>
                <a:spcPct val="150000"/>
              </a:lnSpc>
            </a:pPr>
            <a:r>
              <a:rPr lang="en-US" sz="1350" dirty="0">
                <a:solidFill>
                  <a:schemeClr val="bg2"/>
                </a:solidFill>
              </a:rPr>
              <a:t>increasing</a:t>
            </a:r>
          </a:p>
        </p:txBody>
      </p:sp>
      <p:sp>
        <p:nvSpPr>
          <p:cNvPr id="15" name="Title 47"/>
          <p:cNvSpPr txBox="1">
            <a:spLocks/>
          </p:cNvSpPr>
          <p:nvPr/>
        </p:nvSpPr>
        <p:spPr>
          <a:xfrm>
            <a:off x="6038385" y="2685213"/>
            <a:ext cx="2683999" cy="34791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1500" dirty="0">
                <a:solidFill>
                  <a:schemeClr val="bg2"/>
                </a:solidFill>
                <a:ea typeface="Lato Black" panose="020F0502020204030203" pitchFamily="34" charset="0"/>
                <a:cs typeface="Lato Black" panose="020F0502020204030203" pitchFamily="34" charset="0"/>
              </a:rPr>
              <a:t>Monthly growth</a:t>
            </a:r>
            <a:endParaRPr lang="id-ID" sz="6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557562" y="2736402"/>
            <a:ext cx="2014189" cy="1338828"/>
          </a:xfrm>
          <a:prstGeom prst="rect">
            <a:avLst/>
          </a:prstGeom>
        </p:spPr>
        <p:txBody>
          <a:bodyPr wrap="square">
            <a:spAutoFit/>
          </a:bodyPr>
          <a:lstStyle/>
          <a:p>
            <a:pPr algn="ctr">
              <a:lnSpc>
                <a:spcPct val="150000"/>
              </a:lnSpc>
            </a:pPr>
            <a:r>
              <a:rPr lang="en-US" sz="5400" b="1" dirty="0">
                <a:solidFill>
                  <a:schemeClr val="bg2"/>
                </a:solidFill>
              </a:rPr>
              <a:t>32</a:t>
            </a:r>
          </a:p>
        </p:txBody>
      </p:sp>
      <p:sp>
        <p:nvSpPr>
          <p:cNvPr id="29" name="Rectangle 28"/>
          <p:cNvSpPr/>
          <p:nvPr/>
        </p:nvSpPr>
        <p:spPr>
          <a:xfrm>
            <a:off x="3440152" y="2736402"/>
            <a:ext cx="2014189" cy="1338828"/>
          </a:xfrm>
          <a:prstGeom prst="rect">
            <a:avLst/>
          </a:prstGeom>
        </p:spPr>
        <p:txBody>
          <a:bodyPr wrap="square">
            <a:spAutoFit/>
          </a:bodyPr>
          <a:lstStyle/>
          <a:p>
            <a:pPr algn="ctr">
              <a:lnSpc>
                <a:spcPct val="150000"/>
              </a:lnSpc>
            </a:pPr>
            <a:r>
              <a:rPr lang="en-US" sz="5400" b="1" dirty="0">
                <a:solidFill>
                  <a:schemeClr val="bg2"/>
                </a:solidFill>
              </a:rPr>
              <a:t>187</a:t>
            </a:r>
          </a:p>
        </p:txBody>
      </p:sp>
      <p:sp>
        <p:nvSpPr>
          <p:cNvPr id="30" name="Rectangle 29"/>
          <p:cNvSpPr/>
          <p:nvPr/>
        </p:nvSpPr>
        <p:spPr>
          <a:xfrm>
            <a:off x="6373290" y="2736402"/>
            <a:ext cx="2014189" cy="1338828"/>
          </a:xfrm>
          <a:prstGeom prst="rect">
            <a:avLst/>
          </a:prstGeom>
        </p:spPr>
        <p:txBody>
          <a:bodyPr wrap="square">
            <a:spAutoFit/>
          </a:bodyPr>
          <a:lstStyle/>
          <a:p>
            <a:pPr algn="ctr">
              <a:lnSpc>
                <a:spcPct val="150000"/>
              </a:lnSpc>
            </a:pPr>
            <a:r>
              <a:rPr lang="en-US" sz="54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fade">
                                      <p:cBhvr>
                                        <p:cTn id="11" dur="500"/>
                                        <p:tgtEl>
                                          <p:spTgt spid="20">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500" fill="hold"/>
                                        <p:tgtEl>
                                          <p:spTgt spid="30"/>
                                        </p:tgtEl>
                                        <p:attrNameLst>
                                          <p:attrName>ppt_w</p:attrName>
                                        </p:attrNameLst>
                                      </p:cBhvr>
                                      <p:tavLst>
                                        <p:tav tm="0">
                                          <p:val>
                                            <p:fltVal val="0"/>
                                          </p:val>
                                        </p:tav>
                                        <p:tav tm="100000">
                                          <p:val>
                                            <p:strVal val="#ppt_w"/>
                                          </p:val>
                                        </p:tav>
                                      </p:tavLst>
                                    </p:anim>
                                    <p:anim calcmode="lin" valueType="num">
                                      <p:cBhvr>
                                        <p:cTn id="40" dur="500" fill="hold"/>
                                        <p:tgtEl>
                                          <p:spTgt spid="30"/>
                                        </p:tgtEl>
                                        <p:attrNameLst>
                                          <p:attrName>ppt_h</p:attrName>
                                        </p:attrNameLst>
                                      </p:cBhvr>
                                      <p:tavLst>
                                        <p:tav tm="0">
                                          <p:val>
                                            <p:fltVal val="0"/>
                                          </p:val>
                                        </p:tav>
                                        <p:tav tm="100000">
                                          <p:val>
                                            <p:strVal val="#ppt_h"/>
                                          </p:val>
                                        </p:tav>
                                      </p:tavLst>
                                    </p:anim>
                                    <p:animEffect transition="in" filter="fade">
                                      <p:cBhvr>
                                        <p:cTn id="41" dur="500"/>
                                        <p:tgtEl>
                                          <p:spTgt spid="30"/>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9" name="TextBox 8"/>
          <p:cNvSpPr txBox="1"/>
          <p:nvPr/>
        </p:nvSpPr>
        <p:spPr>
          <a:xfrm>
            <a:off x="571500" y="2302746"/>
            <a:ext cx="7972425" cy="577081"/>
          </a:xfrm>
          <a:prstGeom prst="rect">
            <a:avLst/>
          </a:prstGeom>
          <a:noFill/>
        </p:spPr>
        <p:txBody>
          <a:bodyPr wrap="square" rtlCol="0">
            <a:spAutoFit/>
          </a:bodyPr>
          <a:lstStyle/>
          <a:p>
            <a:pPr algn="ctr">
              <a:lnSpc>
                <a:spcPct val="150000"/>
              </a:lnSpc>
            </a:pPr>
            <a:r>
              <a:rPr lang="id-ID" sz="1050" dirty="0">
                <a:latin typeface="Open Sans"/>
              </a:rPr>
              <a:t>Suitable for subtitle and description. </a:t>
            </a:r>
            <a:r>
              <a:rPr lang="en-US" sz="1050" dirty="0" err="1">
                <a:latin typeface="Open Sans"/>
              </a:rPr>
              <a:t>lorem</a:t>
            </a:r>
            <a:r>
              <a:rPr lang="en-US" sz="1050" dirty="0">
                <a:latin typeface="Open Sans"/>
              </a:rPr>
              <a:t> </a:t>
            </a:r>
            <a:r>
              <a:rPr lang="en-US" sz="1050" dirty="0" err="1">
                <a:latin typeface="Open Sans"/>
              </a:rPr>
              <a:t>ipsum</a:t>
            </a:r>
            <a:r>
              <a:rPr lang="en-US" sz="105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4475051" y="2953237"/>
            <a:ext cx="193898" cy="16715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p:sp>
      <p:sp>
        <p:nvSpPr>
          <p:cNvPr id="3" name="Picture Placeholder 2"/>
          <p:cNvSpPr>
            <a:spLocks noGrp="1"/>
          </p:cNvSpPr>
          <p:nvPr>
            <p:ph type="pic" sz="quarter" idx="15"/>
          </p:nvPr>
        </p:nvSpPr>
        <p:spPr/>
      </p:sp>
      <p:sp>
        <p:nvSpPr>
          <p:cNvPr id="5" name="Picture Placeholder 4"/>
          <p:cNvSpPr>
            <a:spLocks noGrp="1"/>
          </p:cNvSpPr>
          <p:nvPr>
            <p:ph type="pic" sz="quarter" idx="16"/>
          </p:nvPr>
        </p:nvSpPr>
        <p:spPr/>
      </p:sp>
      <p:sp>
        <p:nvSpPr>
          <p:cNvPr id="2" name="Picture Placeholder 1"/>
          <p:cNvSpPr>
            <a:spLocks noGrp="1"/>
          </p:cNvSpPr>
          <p:nvPr>
            <p:ph type="pic" sz="quarter" idx="17"/>
          </p:nvPr>
        </p:nvSpPr>
        <p:spPr/>
      </p:sp>
      <p:sp>
        <p:nvSpPr>
          <p:cNvPr id="6" name="Picture Placeholder 5"/>
          <p:cNvSpPr>
            <a:spLocks noGrp="1"/>
          </p:cNvSpPr>
          <p:nvPr>
            <p:ph type="pic" sz="quarter" idx="18"/>
          </p:nvPr>
        </p:nvSpPr>
        <p:spPr/>
      </p:sp>
      <p:sp>
        <p:nvSpPr>
          <p:cNvPr id="4" name="Picture Placeholder 3"/>
          <p:cNvSpPr>
            <a:spLocks noGrp="1"/>
          </p:cNvSpPr>
          <p:nvPr>
            <p:ph type="pic" sz="quarter" idx="19"/>
          </p:nvPr>
        </p:nvSpPr>
        <p:spPr/>
      </p:sp>
      <p:sp>
        <p:nvSpPr>
          <p:cNvPr id="26" name="Rectangle 25"/>
          <p:cNvSpPr/>
          <p:nvPr/>
        </p:nvSpPr>
        <p:spPr>
          <a:xfrm>
            <a:off x="81348"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p:cNvSpPr txBox="1"/>
          <p:nvPr/>
        </p:nvSpPr>
        <p:spPr>
          <a:xfrm>
            <a:off x="1052399" y="5328132"/>
            <a:ext cx="949299" cy="300082"/>
          </a:xfrm>
          <a:prstGeom prst="rect">
            <a:avLst/>
          </a:prstGeom>
          <a:noFill/>
        </p:spPr>
        <p:txBody>
          <a:bodyPr wrap="none" rtlCol="0">
            <a:spAutoFit/>
          </a:bodyPr>
          <a:lstStyle/>
          <a:p>
            <a:pPr algn="ctr"/>
            <a:r>
              <a:rPr lang="en-US" sz="1350" b="1" dirty="0">
                <a:solidFill>
                  <a:schemeClr val="bg2"/>
                </a:solidFill>
                <a:latin typeface="+mj-lt"/>
              </a:rPr>
              <a:t>Service01</a:t>
            </a:r>
            <a:endParaRPr lang="id-ID" sz="1350" b="1" dirty="0">
              <a:solidFill>
                <a:schemeClr val="bg2"/>
              </a:solidFill>
              <a:latin typeface="+mj-lt"/>
            </a:endParaRPr>
          </a:p>
        </p:txBody>
      </p:sp>
      <p:sp>
        <p:nvSpPr>
          <p:cNvPr id="28" name="Rectangle 27"/>
          <p:cNvSpPr/>
          <p:nvPr/>
        </p:nvSpPr>
        <p:spPr>
          <a:xfrm>
            <a:off x="590401"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29" name="Rectangle 28"/>
          <p:cNvSpPr/>
          <p:nvPr/>
        </p:nvSpPr>
        <p:spPr>
          <a:xfrm>
            <a:off x="3126300" y="68580"/>
            <a:ext cx="2891401" cy="329184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p:cNvSpPr txBox="1"/>
          <p:nvPr/>
        </p:nvSpPr>
        <p:spPr>
          <a:xfrm>
            <a:off x="4097351" y="1733441"/>
            <a:ext cx="949299" cy="300082"/>
          </a:xfrm>
          <a:prstGeom prst="rect">
            <a:avLst/>
          </a:prstGeom>
          <a:noFill/>
        </p:spPr>
        <p:txBody>
          <a:bodyPr wrap="none" rtlCol="0">
            <a:spAutoFit/>
          </a:bodyPr>
          <a:lstStyle/>
          <a:p>
            <a:pPr algn="ctr"/>
            <a:r>
              <a:rPr lang="en-US" sz="1350" b="1" dirty="0">
                <a:solidFill>
                  <a:schemeClr val="bg2"/>
                </a:solidFill>
                <a:latin typeface="+mj-lt"/>
              </a:rPr>
              <a:t>Service02</a:t>
            </a:r>
            <a:endParaRPr lang="id-ID" sz="1350" b="1" dirty="0">
              <a:solidFill>
                <a:schemeClr val="bg2"/>
              </a:solidFill>
              <a:latin typeface="+mj-lt"/>
            </a:endParaRPr>
          </a:p>
        </p:txBody>
      </p:sp>
      <p:sp>
        <p:nvSpPr>
          <p:cNvPr id="31" name="Rectangle 30"/>
          <p:cNvSpPr/>
          <p:nvPr/>
        </p:nvSpPr>
        <p:spPr>
          <a:xfrm>
            <a:off x="3635353" y="1926821"/>
            <a:ext cx="1873295" cy="334707"/>
          </a:xfrm>
          <a:prstGeom prst="rect">
            <a:avLst/>
          </a:prstGeom>
        </p:spPr>
        <p:txBody>
          <a:bodyPr wrap="square">
            <a:spAutoFit/>
          </a:bodyPr>
          <a:lstStyle/>
          <a:p>
            <a:pPr algn="ctr">
              <a:lnSpc>
                <a:spcPct val="150000"/>
              </a:lnSpc>
            </a:pPr>
            <a:r>
              <a:rPr lang="id-ID" sz="1050" dirty="0">
                <a:solidFill>
                  <a:schemeClr val="bg2"/>
                </a:solidFill>
              </a:rPr>
              <a:t>Insert subtitle here</a:t>
            </a:r>
          </a:p>
        </p:txBody>
      </p:sp>
      <p:sp>
        <p:nvSpPr>
          <p:cNvPr id="32" name="Rectangle 31"/>
          <p:cNvSpPr/>
          <p:nvPr/>
        </p:nvSpPr>
        <p:spPr>
          <a:xfrm>
            <a:off x="6171252" y="3493294"/>
            <a:ext cx="2891401" cy="3287068"/>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7142303" y="5328132"/>
            <a:ext cx="949299" cy="300082"/>
          </a:xfrm>
          <a:prstGeom prst="rect">
            <a:avLst/>
          </a:prstGeom>
          <a:noFill/>
        </p:spPr>
        <p:txBody>
          <a:bodyPr wrap="none" rtlCol="0">
            <a:spAutoFit/>
          </a:bodyPr>
          <a:lstStyle/>
          <a:p>
            <a:pPr algn="ctr"/>
            <a:r>
              <a:rPr lang="en-US" sz="1350" b="1" dirty="0">
                <a:solidFill>
                  <a:schemeClr val="bg2"/>
                </a:solidFill>
                <a:latin typeface="+mj-lt"/>
              </a:rPr>
              <a:t>Service03</a:t>
            </a:r>
            <a:endParaRPr lang="id-ID" sz="1350" b="1" dirty="0">
              <a:solidFill>
                <a:schemeClr val="bg2"/>
              </a:solidFill>
              <a:latin typeface="+mj-lt"/>
            </a:endParaRPr>
          </a:p>
        </p:txBody>
      </p:sp>
      <p:sp>
        <p:nvSpPr>
          <p:cNvPr id="34" name="Rectangle 33"/>
          <p:cNvSpPr/>
          <p:nvPr/>
        </p:nvSpPr>
        <p:spPr>
          <a:xfrm>
            <a:off x="6680305" y="5521512"/>
            <a:ext cx="1873295" cy="334707"/>
          </a:xfrm>
          <a:prstGeom prst="rect">
            <a:avLst/>
          </a:prstGeom>
        </p:spPr>
        <p:txBody>
          <a:bodyPr wrap="square">
            <a:spAutoFit/>
          </a:bodyPr>
          <a:lstStyle/>
          <a:p>
            <a:pPr algn="ctr">
              <a:lnSpc>
                <a:spcPct val="150000"/>
              </a:lnSpc>
            </a:pPr>
            <a:r>
              <a:rPr lang="en-US" sz="1050" dirty="0">
                <a:solidFill>
                  <a:schemeClr val="bg2"/>
                </a:solidFill>
              </a:rPr>
              <a:t>Insert subtitle here</a:t>
            </a:r>
            <a:endParaRPr lang="id-ID" sz="1050" dirty="0">
              <a:solidFill>
                <a:schemeClr val="bg2"/>
              </a:solidFill>
            </a:endParaRPr>
          </a:p>
        </p:txBody>
      </p:sp>
      <p:sp>
        <p:nvSpPr>
          <p:cNvPr id="19" name="Freeform 34"/>
          <p:cNvSpPr>
            <a:spLocks noEditPoints="1"/>
          </p:cNvSpPr>
          <p:nvPr/>
        </p:nvSpPr>
        <p:spPr bwMode="auto">
          <a:xfrm>
            <a:off x="7372419" y="4792842"/>
            <a:ext cx="489067" cy="47500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grpSp>
        <p:nvGrpSpPr>
          <p:cNvPr id="20" name="Group 19"/>
          <p:cNvGrpSpPr/>
          <p:nvPr/>
        </p:nvGrpSpPr>
        <p:grpSpPr>
          <a:xfrm>
            <a:off x="4409499" y="1196020"/>
            <a:ext cx="325003" cy="475004"/>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4" name="Freeform 39"/>
          <p:cNvSpPr>
            <a:spLocks noEditPoints="1"/>
          </p:cNvSpPr>
          <p:nvPr/>
        </p:nvSpPr>
        <p:spPr bwMode="auto">
          <a:xfrm>
            <a:off x="1290328" y="4852615"/>
            <a:ext cx="473441" cy="356254"/>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2" name="Picture Placeholder 1"/>
          <p:cNvSpPr>
            <a:spLocks noGrp="1"/>
          </p:cNvSpPr>
          <p:nvPr>
            <p:ph type="pic" sz="quarter" idx="14"/>
          </p:nvPr>
        </p:nvSpPr>
        <p:spPr/>
      </p:sp>
      <p:sp>
        <p:nvSpPr>
          <p:cNvPr id="7" name="Arc 6"/>
          <p:cNvSpPr/>
          <p:nvPr/>
        </p:nvSpPr>
        <p:spPr>
          <a:xfrm>
            <a:off x="3018114" y="2206942"/>
            <a:ext cx="2949809" cy="3298508"/>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80" y="2411869"/>
            <a:ext cx="4962377" cy="299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5618038" y="2833237"/>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5900495" y="3785704"/>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5618038" y="4743959"/>
            <a:ext cx="140984" cy="140984"/>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5996499" y="2446876"/>
            <a:ext cx="965329" cy="276999"/>
          </a:xfrm>
          <a:prstGeom prst="rect">
            <a:avLst/>
          </a:prstGeom>
          <a:noFill/>
        </p:spPr>
        <p:txBody>
          <a:bodyPr wrap="none" rtlCol="0">
            <a:spAutoFit/>
          </a:bodyPr>
          <a:lstStyle/>
          <a:p>
            <a:r>
              <a:rPr lang="en-US" sz="1200" b="1" dirty="0">
                <a:solidFill>
                  <a:schemeClr val="accent1"/>
                </a:solidFill>
                <a:latin typeface="+mj-lt"/>
              </a:rPr>
              <a:t>Responsive</a:t>
            </a:r>
            <a:endParaRPr lang="id-ID" sz="1200" b="1" dirty="0">
              <a:solidFill>
                <a:schemeClr val="accent1"/>
              </a:solidFill>
              <a:latin typeface="+mj-lt"/>
            </a:endParaRPr>
          </a:p>
        </p:txBody>
      </p:sp>
      <p:sp>
        <p:nvSpPr>
          <p:cNvPr id="17" name="Rectangle 16"/>
          <p:cNvSpPr/>
          <p:nvPr/>
        </p:nvSpPr>
        <p:spPr>
          <a:xfrm>
            <a:off x="5996497" y="2633208"/>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18" name="TextBox 17"/>
          <p:cNvSpPr txBox="1"/>
          <p:nvPr/>
        </p:nvSpPr>
        <p:spPr>
          <a:xfrm>
            <a:off x="6225320" y="3426490"/>
            <a:ext cx="1109599" cy="276999"/>
          </a:xfrm>
          <a:prstGeom prst="rect">
            <a:avLst/>
          </a:prstGeom>
          <a:noFill/>
        </p:spPr>
        <p:txBody>
          <a:bodyPr wrap="none" rtlCol="0">
            <a:spAutoFit/>
          </a:bodyPr>
          <a:lstStyle/>
          <a:p>
            <a:r>
              <a:rPr lang="en-US" sz="1200" b="1" dirty="0">
                <a:solidFill>
                  <a:schemeClr val="accent1"/>
                </a:solidFill>
                <a:latin typeface="+mj-lt"/>
              </a:rPr>
              <a:t>Fast Respond</a:t>
            </a:r>
            <a:endParaRPr lang="id-ID" sz="1200" b="1" dirty="0">
              <a:solidFill>
                <a:schemeClr val="accent1"/>
              </a:solidFill>
              <a:latin typeface="+mj-lt"/>
            </a:endParaRPr>
          </a:p>
        </p:txBody>
      </p:sp>
      <p:sp>
        <p:nvSpPr>
          <p:cNvPr id="19" name="Rectangle 18"/>
          <p:cNvSpPr/>
          <p:nvPr/>
        </p:nvSpPr>
        <p:spPr>
          <a:xfrm>
            <a:off x="6225319" y="3612822"/>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
        <p:nvSpPr>
          <p:cNvPr id="20" name="TextBox 19"/>
          <p:cNvSpPr txBox="1"/>
          <p:nvPr/>
        </p:nvSpPr>
        <p:spPr>
          <a:xfrm>
            <a:off x="5979007" y="4504665"/>
            <a:ext cx="1279517" cy="276999"/>
          </a:xfrm>
          <a:prstGeom prst="rect">
            <a:avLst/>
          </a:prstGeom>
          <a:noFill/>
        </p:spPr>
        <p:txBody>
          <a:bodyPr wrap="none" rtlCol="0">
            <a:spAutoFit/>
          </a:bodyPr>
          <a:lstStyle/>
          <a:p>
            <a:r>
              <a:rPr lang="en-US" sz="1200" b="1" dirty="0">
                <a:solidFill>
                  <a:schemeClr val="accent1"/>
                </a:solidFill>
                <a:latin typeface="+mj-lt"/>
              </a:rPr>
              <a:t>High Resolution</a:t>
            </a:r>
            <a:endParaRPr lang="id-ID" sz="1200" b="1" dirty="0">
              <a:solidFill>
                <a:schemeClr val="accent1"/>
              </a:solidFill>
              <a:latin typeface="+mj-lt"/>
            </a:endParaRPr>
          </a:p>
        </p:txBody>
      </p:sp>
      <p:sp>
        <p:nvSpPr>
          <p:cNvPr id="21" name="Rectangle 20"/>
          <p:cNvSpPr/>
          <p:nvPr/>
        </p:nvSpPr>
        <p:spPr>
          <a:xfrm>
            <a:off x="5979006" y="4690997"/>
            <a:ext cx="2413254" cy="577081"/>
          </a:xfrm>
          <a:prstGeom prst="rect">
            <a:avLst/>
          </a:prstGeom>
        </p:spPr>
        <p:txBody>
          <a:bodyPr wrap="square">
            <a:spAutoFit/>
          </a:bodyPr>
          <a:lstStyle/>
          <a:p>
            <a:pPr>
              <a:lnSpc>
                <a:spcPct val="150000"/>
              </a:lnSpc>
            </a:pPr>
            <a:r>
              <a:rPr lang="id-ID" sz="105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1+#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1+#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1+#ppt_w/2"/>
                                          </p:val>
                                        </p:tav>
                                        <p:tav tm="100000">
                                          <p:val>
                                            <p:strVal val="#ppt_x"/>
                                          </p:val>
                                        </p:tav>
                                      </p:tavLst>
                                    </p:anim>
                                    <p:anim calcmode="lin" valueType="num">
                                      <p:cBhvr additive="base">
                                        <p:cTn id="50" dur="500" fill="hold"/>
                                        <p:tgtEl>
                                          <p:spTgt spid="19"/>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1+#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Paralax">
      <a:dk1>
        <a:srgbClr val="3F3F3F"/>
      </a:dk1>
      <a:lt1>
        <a:sysClr val="window" lastClr="FFFFFF"/>
      </a:lt1>
      <a:dk2>
        <a:srgbClr val="313C41"/>
      </a:dk2>
      <a:lt2>
        <a:srgbClr val="FFFFFF"/>
      </a:lt2>
      <a:accent1>
        <a:srgbClr val="138BB9"/>
      </a:accent1>
      <a:accent2>
        <a:srgbClr val="51C7BB"/>
      </a:accent2>
      <a:accent3>
        <a:srgbClr val="7ADC72"/>
      </a:accent3>
      <a:accent4>
        <a:srgbClr val="FF9F6E"/>
      </a:accent4>
      <a:accent5>
        <a:srgbClr val="DE406E"/>
      </a:accent5>
      <a:accent6>
        <a:srgbClr val="C83288"/>
      </a:accent6>
      <a:hlink>
        <a:srgbClr val="A05024"/>
      </a:hlink>
      <a:folHlink>
        <a:srgbClr val="FEC037"/>
      </a:folHlink>
    </a:clrScheme>
    <a:fontScheme name="Custom 8">
      <a:majorFont>
        <a:latin typeface="Lato"/>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592</TotalTime>
  <Words>1186</Words>
  <Application>Microsoft Office PowerPoint</Application>
  <PresentationFormat>On-screen Show (4:3)</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43</cp:revision>
  <dcterms:created xsi:type="dcterms:W3CDTF">2017-01-03T06:23:11Z</dcterms:created>
  <dcterms:modified xsi:type="dcterms:W3CDTF">2017-01-04T12:50:24Z</dcterms:modified>
</cp:coreProperties>
</file>