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1458"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Green">
      <a:dk1>
        <a:srgbClr val="3F3F3F"/>
      </a:dk1>
      <a:lt1>
        <a:sysClr val="window" lastClr="FFFFFF"/>
      </a:lt1>
      <a:dk2>
        <a:srgbClr val="313C41"/>
      </a:dk2>
      <a:lt2>
        <a:srgbClr val="FFFFFF"/>
      </a:lt2>
      <a:accent1>
        <a:srgbClr val="52BF90"/>
      </a:accent1>
      <a:accent2>
        <a:srgbClr val="49AB81"/>
      </a:accent2>
      <a:accent3>
        <a:srgbClr val="419873"/>
      </a:accent3>
      <a:accent4>
        <a:srgbClr val="398564"/>
      </a:accent4>
      <a:accent5>
        <a:srgbClr val="317256"/>
      </a:accent5>
      <a:accent6>
        <a:srgbClr val="18392A"/>
      </a:accent6>
      <a:hlink>
        <a:srgbClr val="A05024"/>
      </a:hlink>
      <a:folHlink>
        <a:srgbClr val="FEC037"/>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44</cp:revision>
  <dcterms:created xsi:type="dcterms:W3CDTF">2017-01-03T06:23:11Z</dcterms:created>
  <dcterms:modified xsi:type="dcterms:W3CDTF">2017-01-04T12:57:12Z</dcterms:modified>
</cp:coreProperties>
</file>