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396"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206531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59936"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19872" y="3422650"/>
            <a:ext cx="4059936" cy="3429000"/>
          </a:xfrm>
          <a:solidFill>
            <a:schemeClr val="accent1"/>
          </a:solidFill>
        </p:spPr>
        <p:txBody>
          <a:bodyPr/>
          <a:lstStyle/>
          <a:p>
            <a:endParaRPr lang="en-US"/>
          </a:p>
        </p:txBody>
      </p:sp>
    </p:spTree>
    <p:extLst>
      <p:ext uri="{BB962C8B-B14F-4D97-AF65-F5344CB8AC3E}">
        <p14:creationId xmlns:p14="http://schemas.microsoft.com/office/powerpoint/2010/main" val="8796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64464" y="6356350"/>
            <a:ext cx="27432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6096"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66032"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25968" y="3422650"/>
            <a:ext cx="4059936"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6096" y="0"/>
            <a:ext cx="4059936" cy="3429000"/>
          </a:xfrm>
          <a:solidFill>
            <a:schemeClr val="tx2"/>
          </a:solidFill>
        </p:spPr>
        <p:txBody>
          <a:bodyPr/>
          <a:lstStyle/>
          <a:p>
            <a:endParaRPr lang="en-US"/>
          </a:p>
        </p:txBody>
      </p:sp>
      <p:sp>
        <p:nvSpPr>
          <p:cNvPr id="16" name="Picture Placeholder 11"/>
          <p:cNvSpPr>
            <a:spLocks noGrp="1"/>
          </p:cNvSpPr>
          <p:nvPr>
            <p:ph type="pic" sz="quarter" idx="18"/>
          </p:nvPr>
        </p:nvSpPr>
        <p:spPr>
          <a:xfrm>
            <a:off x="4066032" y="0"/>
            <a:ext cx="4059936"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8125968" y="0"/>
            <a:ext cx="4059936" cy="3429000"/>
          </a:xfrm>
          <a:solidFill>
            <a:schemeClr val="tx2"/>
          </a:solidFill>
        </p:spPr>
        <p:txBody>
          <a:bodyPr/>
          <a:lstStyle/>
          <a:p>
            <a:endParaRPr lang="en-US"/>
          </a:p>
        </p:txBody>
      </p:sp>
    </p:spTree>
    <p:extLst>
      <p:ext uri="{BB962C8B-B14F-4D97-AF65-F5344CB8AC3E}">
        <p14:creationId xmlns:p14="http://schemas.microsoft.com/office/powerpoint/2010/main" val="22718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6083300" y="0"/>
            <a:ext cx="6108700" cy="6858000"/>
          </a:xfrm>
          <a:solidFill>
            <a:schemeClr val="accent1"/>
          </a:solidFill>
        </p:spPr>
        <p:txBody>
          <a:bodyPr/>
          <a:lstStyle/>
          <a:p>
            <a:endParaRPr lang="en-US"/>
          </a:p>
        </p:txBody>
      </p:sp>
    </p:spTree>
    <p:extLst>
      <p:ext uri="{BB962C8B-B14F-4D97-AF65-F5344CB8AC3E}">
        <p14:creationId xmlns:p14="http://schemas.microsoft.com/office/powerpoint/2010/main" val="2259033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5899149"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55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5" name="Title 1"/>
          <p:cNvSpPr>
            <a:spLocks noGrp="1"/>
          </p:cNvSpPr>
          <p:nvPr>
            <p:ph type="title"/>
          </p:nvPr>
        </p:nvSpPr>
        <p:spPr>
          <a:xfrm>
            <a:off x="838200" y="365125"/>
            <a:ext cx="105156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838200" y="1150938"/>
            <a:ext cx="10515600" cy="365125"/>
          </a:xfrm>
        </p:spPr>
        <p:txBody>
          <a:bodyPr>
            <a:noAutofit/>
          </a:bodyPr>
          <a:lstStyle>
            <a:lvl1pPr marL="0" indent="0" algn="ctr">
              <a:buNone/>
              <a:defRPr sz="14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0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12192001" cy="4381500"/>
          </a:xfrm>
        </p:spPr>
        <p:txBody>
          <a:bodyPr/>
          <a:lstStyle/>
          <a:p>
            <a:endParaRPr lang="en-US"/>
          </a:p>
        </p:txBody>
      </p:sp>
    </p:spTree>
    <p:extLst>
      <p:ext uri="{BB962C8B-B14F-4D97-AF65-F5344CB8AC3E}">
        <p14:creationId xmlns:p14="http://schemas.microsoft.com/office/powerpoint/2010/main" val="129964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4238171" cy="6858000"/>
          </a:xfrm>
        </p:spPr>
        <p:txBody>
          <a:bodyPr/>
          <a:lstStyle/>
          <a:p>
            <a:endParaRPr lang="en-US"/>
          </a:p>
        </p:txBody>
      </p:sp>
    </p:spTree>
    <p:extLst>
      <p:ext uri="{BB962C8B-B14F-4D97-AF65-F5344CB8AC3E}">
        <p14:creationId xmlns:p14="http://schemas.microsoft.com/office/powerpoint/2010/main" val="36802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820738" y="1944688"/>
            <a:ext cx="3751262" cy="4097337"/>
          </a:xfrm>
        </p:spPr>
        <p:txBody>
          <a:bodyPr/>
          <a:lstStyle/>
          <a:p>
            <a:endParaRPr lang="en-US"/>
          </a:p>
        </p:txBody>
      </p:sp>
    </p:spTree>
    <p:extLst>
      <p:ext uri="{BB962C8B-B14F-4D97-AF65-F5344CB8AC3E}">
        <p14:creationId xmlns:p14="http://schemas.microsoft.com/office/powerpoint/2010/main" val="120705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760663"/>
            <a:ext cx="12192000" cy="4097337"/>
          </a:xfrm>
        </p:spPr>
        <p:txBody>
          <a:bodyPr/>
          <a:lstStyle/>
          <a:p>
            <a:endParaRPr lang="en-US"/>
          </a:p>
        </p:txBody>
      </p:sp>
    </p:spTree>
    <p:extLst>
      <p:ext uri="{BB962C8B-B14F-4D97-AF65-F5344CB8AC3E}">
        <p14:creationId xmlns:p14="http://schemas.microsoft.com/office/powerpoint/2010/main" val="387108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1054100" y="2327276"/>
            <a:ext cx="4965700" cy="3095623"/>
          </a:xfrm>
        </p:spPr>
        <p:txBody>
          <a:bodyPr/>
          <a:lstStyle/>
          <a:p>
            <a:endParaRPr lang="en-US"/>
          </a:p>
        </p:txBody>
      </p:sp>
    </p:spTree>
    <p:extLst>
      <p:ext uri="{BB962C8B-B14F-4D97-AF65-F5344CB8AC3E}">
        <p14:creationId xmlns:p14="http://schemas.microsoft.com/office/powerpoint/2010/main" val="33514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3792809" y="2000250"/>
            <a:ext cx="1800225" cy="1987550"/>
          </a:xfrm>
        </p:spPr>
        <p:txBody>
          <a:bodyPr>
            <a:normAutofit/>
          </a:bodyPr>
          <a:lstStyle>
            <a:lvl1pPr>
              <a:defRPr sz="1400"/>
            </a:lvl1pPr>
          </a:lstStyle>
          <a:p>
            <a:endParaRPr lang="id-ID"/>
          </a:p>
        </p:txBody>
      </p:sp>
      <p:sp>
        <p:nvSpPr>
          <p:cNvPr id="14" name="Picture Placeholder 2"/>
          <p:cNvSpPr>
            <a:spLocks noGrp="1"/>
          </p:cNvSpPr>
          <p:nvPr>
            <p:ph type="pic" sz="quarter" idx="15"/>
          </p:nvPr>
        </p:nvSpPr>
        <p:spPr>
          <a:xfrm>
            <a:off x="6522492" y="2000250"/>
            <a:ext cx="1800225" cy="1987550"/>
          </a:xfrm>
        </p:spPr>
        <p:txBody>
          <a:bodyPr>
            <a:normAutofit/>
          </a:bodyPr>
          <a:lstStyle>
            <a:lvl1pPr>
              <a:defRPr sz="1400"/>
            </a:lvl1pPr>
          </a:lstStyle>
          <a:p>
            <a:endParaRPr lang="id-ID"/>
          </a:p>
        </p:txBody>
      </p:sp>
      <p:sp>
        <p:nvSpPr>
          <p:cNvPr id="15" name="Picture Placeholder 2"/>
          <p:cNvSpPr>
            <a:spLocks noGrp="1"/>
          </p:cNvSpPr>
          <p:nvPr>
            <p:ph type="pic" sz="quarter" idx="16"/>
          </p:nvPr>
        </p:nvSpPr>
        <p:spPr>
          <a:xfrm>
            <a:off x="9259468" y="2000250"/>
            <a:ext cx="1800225" cy="1987550"/>
          </a:xfrm>
        </p:spPr>
        <p:txBody>
          <a:bodyPr>
            <a:normAutofit/>
          </a:bodyPr>
          <a:lstStyle>
            <a:lvl1pPr>
              <a:defRPr sz="1400"/>
            </a:lvl1pPr>
          </a:lstStyle>
          <a:p>
            <a:endParaRPr lang="id-ID"/>
          </a:p>
        </p:txBody>
      </p:sp>
      <p:sp>
        <p:nvSpPr>
          <p:cNvPr id="16" name="Picture Placeholder 2"/>
          <p:cNvSpPr>
            <a:spLocks noGrp="1"/>
          </p:cNvSpPr>
          <p:nvPr>
            <p:ph type="pic" sz="quarter" idx="17"/>
          </p:nvPr>
        </p:nvSpPr>
        <p:spPr>
          <a:xfrm>
            <a:off x="1074738" y="2000250"/>
            <a:ext cx="1800225" cy="1987550"/>
          </a:xfrm>
        </p:spPr>
        <p:txBody>
          <a:bodyPr>
            <a:normAutofit/>
          </a:bodyPr>
          <a:lstStyle>
            <a:lvl1pPr>
              <a:defRPr sz="1400"/>
            </a:lvl1pPr>
          </a:lstStyle>
          <a:p>
            <a:endParaRPr lang="id-ID"/>
          </a:p>
        </p:txBody>
      </p:sp>
    </p:spTree>
    <p:extLst>
      <p:ext uri="{BB962C8B-B14F-4D97-AF65-F5344CB8AC3E}">
        <p14:creationId xmlns:p14="http://schemas.microsoft.com/office/powerpoint/2010/main" val="32568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256237840"/>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61" r:id="rId4"/>
    <p:sldLayoutId id="2147483660" r:id="rId5"/>
    <p:sldLayoutId id="2147483656" r:id="rId6"/>
    <p:sldLayoutId id="2147483659" r:id="rId7"/>
    <p:sldLayoutId id="2147483658" r:id="rId8"/>
    <p:sldLayoutId id="2147483657" r:id="rId9"/>
    <p:sldLayoutId id="2147483654" r:id="rId10"/>
    <p:sldLayoutId id="2147483655" r:id="rId11"/>
    <p:sldLayoutId id="2147483652" r:id="rId12"/>
    <p:sldLayoutId id="214748365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12192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136970" y="2967335"/>
            <a:ext cx="3918060" cy="923330"/>
          </a:xfrm>
          <a:prstGeom prst="rect">
            <a:avLst/>
          </a:prstGeom>
          <a:noFill/>
        </p:spPr>
        <p:txBody>
          <a:bodyPr wrap="none" rtlCol="0">
            <a:spAutoFit/>
          </a:bodyPr>
          <a:lstStyle/>
          <a:p>
            <a:pPr algn="ctr"/>
            <a:r>
              <a:rPr lang="en-ID" sz="540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8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p:cNvCxnSpPr>
          <p:nvPr/>
        </p:nvCxnSpPr>
        <p:spPr>
          <a:xfrm>
            <a:off x="6096000" y="4145280"/>
            <a:ext cx="0" cy="277977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34575" y="3710195"/>
            <a:ext cx="2922851" cy="307777"/>
          </a:xfrm>
          <a:prstGeom prst="rect">
            <a:avLst/>
          </a:prstGeom>
          <a:noFill/>
        </p:spPr>
        <p:txBody>
          <a:bodyPr wrap="none" rtlCol="0">
            <a:spAutoFit/>
          </a:bodyPr>
          <a:lstStyle/>
          <a:p>
            <a:pPr algn="ctr"/>
            <a:r>
              <a:rPr lang="en-ID" sz="1400" dirty="0">
                <a:solidFill>
                  <a:schemeClr val="accent1"/>
                </a:solidFill>
              </a:rPr>
              <a:t>Simple &amp; Multipurpose Template</a:t>
            </a:r>
            <a:endParaRPr lang="en-US" sz="140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12" name="Rectangle 11"/>
          <p:cNvSpPr/>
          <p:nvPr/>
        </p:nvSpPr>
        <p:spPr>
          <a:xfrm>
            <a:off x="808974"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3" name="TextBox 23"/>
          <p:cNvSpPr txBox="1"/>
          <p:nvPr/>
        </p:nvSpPr>
        <p:spPr>
          <a:xfrm>
            <a:off x="921137"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April Morning</a:t>
            </a:r>
            <a:endParaRPr lang="id-ID" sz="1600" b="1" dirty="0">
              <a:latin typeface="+mj-lt"/>
            </a:endParaRPr>
          </a:p>
        </p:txBody>
      </p:sp>
      <p:sp>
        <p:nvSpPr>
          <p:cNvPr id="14" name="Rectangle 13"/>
          <p:cNvSpPr/>
          <p:nvPr/>
        </p:nvSpPr>
        <p:spPr>
          <a:xfrm>
            <a:off x="3542752"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5" name="TextBox 23"/>
          <p:cNvSpPr txBox="1"/>
          <p:nvPr/>
        </p:nvSpPr>
        <p:spPr>
          <a:xfrm>
            <a:off x="3654915"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Laluna Mey</a:t>
            </a:r>
          </a:p>
        </p:txBody>
      </p:sp>
      <p:sp>
        <p:nvSpPr>
          <p:cNvPr id="16" name="Rectangle 15"/>
          <p:cNvSpPr/>
          <p:nvPr/>
        </p:nvSpPr>
        <p:spPr>
          <a:xfrm>
            <a:off x="6259566"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7" name="TextBox 23"/>
          <p:cNvSpPr txBox="1"/>
          <p:nvPr/>
        </p:nvSpPr>
        <p:spPr>
          <a:xfrm>
            <a:off x="6371729"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Keira Banks</a:t>
            </a:r>
          </a:p>
        </p:txBody>
      </p:sp>
      <p:sp>
        <p:nvSpPr>
          <p:cNvPr id="18" name="Rectangle 17"/>
          <p:cNvSpPr/>
          <p:nvPr/>
        </p:nvSpPr>
        <p:spPr>
          <a:xfrm>
            <a:off x="9007555"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9" name="TextBox 23"/>
          <p:cNvSpPr txBox="1"/>
          <p:nvPr/>
        </p:nvSpPr>
        <p:spPr>
          <a:xfrm>
            <a:off x="9119718"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Michael Pablo</a:t>
            </a:r>
            <a:endParaRPr lang="id-ID" sz="1600" b="1" dirty="0">
              <a:latin typeface="+mj-lt"/>
            </a:endParaRPr>
          </a:p>
        </p:txBody>
      </p:sp>
      <p:sp>
        <p:nvSpPr>
          <p:cNvPr id="20" name="Freeform 16"/>
          <p:cNvSpPr>
            <a:spLocks/>
          </p:cNvSpPr>
          <p:nvPr/>
        </p:nvSpPr>
        <p:spPr bwMode="auto">
          <a:xfrm>
            <a:off x="1812177"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4259958"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16"/>
          <p:cNvSpPr>
            <a:spLocks/>
          </p:cNvSpPr>
          <p:nvPr/>
        </p:nvSpPr>
        <p:spPr bwMode="auto">
          <a:xfrm>
            <a:off x="4831951"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7293656"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9"/>
          <p:cNvSpPr>
            <a:spLocks noEditPoints="1"/>
          </p:cNvSpPr>
          <p:nvPr/>
        </p:nvSpPr>
        <p:spPr bwMode="auto">
          <a:xfrm>
            <a:off x="10036985" y="5817792"/>
            <a:ext cx="253028" cy="253323"/>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TextBox 23"/>
          <p:cNvSpPr txBox="1"/>
          <p:nvPr/>
        </p:nvSpPr>
        <p:spPr>
          <a:xfrm>
            <a:off x="921137"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Creative Director</a:t>
            </a:r>
          </a:p>
        </p:txBody>
      </p:sp>
      <p:sp>
        <p:nvSpPr>
          <p:cNvPr id="30" name="TextBox 23"/>
          <p:cNvSpPr txBox="1"/>
          <p:nvPr/>
        </p:nvSpPr>
        <p:spPr>
          <a:xfrm>
            <a:off x="3654915"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Marketing</a:t>
            </a:r>
          </a:p>
        </p:txBody>
      </p:sp>
      <p:sp>
        <p:nvSpPr>
          <p:cNvPr id="35" name="TextBox 23"/>
          <p:cNvSpPr txBox="1"/>
          <p:nvPr/>
        </p:nvSpPr>
        <p:spPr>
          <a:xfrm>
            <a:off x="6371729"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Promotion</a:t>
            </a:r>
          </a:p>
        </p:txBody>
      </p:sp>
      <p:sp>
        <p:nvSpPr>
          <p:cNvPr id="40" name="TextBox 23"/>
          <p:cNvSpPr txBox="1"/>
          <p:nvPr/>
        </p:nvSpPr>
        <p:spPr>
          <a:xfrm>
            <a:off x="9119718"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Programmer</a:t>
            </a:r>
          </a:p>
        </p:txBody>
      </p:sp>
      <p:cxnSp>
        <p:nvCxnSpPr>
          <p:cNvPr id="45" name="Straight Connector 44"/>
          <p:cNvCxnSpPr/>
          <p:nvPr/>
        </p:nvCxnSpPr>
        <p:spPr>
          <a:xfrm>
            <a:off x="1752828"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86606"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203420"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951409"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7"/>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38038445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2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inVertical)">
                                      <p:cBhvr>
                                        <p:cTn id="33" dur="500"/>
                                        <p:tgtEl>
                                          <p:spTgt spid="45"/>
                                        </p:tgtEl>
                                      </p:cBhvr>
                                    </p:animEffect>
                                  </p:childTnLst>
                                </p:cTn>
                              </p:par>
                              <p:par>
                                <p:cTn id="34" presetID="16" presetClass="entr" presetSubtype="21"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inVertical)">
                                      <p:cBhvr>
                                        <p:cTn id="36" dur="500"/>
                                        <p:tgtEl>
                                          <p:spTgt spid="47"/>
                                        </p:tgtEl>
                                      </p:cBhvr>
                                    </p:animEffect>
                                  </p:childTnLst>
                                </p:cTn>
                              </p:par>
                              <p:par>
                                <p:cTn id="37" presetID="16" presetClass="entr" presetSubtype="21"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inVertical)">
                                      <p:cBhvr>
                                        <p:cTn id="39" dur="500"/>
                                        <p:tgtEl>
                                          <p:spTgt spid="48"/>
                                        </p:tgtEl>
                                      </p:cBhvr>
                                    </p:animEffect>
                                  </p:childTnLst>
                                </p:cTn>
                              </p:par>
                              <p:par>
                                <p:cTn id="40" presetID="16" presetClass="entr" presetSubtype="21"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in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5349528" y="4366692"/>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49528" y="5064686"/>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49528" y="5806439"/>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8" name="Shape 514"/>
          <p:cNvSpPr/>
          <p:nvPr/>
        </p:nvSpPr>
        <p:spPr>
          <a:xfrm>
            <a:off x="5254426" y="1981241"/>
            <a:ext cx="1941368" cy="403062"/>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2400" dirty="0">
                <a:latin typeface="+mj-lt"/>
              </a:rPr>
              <a:t>Jack </a:t>
            </a:r>
            <a:r>
              <a:rPr lang="en-US" sz="2400" dirty="0" err="1">
                <a:latin typeface="+mj-lt"/>
              </a:rPr>
              <a:t>Hughnes</a:t>
            </a:r>
            <a:endParaRPr sz="2400" dirty="0">
              <a:latin typeface="+mj-lt"/>
            </a:endParaRPr>
          </a:p>
        </p:txBody>
      </p:sp>
      <p:sp>
        <p:nvSpPr>
          <p:cNvPr id="9" name="Shape 515"/>
          <p:cNvSpPr/>
          <p:nvPr/>
        </p:nvSpPr>
        <p:spPr>
          <a:xfrm>
            <a:off x="5254426" y="2368212"/>
            <a:ext cx="1247396" cy="276617"/>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1200" dirty="0">
                <a:solidFill>
                  <a:schemeClr val="tx1"/>
                </a:solidFill>
                <a:latin typeface="+mn-lt"/>
              </a:rPr>
              <a:t>Project Manager</a:t>
            </a:r>
          </a:p>
        </p:txBody>
      </p:sp>
      <p:sp>
        <p:nvSpPr>
          <p:cNvPr id="10" name="Shape 517"/>
          <p:cNvSpPr/>
          <p:nvPr/>
        </p:nvSpPr>
        <p:spPr>
          <a:xfrm>
            <a:off x="5254426" y="2742811"/>
            <a:ext cx="5917222" cy="969496"/>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40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5349528" y="4366692"/>
            <a:ext cx="429768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54426" y="4041275"/>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9324918" y="4041274"/>
            <a:ext cx="537327"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5349528" y="5064686"/>
            <a:ext cx="34747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4426" y="4739269"/>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8502989" y="4739268"/>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5349528" y="5806439"/>
            <a:ext cx="48463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4426" y="5481022"/>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9869446" y="5481021"/>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83%</a:t>
            </a: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250748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52832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514"/>
          <p:cNvSpPr/>
          <p:nvPr/>
        </p:nvSpPr>
        <p:spPr>
          <a:xfrm>
            <a:off x="568126" y="2192174"/>
            <a:ext cx="3973976" cy="2397454"/>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7200" dirty="0">
                <a:solidFill>
                  <a:schemeClr val="bg2"/>
                </a:solidFill>
                <a:latin typeface="+mj-lt"/>
              </a:rPr>
              <a:t>Let’s take</a:t>
            </a:r>
          </a:p>
          <a:p>
            <a:pPr lvl="0">
              <a:defRPr sz="1800"/>
            </a:pPr>
            <a:r>
              <a:rPr lang="en-US" sz="7200" dirty="0">
                <a:solidFill>
                  <a:schemeClr val="bg2"/>
                </a:solidFill>
                <a:latin typeface="+mj-lt"/>
              </a:rPr>
              <a:t>a </a:t>
            </a:r>
            <a:r>
              <a:rPr lang="en-US" sz="9600" b="1" dirty="0">
                <a:solidFill>
                  <a:schemeClr val="accent1"/>
                </a:solidFill>
                <a:latin typeface="+mj-lt"/>
              </a:rPr>
              <a:t>Break</a:t>
            </a:r>
            <a:endParaRPr sz="72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609600" y="4043493"/>
            <a:ext cx="109728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353846"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19800"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86823"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852777"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85754"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430046"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63023"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6000"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8977"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761954"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1093861"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4" name="TextBox 34"/>
          <p:cNvSpPr txBox="1"/>
          <p:nvPr/>
        </p:nvSpPr>
        <p:spPr>
          <a:xfrm>
            <a:off x="4759815"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5" name="TextBox 34"/>
          <p:cNvSpPr txBox="1"/>
          <p:nvPr/>
        </p:nvSpPr>
        <p:spPr>
          <a:xfrm>
            <a:off x="8425769"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6" name="TextBox 34"/>
          <p:cNvSpPr txBox="1"/>
          <p:nvPr/>
        </p:nvSpPr>
        <p:spPr>
          <a:xfrm>
            <a:off x="2926838"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7" name="TextBox 34"/>
          <p:cNvSpPr txBox="1"/>
          <p:nvPr/>
        </p:nvSpPr>
        <p:spPr>
          <a:xfrm>
            <a:off x="6592792"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8" name="TextBox 23"/>
          <p:cNvSpPr txBox="1"/>
          <p:nvPr/>
        </p:nvSpPr>
        <p:spPr>
          <a:xfrm>
            <a:off x="1386265"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39" name="TextBox 23"/>
          <p:cNvSpPr txBox="1"/>
          <p:nvPr/>
        </p:nvSpPr>
        <p:spPr>
          <a:xfrm>
            <a:off x="5052219"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0" name="TextBox 23"/>
          <p:cNvSpPr txBox="1"/>
          <p:nvPr/>
        </p:nvSpPr>
        <p:spPr>
          <a:xfrm>
            <a:off x="8718173"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1" name="TextBox 23"/>
          <p:cNvSpPr txBox="1"/>
          <p:nvPr/>
        </p:nvSpPr>
        <p:spPr>
          <a:xfrm>
            <a:off x="3219242"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2" name="TextBox 23"/>
          <p:cNvSpPr txBox="1"/>
          <p:nvPr/>
        </p:nvSpPr>
        <p:spPr>
          <a:xfrm>
            <a:off x="6885196"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4684715" y="3000516"/>
            <a:ext cx="2822571" cy="2822571"/>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56614" y="286113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84715"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28513"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63488"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49740"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34"/>
          <p:cNvSpPr txBox="1"/>
          <p:nvPr/>
        </p:nvSpPr>
        <p:spPr>
          <a:xfrm>
            <a:off x="4411908" y="2104760"/>
            <a:ext cx="3368185"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6" name="TextBox 23"/>
          <p:cNvSpPr txBox="1"/>
          <p:nvPr/>
        </p:nvSpPr>
        <p:spPr>
          <a:xfrm>
            <a:off x="5052219" y="180811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18" name="TextBox 34"/>
          <p:cNvSpPr txBox="1"/>
          <p:nvPr/>
        </p:nvSpPr>
        <p:spPr>
          <a:xfrm>
            <a:off x="7757015" y="3532393"/>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9" name="TextBox 23"/>
          <p:cNvSpPr txBox="1"/>
          <p:nvPr/>
        </p:nvSpPr>
        <p:spPr>
          <a:xfrm>
            <a:off x="7757015" y="323574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0" name="TextBox 34"/>
          <p:cNvSpPr txBox="1"/>
          <p:nvPr/>
        </p:nvSpPr>
        <p:spPr>
          <a:xfrm>
            <a:off x="7507286" y="5438406"/>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1" name="TextBox 23"/>
          <p:cNvSpPr txBox="1"/>
          <p:nvPr/>
        </p:nvSpPr>
        <p:spPr>
          <a:xfrm>
            <a:off x="7507286" y="514175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2" name="TextBox 34"/>
          <p:cNvSpPr txBox="1"/>
          <p:nvPr/>
        </p:nvSpPr>
        <p:spPr>
          <a:xfrm>
            <a:off x="1001486" y="3574300"/>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3" name="TextBox 23"/>
          <p:cNvSpPr txBox="1"/>
          <p:nvPr/>
        </p:nvSpPr>
        <p:spPr>
          <a:xfrm>
            <a:off x="2393480" y="327765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
        <p:nvSpPr>
          <p:cNvPr id="24" name="TextBox 34"/>
          <p:cNvSpPr txBox="1"/>
          <p:nvPr/>
        </p:nvSpPr>
        <p:spPr>
          <a:xfrm>
            <a:off x="1205158" y="5480313"/>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5" name="TextBox 23"/>
          <p:cNvSpPr txBox="1"/>
          <p:nvPr/>
        </p:nvSpPr>
        <p:spPr>
          <a:xfrm>
            <a:off x="2597152" y="51836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3318681510"/>
              </p:ext>
            </p:extLst>
          </p:nvPr>
        </p:nvGraphicFramePr>
        <p:xfrm>
          <a:off x="493485" y="1917338"/>
          <a:ext cx="11258235" cy="2011680"/>
        </p:xfrm>
        <a:graphic>
          <a:graphicData uri="http://schemas.openxmlformats.org/drawingml/2006/table">
            <a:tbl>
              <a:tblPr firstRow="1" bandRow="1">
                <a:tableStyleId>{5C22544A-7EE6-4342-B048-85BDC9FD1C3A}</a:tableStyleId>
              </a:tblPr>
              <a:tblGrid>
                <a:gridCol w="2251647">
                  <a:extLst>
                    <a:ext uri="{9D8B030D-6E8A-4147-A177-3AD203B41FA5}">
                      <a16:colId xmlns:a16="http://schemas.microsoft.com/office/drawing/2014/main" val="20000"/>
                    </a:ext>
                  </a:extLst>
                </a:gridCol>
                <a:gridCol w="2251647">
                  <a:extLst>
                    <a:ext uri="{9D8B030D-6E8A-4147-A177-3AD203B41FA5}">
                      <a16:colId xmlns:a16="http://schemas.microsoft.com/office/drawing/2014/main" val="20001"/>
                    </a:ext>
                  </a:extLst>
                </a:gridCol>
                <a:gridCol w="2251647">
                  <a:extLst>
                    <a:ext uri="{9D8B030D-6E8A-4147-A177-3AD203B41FA5}">
                      <a16:colId xmlns:a16="http://schemas.microsoft.com/office/drawing/2014/main" val="20002"/>
                    </a:ext>
                  </a:extLst>
                </a:gridCol>
                <a:gridCol w="2251647">
                  <a:extLst>
                    <a:ext uri="{9D8B030D-6E8A-4147-A177-3AD203B41FA5}">
                      <a16:colId xmlns:a16="http://schemas.microsoft.com/office/drawing/2014/main" val="20003"/>
                    </a:ext>
                  </a:extLst>
                </a:gridCol>
                <a:gridCol w="2251647">
                  <a:extLst>
                    <a:ext uri="{9D8B030D-6E8A-4147-A177-3AD203B41FA5}">
                      <a16:colId xmlns:a16="http://schemas.microsoft.com/office/drawing/2014/main" val="1168238157"/>
                    </a:ext>
                  </a:extLst>
                </a:gridCol>
              </a:tblGrid>
              <a:tr h="335280">
                <a:tc>
                  <a:txBody>
                    <a:bodyPr/>
                    <a:lstStyle/>
                    <a:p>
                      <a:r>
                        <a:rPr lang="id-ID" sz="1400" dirty="0">
                          <a:solidFill>
                            <a:schemeClr val="bg1"/>
                          </a:solidFill>
                        </a:rPr>
                        <a:t>Regions</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2015</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2011-2015 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2020</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2016-2020CAGR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35280">
                <a:tc>
                  <a:txBody>
                    <a:bodyPr/>
                    <a:lstStyle/>
                    <a:p>
                      <a:r>
                        <a:rPr lang="id-ID" sz="1400" dirty="0">
                          <a:solidFill>
                            <a:schemeClr val="tx1"/>
                          </a:solidFill>
                        </a:rPr>
                        <a:t>Asia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684</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4.8%</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870-900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3-6%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335280">
                <a:tc>
                  <a:txBody>
                    <a:bodyPr/>
                    <a:lstStyle/>
                    <a:p>
                      <a:r>
                        <a:rPr lang="id-ID" sz="1400" dirty="0">
                          <a:solidFill>
                            <a:schemeClr val="tx1"/>
                          </a:solidFill>
                        </a:rPr>
                        <a:t>Europe</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11.9%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345-375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7-10%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335280">
                <a:tc>
                  <a:txBody>
                    <a:bodyPr/>
                    <a:lstStyle/>
                    <a:p>
                      <a:r>
                        <a:rPr lang="id-ID" sz="1400" dirty="0">
                          <a:solidFill>
                            <a:schemeClr val="tx1"/>
                          </a:solidFill>
                        </a:rPr>
                        <a:t>America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5.2%</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150-180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1-4%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335280">
                <a:tc>
                  <a:txBody>
                    <a:bodyPr/>
                    <a:lstStyle/>
                    <a:p>
                      <a:r>
                        <a:rPr lang="id-ID" sz="1400" dirty="0">
                          <a:solidFill>
                            <a:schemeClr val="tx1"/>
                          </a:solidFill>
                        </a:rPr>
                        <a:t>Australia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77</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1.3%</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400" dirty="0">
                          <a:solidFill>
                            <a:schemeClr val="tx1"/>
                          </a:solidFill>
                        </a:rPr>
                        <a:t>100-130</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a:t>
                      </a:r>
                      <a:r>
                        <a:rPr lang="id-ID" sz="1400" dirty="0">
                          <a:solidFill>
                            <a:schemeClr val="tx1"/>
                          </a:solidFill>
                        </a:rPr>
                        <a:t>2</a:t>
                      </a:r>
                      <a:r>
                        <a:rPr lang="en-US" sz="1400" dirty="0">
                          <a:solidFill>
                            <a:schemeClr val="tx1"/>
                          </a:solidFill>
                        </a:rPr>
                        <a:t>%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335280">
                <a:tc>
                  <a:txBody>
                    <a:bodyPr/>
                    <a:lstStyle/>
                    <a:p>
                      <a:r>
                        <a:rPr lang="en-US" sz="1400" b="1" dirty="0">
                          <a:solidFill>
                            <a:schemeClr val="bg1"/>
                          </a:solidFill>
                        </a:rPr>
                        <a:t>Total</a:t>
                      </a:r>
                      <a:r>
                        <a:rPr lang="en-US" sz="1400" b="1" baseline="0" dirty="0">
                          <a:solidFill>
                            <a:schemeClr val="bg1"/>
                          </a:solidFill>
                        </a:rPr>
                        <a:t> Row</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1146</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7.5%</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1,</a:t>
                      </a:r>
                      <a:r>
                        <a:rPr lang="id-ID" sz="1400" b="1" dirty="0">
                          <a:solidFill>
                            <a:schemeClr val="bg1"/>
                          </a:solidFill>
                        </a:rPr>
                        <a:t>5</a:t>
                      </a:r>
                      <a:r>
                        <a:rPr lang="en-US" sz="1400" b="1" dirty="0">
                          <a:solidFill>
                            <a:schemeClr val="bg1"/>
                          </a:solidFill>
                        </a:rPr>
                        <a:t>00-1,</a:t>
                      </a:r>
                      <a:r>
                        <a:rPr lang="id-ID" sz="1400" b="1" dirty="0">
                          <a:solidFill>
                            <a:schemeClr val="bg1"/>
                          </a:solidFill>
                        </a:rPr>
                        <a:t>56</a:t>
                      </a:r>
                      <a:r>
                        <a:rPr lang="en-US" sz="1400" b="1" dirty="0">
                          <a:solidFill>
                            <a:schemeClr val="bg1"/>
                          </a:solidFill>
                        </a:rPr>
                        <a:t>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a:t>
                      </a:r>
                      <a:r>
                        <a:rPr lang="id-ID" sz="1400" b="1" dirty="0">
                          <a:solidFill>
                            <a:schemeClr val="bg1"/>
                          </a:solidFill>
                        </a:rPr>
                        <a:t>5</a:t>
                      </a:r>
                      <a:r>
                        <a:rPr lang="en-US" sz="1400" b="1" dirty="0">
                          <a:solidFill>
                            <a:schemeClr val="bg1"/>
                          </a:solidFill>
                        </a:rPr>
                        <a:t>-</a:t>
                      </a:r>
                      <a:r>
                        <a:rPr lang="id-ID" sz="1400" b="1" dirty="0">
                          <a:solidFill>
                            <a:schemeClr val="bg1"/>
                          </a:solidFill>
                        </a:rPr>
                        <a:t>9</a:t>
                      </a:r>
                      <a:r>
                        <a:rPr lang="en-US" sz="1400" b="1" dirty="0">
                          <a:solidFill>
                            <a:schemeClr val="bg1"/>
                          </a:solidFill>
                        </a:rPr>
                        <a:t>%</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4077622737"/>
              </p:ext>
            </p:extLst>
          </p:nvPr>
        </p:nvGraphicFramePr>
        <p:xfrm>
          <a:off x="493485" y="4207328"/>
          <a:ext cx="4726215" cy="2061633"/>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5441063" y="5456773"/>
            <a:ext cx="6310657"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3" name="TextBox 12"/>
          <p:cNvSpPr txBox="1"/>
          <p:nvPr/>
        </p:nvSpPr>
        <p:spPr>
          <a:xfrm>
            <a:off x="5441063" y="4207328"/>
            <a:ext cx="5231759" cy="418448"/>
          </a:xfrm>
          <a:prstGeom prst="rect">
            <a:avLst/>
          </a:prstGeom>
          <a:noFill/>
        </p:spPr>
        <p:txBody>
          <a:bodyPr wrap="square" rtlCol="0">
            <a:spAutoFit/>
          </a:bodyPr>
          <a:lstStyle/>
          <a:p>
            <a:pPr algn="just">
              <a:lnSpc>
                <a:spcPct val="150000"/>
              </a:lnSpc>
            </a:pPr>
            <a:r>
              <a:rPr lang="id-ID" sz="1600" b="1" dirty="0"/>
              <a:t>Spending &amp; Growth to 2020</a:t>
            </a:r>
            <a:endParaRPr lang="en-US" sz="1600" b="1" dirty="0"/>
          </a:p>
        </p:txBody>
      </p:sp>
      <p:sp>
        <p:nvSpPr>
          <p:cNvPr id="14" name="TextBox 13"/>
          <p:cNvSpPr txBox="1"/>
          <p:nvPr/>
        </p:nvSpPr>
        <p:spPr>
          <a:xfrm>
            <a:off x="5441063" y="4625776"/>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5" name="TextBox 14"/>
          <p:cNvSpPr txBox="1"/>
          <p:nvPr/>
        </p:nvSpPr>
        <p:spPr>
          <a:xfrm>
            <a:off x="7060417" y="4625776"/>
            <a:ext cx="4691303" cy="704232"/>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a:t>
            </a:r>
            <a:r>
              <a:rPr lang="en-US" sz="140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0"/>
            <a:ext cx="424688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4186511" y="1615191"/>
          <a:ext cx="7565210" cy="489689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510496" y="521255"/>
            <a:ext cx="3020379" cy="1408078"/>
          </a:xfrm>
          <a:prstGeom prst="rect">
            <a:avLst/>
          </a:prstGeom>
          <a:noFill/>
        </p:spPr>
        <p:txBody>
          <a:bodyPr wrap="none" rtlCol="0">
            <a:spAutoFit/>
          </a:bodyPr>
          <a:lstStyle/>
          <a:p>
            <a:r>
              <a:rPr lang="id-ID" sz="4800" b="1" dirty="0">
                <a:solidFill>
                  <a:schemeClr val="accent1"/>
                </a:solidFill>
                <a:ea typeface="Roboto Slab" pitchFamily="2" charset="0"/>
              </a:rPr>
              <a:t>23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a:t>
            </a:r>
            <a:endParaRPr lang="en-US" sz="1400" b="1" dirty="0">
              <a:solidFill>
                <a:schemeClr val="accent1"/>
              </a:solidFill>
              <a:ea typeface="Roboto Slab" pitchFamily="2" charset="0"/>
            </a:endParaRP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2" name="TextBox 11"/>
          <p:cNvSpPr txBox="1"/>
          <p:nvPr/>
        </p:nvSpPr>
        <p:spPr>
          <a:xfrm>
            <a:off x="510496" y="1933835"/>
            <a:ext cx="3020379" cy="1408078"/>
          </a:xfrm>
          <a:prstGeom prst="rect">
            <a:avLst/>
          </a:prstGeom>
          <a:noFill/>
        </p:spPr>
        <p:txBody>
          <a:bodyPr wrap="none" rtlCol="0">
            <a:spAutoFit/>
          </a:bodyPr>
          <a:lstStyle/>
          <a:p>
            <a:r>
              <a:rPr lang="id-ID" sz="4800" b="1" dirty="0">
                <a:solidFill>
                  <a:schemeClr val="accent1"/>
                </a:solidFill>
                <a:ea typeface="Roboto Slab" pitchFamily="2" charset="0"/>
              </a:rPr>
              <a:t>11.5</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3" name="TextBox 12"/>
          <p:cNvSpPr txBox="1"/>
          <p:nvPr/>
        </p:nvSpPr>
        <p:spPr>
          <a:xfrm>
            <a:off x="510496" y="4818639"/>
            <a:ext cx="3020379" cy="1408078"/>
          </a:xfrm>
          <a:prstGeom prst="rect">
            <a:avLst/>
          </a:prstGeom>
          <a:noFill/>
        </p:spPr>
        <p:txBody>
          <a:bodyPr wrap="none" rtlCol="0">
            <a:spAutoFit/>
          </a:bodyPr>
          <a:lstStyle/>
          <a:p>
            <a:r>
              <a:rPr lang="id-ID" sz="4800" b="1" dirty="0">
                <a:solidFill>
                  <a:schemeClr val="accent1"/>
                </a:solidFill>
                <a:ea typeface="Roboto Slab" pitchFamily="2" charset="0"/>
              </a:rPr>
              <a:t>9.7</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4" name="TextBox 13"/>
          <p:cNvSpPr txBox="1"/>
          <p:nvPr/>
        </p:nvSpPr>
        <p:spPr>
          <a:xfrm>
            <a:off x="510496" y="3380081"/>
            <a:ext cx="3020379" cy="1408078"/>
          </a:xfrm>
          <a:prstGeom prst="rect">
            <a:avLst/>
          </a:prstGeom>
          <a:noFill/>
        </p:spPr>
        <p:txBody>
          <a:bodyPr wrap="none" rtlCol="0">
            <a:spAutoFit/>
          </a:bodyPr>
          <a:lstStyle/>
          <a:p>
            <a:r>
              <a:rPr lang="id-ID" sz="4800" b="1" dirty="0">
                <a:solidFill>
                  <a:schemeClr val="accent1"/>
                </a:solidFill>
                <a:ea typeface="Roboto Slab" pitchFamily="2" charset="0"/>
              </a:rPr>
              <a:t>53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5" name="TextBox 14"/>
          <p:cNvSpPr txBox="1"/>
          <p:nvPr/>
        </p:nvSpPr>
        <p:spPr>
          <a:xfrm>
            <a:off x="4570258" y="1727158"/>
            <a:ext cx="5306060" cy="1061829"/>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6" name="TextBox 15"/>
          <p:cNvSpPr txBox="1"/>
          <p:nvPr/>
        </p:nvSpPr>
        <p:spPr>
          <a:xfrm>
            <a:off x="4570257" y="550283"/>
            <a:ext cx="5231759" cy="504818"/>
          </a:xfrm>
          <a:prstGeom prst="rect">
            <a:avLst/>
          </a:prstGeom>
          <a:noFill/>
        </p:spPr>
        <p:txBody>
          <a:bodyPr wrap="square" rtlCol="0">
            <a:spAutoFit/>
          </a:bodyPr>
          <a:lstStyle/>
          <a:p>
            <a:pPr algn="just">
              <a:lnSpc>
                <a:spcPct val="150000"/>
              </a:lnSpc>
            </a:pPr>
            <a:r>
              <a:rPr lang="id-ID" sz="2000" dirty="0">
                <a:latin typeface="+mj-lt"/>
              </a:rPr>
              <a:t>Spending &amp; Growth to 2020</a:t>
            </a:r>
            <a:endParaRPr lang="en-US" sz="2000" dirty="0">
              <a:latin typeface="+mj-lt"/>
            </a:endParaRPr>
          </a:p>
        </p:txBody>
      </p:sp>
      <p:sp>
        <p:nvSpPr>
          <p:cNvPr id="17" name="TextBox 16"/>
          <p:cNvSpPr txBox="1"/>
          <p:nvPr/>
        </p:nvSpPr>
        <p:spPr>
          <a:xfrm>
            <a:off x="4570257" y="968731"/>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8" name="TextBox 17"/>
          <p:cNvSpPr txBox="1"/>
          <p:nvPr/>
        </p:nvSpPr>
        <p:spPr>
          <a:xfrm>
            <a:off x="6189612" y="968731"/>
            <a:ext cx="3686706"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a:t>
            </a:r>
            <a:r>
              <a:rPr lang="en-US" sz="140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1+#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1+#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48" dur="500"/>
                                        <p:tgtEl>
                                          <p:spTgt spid="6">
                                            <p:graphicEl>
                                              <a:chart seriesIdx="-3" categoryIdx="-3" bldStep="gridLegend"/>
                                            </p:graphicEl>
                                          </p:spTgt>
                                        </p:tgtEl>
                                      </p:cBhvr>
                                    </p:animEffec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2" dur="500"/>
                                        <p:tgtEl>
                                          <p:spTgt spid="6">
                                            <p:graphicEl>
                                              <a:chart seriesIdx="0" categoryIdx="-4" bldStep="series"/>
                                            </p:graphicEl>
                                          </p:spTgt>
                                        </p:tgtEl>
                                      </p:cBhvr>
                                    </p:animEffect>
                                  </p:childTnLst>
                                </p:cTn>
                              </p:par>
                            </p:childTnLst>
                          </p:cTn>
                        </p:par>
                        <p:par>
                          <p:cTn id="53" fill="hold">
                            <p:stCondLst>
                              <p:cond delay="4000"/>
                            </p:stCondLst>
                            <p:childTnLst>
                              <p:par>
                                <p:cTn id="54" presetID="22" presetClass="entr" presetSubtype="4" fill="hold" grpId="0" nodeType="afterEffect">
                                  <p:stCondLst>
                                    <p:cond delay="0"/>
                                  </p:stCondLst>
                                  <p:childTnLst>
                                    <p:set>
                                      <p:cBhvr>
                                        <p:cTn id="55"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6"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2760662"/>
            <a:ext cx="12200710" cy="4097337"/>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graphicFrame>
        <p:nvGraphicFramePr>
          <p:cNvPr id="9" name="Content Placeholder 3"/>
          <p:cNvGraphicFramePr>
            <a:graphicFrameLocks/>
          </p:cNvGraphicFramePr>
          <p:nvPr>
            <p:extLst>
              <p:ext uri="{D42A27DB-BD31-4B8C-83A1-F6EECF244321}">
                <p14:modId xmlns:p14="http://schemas.microsoft.com/office/powerpoint/2010/main" val="3881508195"/>
              </p:ext>
            </p:extLst>
          </p:nvPr>
        </p:nvGraphicFramePr>
        <p:xfrm>
          <a:off x="762000" y="3466692"/>
          <a:ext cx="10668000" cy="2875281"/>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639240" y="1816612"/>
            <a:ext cx="10913521" cy="8297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288" name="Rectangle 287"/>
          <p:cNvSpPr/>
          <p:nvPr/>
        </p:nvSpPr>
        <p:spPr>
          <a:xfrm>
            <a:off x="-4355" y="-20688"/>
            <a:ext cx="12200710" cy="4402188"/>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grpSp>
        <p:nvGrpSpPr>
          <p:cNvPr id="6" name="Group 5"/>
          <p:cNvGrpSpPr/>
          <p:nvPr/>
        </p:nvGrpSpPr>
        <p:grpSpPr>
          <a:xfrm>
            <a:off x="119504" y="370729"/>
            <a:ext cx="7730344" cy="3771370"/>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91" name="Freeform 5"/>
          <p:cNvSpPr>
            <a:spLocks noEditPoints="1"/>
          </p:cNvSpPr>
          <p:nvPr/>
        </p:nvSpPr>
        <p:spPr bwMode="auto">
          <a:xfrm>
            <a:off x="1447738" y="1709172"/>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5"/>
          <p:cNvSpPr>
            <a:spLocks noEditPoints="1"/>
          </p:cNvSpPr>
          <p:nvPr/>
        </p:nvSpPr>
        <p:spPr bwMode="auto">
          <a:xfrm>
            <a:off x="2552804" y="2751557"/>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5"/>
          <p:cNvSpPr>
            <a:spLocks noEditPoints="1"/>
          </p:cNvSpPr>
          <p:nvPr/>
        </p:nvSpPr>
        <p:spPr bwMode="auto">
          <a:xfrm>
            <a:off x="3505517" y="118697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5"/>
          <p:cNvSpPr>
            <a:spLocks noEditPoints="1"/>
          </p:cNvSpPr>
          <p:nvPr/>
        </p:nvSpPr>
        <p:spPr bwMode="auto">
          <a:xfrm>
            <a:off x="6311596" y="300315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TextBox 311"/>
          <p:cNvSpPr txBox="1"/>
          <p:nvPr/>
        </p:nvSpPr>
        <p:spPr>
          <a:xfrm>
            <a:off x="7938285" y="2075243"/>
            <a:ext cx="3992458" cy="1384995"/>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 presentation, eaque ipsa quae ab illo inventore veritatis et quasi architecto beatae vitae dicta sunt</a:t>
            </a:r>
            <a:r>
              <a:rPr lang="en-US" sz="1400" dirty="0">
                <a:solidFill>
                  <a:schemeClr val="bg2"/>
                </a:solidFill>
              </a:rPr>
              <a:t>.</a:t>
            </a:r>
          </a:p>
        </p:txBody>
      </p:sp>
      <p:sp>
        <p:nvSpPr>
          <p:cNvPr id="313" name="TextBox 312"/>
          <p:cNvSpPr txBox="1"/>
          <p:nvPr/>
        </p:nvSpPr>
        <p:spPr>
          <a:xfrm>
            <a:off x="7938284" y="782606"/>
            <a:ext cx="3813437" cy="646331"/>
          </a:xfrm>
          <a:prstGeom prst="rect">
            <a:avLst/>
          </a:prstGeom>
          <a:noFill/>
        </p:spPr>
        <p:txBody>
          <a:bodyPr wrap="square" rtlCol="0">
            <a:spAutoFit/>
          </a:bodyPr>
          <a:lstStyle/>
          <a:p>
            <a:pPr algn="just">
              <a:lnSpc>
                <a:spcPct val="150000"/>
              </a:lnSpc>
            </a:pPr>
            <a:r>
              <a:rPr lang="en-US" sz="2400" dirty="0">
                <a:solidFill>
                  <a:schemeClr val="bg2"/>
                </a:solidFill>
                <a:latin typeface="+mj-lt"/>
              </a:rPr>
              <a:t>World Map</a:t>
            </a:r>
          </a:p>
        </p:txBody>
      </p:sp>
      <p:sp>
        <p:nvSpPr>
          <p:cNvPr id="314" name="TextBox 313"/>
          <p:cNvSpPr txBox="1"/>
          <p:nvPr/>
        </p:nvSpPr>
        <p:spPr>
          <a:xfrm>
            <a:off x="7938284" y="1316816"/>
            <a:ext cx="1467068" cy="830997"/>
          </a:xfrm>
          <a:prstGeom prst="rect">
            <a:avLst/>
          </a:prstGeom>
          <a:noFill/>
        </p:spPr>
        <p:txBody>
          <a:bodyPr wrap="none" rtlCol="0">
            <a:spAutoFit/>
          </a:bodyPr>
          <a:lstStyle/>
          <a:p>
            <a:r>
              <a:rPr lang="en-US" sz="4800" b="1" dirty="0">
                <a:solidFill>
                  <a:schemeClr val="accent1"/>
                </a:solidFill>
                <a:ea typeface="Roboto Slab" pitchFamily="2" charset="0"/>
              </a:rPr>
              <a:t>$2M</a:t>
            </a:r>
          </a:p>
        </p:txBody>
      </p:sp>
      <p:sp>
        <p:nvSpPr>
          <p:cNvPr id="315" name="TextBox 314"/>
          <p:cNvSpPr txBox="1"/>
          <p:nvPr/>
        </p:nvSpPr>
        <p:spPr>
          <a:xfrm>
            <a:off x="9514097" y="1316816"/>
            <a:ext cx="2416646" cy="738664"/>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a:t>
            </a:r>
            <a:r>
              <a:rPr lang="en-US" sz="1400" dirty="0">
                <a:solidFill>
                  <a:schemeClr val="bg2"/>
                </a:solidFill>
              </a:rPr>
              <a:t>.</a:t>
            </a:r>
          </a:p>
        </p:txBody>
      </p:sp>
      <p:sp>
        <p:nvSpPr>
          <p:cNvPr id="317" name="TextBox 23"/>
          <p:cNvSpPr txBox="1"/>
          <p:nvPr/>
        </p:nvSpPr>
        <p:spPr>
          <a:xfrm>
            <a:off x="601280"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2" name="Group 321"/>
          <p:cNvGrpSpPr/>
          <p:nvPr/>
        </p:nvGrpSpPr>
        <p:grpSpPr>
          <a:xfrm>
            <a:off x="856958" y="4488900"/>
            <a:ext cx="1576206" cy="1481069"/>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4" name="TextBox 23"/>
          <p:cNvSpPr txBox="1"/>
          <p:nvPr/>
        </p:nvSpPr>
        <p:spPr>
          <a:xfrm>
            <a:off x="2827291"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5" name="Group 324"/>
          <p:cNvGrpSpPr/>
          <p:nvPr/>
        </p:nvGrpSpPr>
        <p:grpSpPr>
          <a:xfrm>
            <a:off x="3082969" y="4488900"/>
            <a:ext cx="1576206" cy="1481069"/>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8" name="TextBox 23"/>
          <p:cNvSpPr txBox="1"/>
          <p:nvPr/>
        </p:nvSpPr>
        <p:spPr>
          <a:xfrm>
            <a:off x="5050902"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39" name="Group 338"/>
          <p:cNvGrpSpPr/>
          <p:nvPr/>
        </p:nvGrpSpPr>
        <p:grpSpPr>
          <a:xfrm>
            <a:off x="5306580" y="4488900"/>
            <a:ext cx="1576206" cy="1481069"/>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2" name="TextBox 23"/>
          <p:cNvSpPr txBox="1"/>
          <p:nvPr/>
        </p:nvSpPr>
        <p:spPr>
          <a:xfrm>
            <a:off x="7283263"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43" name="Group 342"/>
          <p:cNvGrpSpPr/>
          <p:nvPr/>
        </p:nvGrpSpPr>
        <p:grpSpPr>
          <a:xfrm>
            <a:off x="7538941" y="4488900"/>
            <a:ext cx="1576206" cy="1481069"/>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6" name="TextBox 23"/>
          <p:cNvSpPr txBox="1"/>
          <p:nvPr/>
        </p:nvSpPr>
        <p:spPr>
          <a:xfrm>
            <a:off x="9503158"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57" name="Group 356"/>
          <p:cNvGrpSpPr/>
          <p:nvPr/>
        </p:nvGrpSpPr>
        <p:grpSpPr>
          <a:xfrm>
            <a:off x="9758836" y="4488900"/>
            <a:ext cx="1576206" cy="1481069"/>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TextBox 315"/>
          <p:cNvSpPr txBox="1"/>
          <p:nvPr/>
        </p:nvSpPr>
        <p:spPr>
          <a:xfrm>
            <a:off x="1237738" y="4998602"/>
            <a:ext cx="814647" cy="461665"/>
          </a:xfrm>
          <a:prstGeom prst="rect">
            <a:avLst/>
          </a:prstGeom>
          <a:noFill/>
        </p:spPr>
        <p:txBody>
          <a:bodyPr wrap="none" rtlCol="0">
            <a:spAutoFit/>
          </a:bodyPr>
          <a:lstStyle/>
          <a:p>
            <a:pPr algn="ctr"/>
            <a:r>
              <a:rPr lang="en-US" sz="2400" b="1" dirty="0">
                <a:ea typeface="Roboto Slab" pitchFamily="2" charset="0"/>
              </a:rPr>
              <a:t>80%</a:t>
            </a:r>
          </a:p>
        </p:txBody>
      </p:sp>
      <p:sp>
        <p:nvSpPr>
          <p:cNvPr id="318" name="TextBox 317"/>
          <p:cNvSpPr txBox="1"/>
          <p:nvPr/>
        </p:nvSpPr>
        <p:spPr>
          <a:xfrm>
            <a:off x="3463749" y="4998602"/>
            <a:ext cx="814647" cy="461665"/>
          </a:xfrm>
          <a:prstGeom prst="rect">
            <a:avLst/>
          </a:prstGeom>
          <a:noFill/>
        </p:spPr>
        <p:txBody>
          <a:bodyPr wrap="none" rtlCol="0">
            <a:spAutoFit/>
          </a:bodyPr>
          <a:lstStyle/>
          <a:p>
            <a:pPr algn="ctr"/>
            <a:r>
              <a:rPr lang="en-US" sz="2400" b="1" dirty="0">
                <a:ea typeface="Roboto Slab" pitchFamily="2" charset="0"/>
              </a:rPr>
              <a:t>70%</a:t>
            </a:r>
          </a:p>
        </p:txBody>
      </p:sp>
      <p:sp>
        <p:nvSpPr>
          <p:cNvPr id="319" name="TextBox 318"/>
          <p:cNvSpPr txBox="1"/>
          <p:nvPr/>
        </p:nvSpPr>
        <p:spPr>
          <a:xfrm>
            <a:off x="5687360" y="4998602"/>
            <a:ext cx="814647" cy="461665"/>
          </a:xfrm>
          <a:prstGeom prst="rect">
            <a:avLst/>
          </a:prstGeom>
          <a:noFill/>
        </p:spPr>
        <p:txBody>
          <a:bodyPr wrap="none" rtlCol="0">
            <a:spAutoFit/>
          </a:bodyPr>
          <a:lstStyle/>
          <a:p>
            <a:pPr algn="ctr"/>
            <a:r>
              <a:rPr lang="en-US" sz="2400" b="1" dirty="0">
                <a:ea typeface="Roboto Slab" pitchFamily="2" charset="0"/>
              </a:rPr>
              <a:t>60%</a:t>
            </a:r>
          </a:p>
        </p:txBody>
      </p:sp>
      <p:sp>
        <p:nvSpPr>
          <p:cNvPr id="323" name="TextBox 322"/>
          <p:cNvSpPr txBox="1"/>
          <p:nvPr/>
        </p:nvSpPr>
        <p:spPr>
          <a:xfrm>
            <a:off x="7919721" y="4998602"/>
            <a:ext cx="814647" cy="461665"/>
          </a:xfrm>
          <a:prstGeom prst="rect">
            <a:avLst/>
          </a:prstGeom>
          <a:noFill/>
        </p:spPr>
        <p:txBody>
          <a:bodyPr wrap="none" rtlCol="0">
            <a:spAutoFit/>
          </a:bodyPr>
          <a:lstStyle/>
          <a:p>
            <a:pPr algn="ctr"/>
            <a:r>
              <a:rPr lang="en-US" sz="2400" b="1" dirty="0">
                <a:ea typeface="Roboto Slab" pitchFamily="2" charset="0"/>
              </a:rPr>
              <a:t>30%</a:t>
            </a:r>
          </a:p>
        </p:txBody>
      </p:sp>
      <p:sp>
        <p:nvSpPr>
          <p:cNvPr id="328" name="TextBox 327"/>
          <p:cNvSpPr txBox="1"/>
          <p:nvPr/>
        </p:nvSpPr>
        <p:spPr>
          <a:xfrm>
            <a:off x="10139616" y="4998602"/>
            <a:ext cx="814647" cy="461665"/>
          </a:xfrm>
          <a:prstGeom prst="rect">
            <a:avLst/>
          </a:prstGeom>
          <a:noFill/>
        </p:spPr>
        <p:txBody>
          <a:bodyPr wrap="none" rtlCol="0">
            <a:spAutoFit/>
          </a:bodyPr>
          <a:lstStyle/>
          <a:p>
            <a:pPr algn="ctr"/>
            <a:r>
              <a:rPr lang="en-US" sz="2400" b="1" dirty="0">
                <a:ea typeface="Roboto Slab" pitchFamily="2" charset="0"/>
              </a:rPr>
              <a:t>90%</a:t>
            </a:r>
          </a:p>
        </p:txBody>
      </p:sp>
      <p:sp>
        <p:nvSpPr>
          <p:cNvPr id="329" name="Freeform 5"/>
          <p:cNvSpPr>
            <a:spLocks noEditPoints="1"/>
          </p:cNvSpPr>
          <p:nvPr/>
        </p:nvSpPr>
        <p:spPr bwMode="auto">
          <a:xfrm>
            <a:off x="5903586" y="1843935"/>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2381" y="2129517"/>
            <a:ext cx="12186811" cy="2743661"/>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grpSp>
      <p:sp>
        <p:nvSpPr>
          <p:cNvPr id="85" name="Rectangle 84"/>
          <p:cNvSpPr/>
          <p:nvPr/>
        </p:nvSpPr>
        <p:spPr>
          <a:xfrm>
            <a:off x="-4355" y="4879162"/>
            <a:ext cx="12200710" cy="1978837"/>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5" name="Straight Connector 104"/>
          <p:cNvCxnSpPr/>
          <p:nvPr/>
        </p:nvCxnSpPr>
        <p:spPr>
          <a:xfrm>
            <a:off x="6096579" y="4826241"/>
            <a:ext cx="0" cy="2285759"/>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678827" y="4826241"/>
            <a:ext cx="4083920" cy="523220"/>
          </a:xfrm>
          <a:prstGeom prst="rect">
            <a:avLst/>
          </a:prstGeom>
          <a:noFill/>
        </p:spPr>
        <p:txBody>
          <a:bodyPr wrap="square" rtlCol="0">
            <a:spAutoFit/>
          </a:bodyPr>
          <a:lstStyle/>
          <a:p>
            <a:r>
              <a:rPr lang="id-ID" sz="1400" b="1" dirty="0">
                <a:solidFill>
                  <a:schemeClr val="bg2"/>
                </a:solidFill>
              </a:rPr>
              <a:t>Middle Easton, 245 Eva. Pt.Santerus</a:t>
            </a:r>
          </a:p>
          <a:p>
            <a:r>
              <a:rPr lang="id-ID" sz="1400" b="1" dirty="0">
                <a:solidFill>
                  <a:schemeClr val="bg2"/>
                </a:solidFill>
              </a:rPr>
              <a:t>Ujungberung, Central Londong</a:t>
            </a:r>
          </a:p>
        </p:txBody>
      </p:sp>
      <p:sp>
        <p:nvSpPr>
          <p:cNvPr id="107" name="TextBox 106"/>
          <p:cNvSpPr txBox="1"/>
          <p:nvPr/>
        </p:nvSpPr>
        <p:spPr>
          <a:xfrm>
            <a:off x="7678827" y="5506108"/>
            <a:ext cx="3675385" cy="307777"/>
          </a:xfrm>
          <a:prstGeom prst="rect">
            <a:avLst/>
          </a:prstGeom>
          <a:noFill/>
        </p:spPr>
        <p:txBody>
          <a:bodyPr wrap="square" rtlCol="0">
            <a:spAutoFit/>
          </a:bodyPr>
          <a:lstStyle/>
          <a:p>
            <a:r>
              <a:rPr lang="id-ID" sz="1400" b="1" dirty="0">
                <a:solidFill>
                  <a:schemeClr val="bg2"/>
                </a:solidFill>
              </a:rPr>
              <a:t>project@</a:t>
            </a:r>
            <a:r>
              <a:rPr lang="en-US" sz="1400" b="1" dirty="0" err="1">
                <a:solidFill>
                  <a:schemeClr val="bg2"/>
                </a:solidFill>
              </a:rPr>
              <a:t>slidefactory</a:t>
            </a:r>
            <a:r>
              <a:rPr lang="id-ID" sz="1400" b="1" dirty="0">
                <a:solidFill>
                  <a:schemeClr val="bg2"/>
                </a:solidFill>
              </a:rPr>
              <a:t>.com</a:t>
            </a:r>
          </a:p>
        </p:txBody>
      </p:sp>
      <p:sp>
        <p:nvSpPr>
          <p:cNvPr id="108" name="TextBox 107"/>
          <p:cNvSpPr txBox="1"/>
          <p:nvPr/>
        </p:nvSpPr>
        <p:spPr>
          <a:xfrm>
            <a:off x="7678827" y="5993509"/>
            <a:ext cx="3397064" cy="307777"/>
          </a:xfrm>
          <a:prstGeom prst="rect">
            <a:avLst/>
          </a:prstGeom>
          <a:noFill/>
        </p:spPr>
        <p:txBody>
          <a:bodyPr wrap="square" rtlCol="0">
            <a:spAutoFit/>
          </a:bodyPr>
          <a:lstStyle/>
          <a:p>
            <a:r>
              <a:rPr lang="id-ID" sz="1400" b="1" dirty="0">
                <a:solidFill>
                  <a:schemeClr val="bg2"/>
                </a:solidFill>
              </a:rPr>
              <a:t>+12 3456 789</a:t>
            </a:r>
          </a:p>
        </p:txBody>
      </p:sp>
      <p:sp>
        <p:nvSpPr>
          <p:cNvPr id="109" name="TextBox 108"/>
          <p:cNvSpPr txBox="1"/>
          <p:nvPr/>
        </p:nvSpPr>
        <p:spPr>
          <a:xfrm>
            <a:off x="452065" y="5854951"/>
            <a:ext cx="2479397" cy="307777"/>
          </a:xfrm>
          <a:prstGeom prst="rect">
            <a:avLst/>
          </a:prstGeom>
          <a:noFill/>
        </p:spPr>
        <p:txBody>
          <a:bodyPr wrap="none" rtlCol="0">
            <a:spAutoFit/>
          </a:bodyPr>
          <a:lstStyle/>
          <a:p>
            <a:r>
              <a:rPr lang="id-ID" sz="1400" dirty="0">
                <a:solidFill>
                  <a:schemeClr val="bg2"/>
                </a:solidFill>
              </a:rPr>
              <a:t>put your great subtitle here</a:t>
            </a:r>
            <a:endParaRPr lang="en-US" sz="1400" dirty="0">
              <a:solidFill>
                <a:schemeClr val="bg2"/>
              </a:solidFill>
            </a:endParaRPr>
          </a:p>
        </p:txBody>
      </p:sp>
      <p:sp>
        <p:nvSpPr>
          <p:cNvPr id="110" name="TextBox 109"/>
          <p:cNvSpPr txBox="1"/>
          <p:nvPr/>
        </p:nvSpPr>
        <p:spPr>
          <a:xfrm>
            <a:off x="452064" y="5023005"/>
            <a:ext cx="5879288" cy="923330"/>
          </a:xfrm>
          <a:prstGeom prst="rect">
            <a:avLst/>
          </a:prstGeom>
          <a:noFill/>
        </p:spPr>
        <p:txBody>
          <a:bodyPr wrap="square" rtlCol="0">
            <a:spAutoFit/>
          </a:bodyPr>
          <a:lstStyle/>
          <a:p>
            <a:r>
              <a:rPr lang="en-US" sz="5400" b="1" dirty="0">
                <a:solidFill>
                  <a:schemeClr val="accent1"/>
                </a:solidFill>
                <a:latin typeface="+mj-lt"/>
              </a:rPr>
              <a:t>Our Contact</a:t>
            </a:r>
          </a:p>
        </p:txBody>
      </p:sp>
      <p:grpSp>
        <p:nvGrpSpPr>
          <p:cNvPr id="111" name="Group 110"/>
          <p:cNvGrpSpPr/>
          <p:nvPr/>
        </p:nvGrpSpPr>
        <p:grpSpPr>
          <a:xfrm>
            <a:off x="7223213" y="5565195"/>
            <a:ext cx="301371" cy="189603"/>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
        <p:nvSpPr>
          <p:cNvPr id="116" name="Freeform 165"/>
          <p:cNvSpPr>
            <a:spLocks noEditPoints="1"/>
          </p:cNvSpPr>
          <p:nvPr/>
        </p:nvSpPr>
        <p:spPr bwMode="auto">
          <a:xfrm>
            <a:off x="7221479" y="4934422"/>
            <a:ext cx="304840" cy="306859"/>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sz="1351"/>
          </a:p>
        </p:txBody>
      </p:sp>
      <p:grpSp>
        <p:nvGrpSpPr>
          <p:cNvPr id="117" name="Group 116"/>
          <p:cNvGrpSpPr/>
          <p:nvPr/>
        </p:nvGrpSpPr>
        <p:grpSpPr>
          <a:xfrm>
            <a:off x="7221777" y="6004341"/>
            <a:ext cx="304247" cy="286112"/>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p:cNvCxnSpPr>
          <p:nvPr/>
        </p:nvCxnSpPr>
        <p:spPr>
          <a:xfrm>
            <a:off x="6096000" y="0"/>
            <a:ext cx="0" cy="1456944"/>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55224" y="2359391"/>
            <a:ext cx="4081567" cy="461665"/>
          </a:xfrm>
          <a:prstGeom prst="rect">
            <a:avLst/>
          </a:prstGeom>
          <a:noFill/>
        </p:spPr>
        <p:txBody>
          <a:bodyPr wrap="none" rtlCol="0">
            <a:spAutoFit/>
          </a:bodyPr>
          <a:lstStyle/>
          <a:p>
            <a:pPr algn="ct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2508504" y="2833487"/>
            <a:ext cx="7174992" cy="2031325"/>
          </a:xfrm>
          <a:prstGeom prst="rect">
            <a:avLst/>
          </a:prstGeom>
        </p:spPr>
        <p:txBody>
          <a:bodyPr wrap="square">
            <a:spAutoFit/>
          </a:bodyPr>
          <a:lstStyle/>
          <a:p>
            <a:pPr algn="ctr">
              <a:lnSpc>
                <a:spcPct val="150000"/>
              </a:lnSpc>
            </a:pPr>
            <a:r>
              <a:rPr lang="en-ID" sz="1400" b="0" i="0" dirty="0">
                <a:solidFill>
                  <a:schemeClr val="bg2"/>
                </a:solidFill>
                <a:effectLst/>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a:t>
            </a:r>
            <a:r>
              <a:rPr lang="en-ID" sz="1400" dirty="0">
                <a:solidFill>
                  <a:schemeClr val="bg2"/>
                </a:solidFill>
              </a:rPr>
              <a:t>We love what we do, some might say a bit too much, and </a:t>
            </a:r>
            <a:r>
              <a:rPr lang="en-ID" sz="1400" b="1" dirty="0">
                <a:solidFill>
                  <a:schemeClr val="accent1"/>
                </a:solidFill>
              </a:rPr>
              <a:t>we bring enthusiasm </a:t>
            </a:r>
            <a:r>
              <a:rPr lang="en-ID" sz="1400" dirty="0">
                <a:solidFill>
                  <a:schemeClr val="bg2"/>
                </a:solidFill>
              </a:rPr>
              <a:t>and commitment to every project we work on. Put simply, if you want a partner who cares about your business </a:t>
            </a:r>
            <a:endParaRPr lang="en-US" sz="1400" dirty="0">
              <a:solidFill>
                <a:schemeClr val="bg2"/>
              </a:solidFill>
            </a:endParaRPr>
          </a:p>
        </p:txBody>
      </p:sp>
      <p:sp>
        <p:nvSpPr>
          <p:cNvPr id="13" name="Freeform 5"/>
          <p:cNvSpPr>
            <a:spLocks noEditPoints="1"/>
          </p:cNvSpPr>
          <p:nvPr/>
        </p:nvSpPr>
        <p:spPr bwMode="auto">
          <a:xfrm>
            <a:off x="5801365" y="1699516"/>
            <a:ext cx="589270" cy="58927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12192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cxnSpLocks/>
          </p:cNvCxnSpPr>
          <p:nvPr/>
        </p:nvCxnSpPr>
        <p:spPr>
          <a:xfrm>
            <a:off x="6096012" y="0"/>
            <a:ext cx="0" cy="2075543"/>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33412" y="2359391"/>
            <a:ext cx="8925200" cy="1862048"/>
          </a:xfrm>
          <a:prstGeom prst="rect">
            <a:avLst/>
          </a:prstGeom>
          <a:noFill/>
        </p:spPr>
        <p:txBody>
          <a:bodyPr wrap="none" rtlCol="0">
            <a:spAutoFit/>
          </a:bodyPr>
          <a:lstStyle/>
          <a:p>
            <a:pPr algn="ctr"/>
            <a:r>
              <a:rPr lang="en-US" sz="115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8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479518" y="1452884"/>
            <a:ext cx="3958924" cy="461665"/>
          </a:xfrm>
          <a:prstGeom prst="rect">
            <a:avLst/>
          </a:prstGeom>
          <a:noFill/>
        </p:spPr>
        <p:txBody>
          <a:bodyPr wrap="square" rtlCol="0">
            <a:spAutoFit/>
          </a:bodyPr>
          <a:lstStyle/>
          <a:p>
            <a:r>
              <a:rPr lang="en-US" sz="2400" dirty="0">
                <a:latin typeface="+mj-lt"/>
              </a:rPr>
              <a:t>Our Vision</a:t>
            </a:r>
            <a:endParaRPr lang="id-ID" sz="2000" b="1" dirty="0">
              <a:solidFill>
                <a:schemeClr val="accent1"/>
              </a:solidFill>
              <a:latin typeface="+mj-lt"/>
            </a:endParaRPr>
          </a:p>
        </p:txBody>
      </p:sp>
      <p:sp>
        <p:nvSpPr>
          <p:cNvPr id="16" name="Content Placeholder 11"/>
          <p:cNvSpPr txBox="1">
            <a:spLocks/>
          </p:cNvSpPr>
          <p:nvPr/>
        </p:nvSpPr>
        <p:spPr>
          <a:xfrm>
            <a:off x="479518" y="1850275"/>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0" y="4068300"/>
            <a:ext cx="12191999" cy="1910071"/>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Title 20"/>
          <p:cNvSpPr txBox="1">
            <a:spLocks/>
          </p:cNvSpPr>
          <p:nvPr/>
        </p:nvSpPr>
        <p:spPr>
          <a:xfrm>
            <a:off x="847449" y="4506901"/>
            <a:ext cx="2444129" cy="246222"/>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Teamwork</a:t>
            </a:r>
            <a:endParaRPr lang="en-US" sz="1600" b="1" dirty="0">
              <a:solidFill>
                <a:schemeClr val="accent1"/>
              </a:solidFill>
              <a:latin typeface="+mn-lt"/>
              <a:cs typeface="Lato Regular"/>
            </a:endParaRPr>
          </a:p>
        </p:txBody>
      </p:sp>
      <p:sp>
        <p:nvSpPr>
          <p:cNvPr id="30" name="Title 20"/>
          <p:cNvSpPr txBox="1">
            <a:spLocks/>
          </p:cNvSpPr>
          <p:nvPr/>
        </p:nvSpPr>
        <p:spPr>
          <a:xfrm>
            <a:off x="869629" y="4716174"/>
            <a:ext cx="3128201"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1" name="Title 20"/>
          <p:cNvSpPr txBox="1">
            <a:spLocks/>
          </p:cNvSpPr>
          <p:nvPr/>
        </p:nvSpPr>
        <p:spPr>
          <a:xfrm>
            <a:off x="4985791" y="4506902"/>
            <a:ext cx="2444130"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Exclusive</a:t>
            </a:r>
            <a:endParaRPr lang="en-US" sz="1600" b="1" dirty="0">
              <a:solidFill>
                <a:schemeClr val="accent1"/>
              </a:solidFill>
              <a:latin typeface="+mn-lt"/>
              <a:cs typeface="Lato Regular"/>
            </a:endParaRPr>
          </a:p>
        </p:txBody>
      </p:sp>
      <p:sp>
        <p:nvSpPr>
          <p:cNvPr id="32" name="Title 20"/>
          <p:cNvSpPr txBox="1">
            <a:spLocks/>
          </p:cNvSpPr>
          <p:nvPr/>
        </p:nvSpPr>
        <p:spPr>
          <a:xfrm>
            <a:off x="4996930" y="4716174"/>
            <a:ext cx="3137760"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3" name="Title 20"/>
          <p:cNvSpPr txBox="1">
            <a:spLocks/>
          </p:cNvSpPr>
          <p:nvPr/>
        </p:nvSpPr>
        <p:spPr>
          <a:xfrm>
            <a:off x="8822707" y="4506902"/>
            <a:ext cx="2444129"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High Reputation</a:t>
            </a:r>
            <a:endParaRPr lang="en-US" sz="1600" b="1" dirty="0">
              <a:solidFill>
                <a:schemeClr val="accent1"/>
              </a:solidFill>
              <a:latin typeface="+mn-lt"/>
              <a:cs typeface="Lato Regular"/>
            </a:endParaRPr>
          </a:p>
        </p:txBody>
      </p:sp>
      <p:sp>
        <p:nvSpPr>
          <p:cNvPr id="34" name="Title 20"/>
          <p:cNvSpPr txBox="1">
            <a:spLocks/>
          </p:cNvSpPr>
          <p:nvPr/>
        </p:nvSpPr>
        <p:spPr>
          <a:xfrm>
            <a:off x="8833848" y="4716174"/>
            <a:ext cx="3137185"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5" name="Freeform 22"/>
          <p:cNvSpPr>
            <a:spLocks noEditPoints="1"/>
          </p:cNvSpPr>
          <p:nvPr/>
        </p:nvSpPr>
        <p:spPr bwMode="auto">
          <a:xfrm>
            <a:off x="8387803" y="4661658"/>
            <a:ext cx="422526" cy="353578"/>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55"/>
          <p:cNvSpPr>
            <a:spLocks noEditPoints="1"/>
          </p:cNvSpPr>
          <p:nvPr/>
        </p:nvSpPr>
        <p:spPr bwMode="auto">
          <a:xfrm>
            <a:off x="4557376" y="4654145"/>
            <a:ext cx="401311" cy="368605"/>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59"/>
          <p:cNvSpPr>
            <a:spLocks noEditPoints="1"/>
          </p:cNvSpPr>
          <p:nvPr/>
        </p:nvSpPr>
        <p:spPr bwMode="auto">
          <a:xfrm>
            <a:off x="413883" y="4643979"/>
            <a:ext cx="416338" cy="38893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8650"/>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250" y="5962650"/>
            <a:ext cx="1422400" cy="89535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92250" y="-6758"/>
            <a:ext cx="1422400" cy="144503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84500" y="0"/>
            <a:ext cx="1422400" cy="2414588"/>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76750" y="4431892"/>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96119" y="976610"/>
            <a:ext cx="3958924" cy="461665"/>
          </a:xfrm>
          <a:prstGeom prst="rect">
            <a:avLst/>
          </a:prstGeom>
          <a:noFill/>
        </p:spPr>
        <p:txBody>
          <a:bodyPr wrap="square" rtlCol="0">
            <a:spAutoFit/>
          </a:bodyPr>
          <a:lstStyle/>
          <a:p>
            <a:r>
              <a:rPr lang="en-US" sz="2400" dirty="0">
                <a:latin typeface="+mj-lt"/>
              </a:rPr>
              <a:t>Our Mission</a:t>
            </a:r>
            <a:endParaRPr lang="id-ID" sz="2000" b="1" dirty="0">
              <a:solidFill>
                <a:schemeClr val="accent1"/>
              </a:solidFill>
              <a:latin typeface="+mj-lt"/>
            </a:endParaRPr>
          </a:p>
        </p:txBody>
      </p:sp>
      <p:sp>
        <p:nvSpPr>
          <p:cNvPr id="17" name="Content Placeholder 11"/>
          <p:cNvSpPr txBox="1">
            <a:spLocks/>
          </p:cNvSpPr>
          <p:nvPr/>
        </p:nvSpPr>
        <p:spPr>
          <a:xfrm>
            <a:off x="6296118" y="1374001"/>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129149" y="5018554"/>
            <a:ext cx="886781" cy="830997"/>
          </a:xfrm>
          <a:prstGeom prst="rect">
            <a:avLst/>
          </a:prstGeom>
          <a:noFill/>
        </p:spPr>
        <p:txBody>
          <a:bodyPr wrap="none" rtlCol="0">
            <a:spAutoFit/>
          </a:bodyPr>
          <a:lstStyle/>
          <a:p>
            <a:r>
              <a:rPr lang="en-US" sz="4800" b="1" dirty="0">
                <a:solidFill>
                  <a:schemeClr val="tx2"/>
                </a:solidFill>
                <a:ea typeface="Roboto Slab" pitchFamily="2" charset="0"/>
              </a:rPr>
              <a:t>27</a:t>
            </a:r>
          </a:p>
        </p:txBody>
      </p:sp>
      <p:sp>
        <p:nvSpPr>
          <p:cNvPr id="37" name="TextBox 36"/>
          <p:cNvSpPr txBox="1"/>
          <p:nvPr/>
        </p:nvSpPr>
        <p:spPr>
          <a:xfrm>
            <a:off x="129149" y="5685651"/>
            <a:ext cx="1313953" cy="276999"/>
          </a:xfrm>
          <a:prstGeom prst="rect">
            <a:avLst/>
          </a:prstGeom>
          <a:noFill/>
        </p:spPr>
        <p:txBody>
          <a:bodyPr wrap="square" rtlCol="0">
            <a:spAutoFit/>
          </a:bodyPr>
          <a:lstStyle/>
          <a:p>
            <a:r>
              <a:rPr lang="en-US" sz="1200" b="1" dirty="0">
                <a:solidFill>
                  <a:schemeClr val="tx2"/>
                </a:solidFill>
              </a:rPr>
              <a:t>Sales increase</a:t>
            </a:r>
            <a:endParaRPr lang="id-ID" sz="1200" b="1" dirty="0">
              <a:solidFill>
                <a:schemeClr val="tx2"/>
              </a:solidFill>
            </a:endParaRPr>
          </a:p>
        </p:txBody>
      </p:sp>
      <p:sp>
        <p:nvSpPr>
          <p:cNvPr id="38" name="TextBox 37"/>
          <p:cNvSpPr txBox="1"/>
          <p:nvPr/>
        </p:nvSpPr>
        <p:spPr>
          <a:xfrm>
            <a:off x="3103494" y="1170454"/>
            <a:ext cx="886781" cy="830997"/>
          </a:xfrm>
          <a:prstGeom prst="rect">
            <a:avLst/>
          </a:prstGeom>
          <a:noFill/>
        </p:spPr>
        <p:txBody>
          <a:bodyPr wrap="none" rtlCol="0">
            <a:spAutoFit/>
          </a:bodyPr>
          <a:lstStyle/>
          <a:p>
            <a:r>
              <a:rPr lang="en-US" sz="4800" b="1" dirty="0">
                <a:solidFill>
                  <a:schemeClr val="accent1"/>
                </a:solidFill>
                <a:ea typeface="Roboto Slab" pitchFamily="2" charset="0"/>
              </a:rPr>
              <a:t>13</a:t>
            </a:r>
          </a:p>
        </p:txBody>
      </p:sp>
      <p:sp>
        <p:nvSpPr>
          <p:cNvPr id="39" name="TextBox 38"/>
          <p:cNvSpPr txBox="1"/>
          <p:nvPr/>
        </p:nvSpPr>
        <p:spPr>
          <a:xfrm>
            <a:off x="3103494" y="1837551"/>
            <a:ext cx="1313953" cy="276999"/>
          </a:xfrm>
          <a:prstGeom prst="rect">
            <a:avLst/>
          </a:prstGeom>
          <a:noFill/>
        </p:spPr>
        <p:txBody>
          <a:bodyPr wrap="square" rtlCol="0">
            <a:spAutoFit/>
          </a:bodyPr>
          <a:lstStyle/>
          <a:p>
            <a:r>
              <a:rPr lang="en-US" sz="1200" b="1" dirty="0">
                <a:solidFill>
                  <a:schemeClr val="accent1"/>
                </a:solidFill>
              </a:rPr>
              <a:t>More client</a:t>
            </a:r>
            <a:endParaRPr lang="id-ID" sz="1200" b="1" dirty="0">
              <a:solidFill>
                <a:schemeClr val="accent1"/>
              </a:solidFill>
            </a:endParaRPr>
          </a:p>
        </p:txBody>
      </p:sp>
      <p:sp>
        <p:nvSpPr>
          <p:cNvPr id="40" name="Rectangle 39"/>
          <p:cNvSpPr/>
          <p:nvPr/>
        </p:nvSpPr>
        <p:spPr>
          <a:xfrm>
            <a:off x="905221" y="5144353"/>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41" name="Rectangle 40"/>
          <p:cNvSpPr/>
          <p:nvPr/>
        </p:nvSpPr>
        <p:spPr>
          <a:xfrm>
            <a:off x="3830410" y="1280949"/>
            <a:ext cx="415498" cy="400110"/>
          </a:xfrm>
          <a:prstGeom prst="rect">
            <a:avLst/>
          </a:prstGeom>
        </p:spPr>
        <p:txBody>
          <a:bodyPr wrap="none">
            <a:spAutoFit/>
          </a:bodyPr>
          <a:lstStyle/>
          <a:p>
            <a:r>
              <a:rPr lang="en-US" sz="2000" b="1" dirty="0">
                <a:solidFill>
                  <a:schemeClr val="accent1"/>
                </a:solidFill>
                <a:ea typeface="Roboto Slab" pitchFamily="2" charset="0"/>
              </a:rPr>
              <a:t>%</a:t>
            </a:r>
            <a:endParaRPr lang="en-US" sz="2000" dirty="0">
              <a:solidFill>
                <a:schemeClr val="accent1"/>
              </a:solidFill>
            </a:endParaRPr>
          </a:p>
        </p:txBody>
      </p:sp>
      <p:sp>
        <p:nvSpPr>
          <p:cNvPr id="45" name="TextBox 44"/>
          <p:cNvSpPr txBox="1"/>
          <p:nvPr/>
        </p:nvSpPr>
        <p:spPr>
          <a:xfrm>
            <a:off x="4580496" y="4425133"/>
            <a:ext cx="886781" cy="830997"/>
          </a:xfrm>
          <a:prstGeom prst="rect">
            <a:avLst/>
          </a:prstGeom>
          <a:noFill/>
        </p:spPr>
        <p:txBody>
          <a:bodyPr wrap="none" rtlCol="0">
            <a:spAutoFit/>
          </a:bodyPr>
          <a:lstStyle/>
          <a:p>
            <a:r>
              <a:rPr lang="en-US" sz="4800" b="1" dirty="0">
                <a:solidFill>
                  <a:schemeClr val="tx2"/>
                </a:solidFill>
                <a:ea typeface="Roboto Slab" pitchFamily="2" charset="0"/>
              </a:rPr>
              <a:t>32</a:t>
            </a:r>
          </a:p>
        </p:txBody>
      </p:sp>
      <p:sp>
        <p:nvSpPr>
          <p:cNvPr id="46" name="TextBox 45"/>
          <p:cNvSpPr txBox="1"/>
          <p:nvPr/>
        </p:nvSpPr>
        <p:spPr>
          <a:xfrm>
            <a:off x="4580496" y="5092230"/>
            <a:ext cx="1313953" cy="276999"/>
          </a:xfrm>
          <a:prstGeom prst="rect">
            <a:avLst/>
          </a:prstGeom>
          <a:noFill/>
        </p:spPr>
        <p:txBody>
          <a:bodyPr wrap="square" rtlCol="0">
            <a:spAutoFit/>
          </a:bodyPr>
          <a:lstStyle/>
          <a:p>
            <a:r>
              <a:rPr lang="en-US" sz="1200" b="1" dirty="0">
                <a:solidFill>
                  <a:schemeClr val="tx2"/>
                </a:solidFill>
              </a:rPr>
              <a:t>Feeling good</a:t>
            </a:r>
            <a:endParaRPr lang="id-ID" sz="1200" b="1" dirty="0">
              <a:solidFill>
                <a:schemeClr val="tx2"/>
              </a:solidFill>
            </a:endParaRPr>
          </a:p>
        </p:txBody>
      </p:sp>
      <p:sp>
        <p:nvSpPr>
          <p:cNvPr id="47" name="Rectangle 46"/>
          <p:cNvSpPr/>
          <p:nvPr/>
        </p:nvSpPr>
        <p:spPr>
          <a:xfrm>
            <a:off x="5356568" y="4550932"/>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54" name="TextBox 53"/>
          <p:cNvSpPr txBox="1"/>
          <p:nvPr/>
        </p:nvSpPr>
        <p:spPr>
          <a:xfrm>
            <a:off x="7175515" y="2857440"/>
            <a:ext cx="946093" cy="338554"/>
          </a:xfrm>
          <a:prstGeom prst="rect">
            <a:avLst/>
          </a:prstGeom>
          <a:noFill/>
        </p:spPr>
        <p:txBody>
          <a:bodyPr wrap="none" rtlCol="0">
            <a:spAutoFit/>
          </a:bodyPr>
          <a:lstStyle/>
          <a:p>
            <a:r>
              <a:rPr lang="en-US" sz="1600" b="1" dirty="0">
                <a:solidFill>
                  <a:schemeClr val="accent1"/>
                </a:solidFill>
                <a:latin typeface="+mj-lt"/>
              </a:rPr>
              <a:t>Fly High</a:t>
            </a:r>
            <a:endParaRPr lang="id-ID" sz="1600" b="1" dirty="0">
              <a:solidFill>
                <a:schemeClr val="accent1"/>
              </a:solidFill>
              <a:latin typeface="+mj-lt"/>
            </a:endParaRPr>
          </a:p>
        </p:txBody>
      </p:sp>
      <p:sp>
        <p:nvSpPr>
          <p:cNvPr id="55" name="Rectangle 54"/>
          <p:cNvSpPr/>
          <p:nvPr/>
        </p:nvSpPr>
        <p:spPr>
          <a:xfrm>
            <a:off x="7175514" y="3138270"/>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6" name="TextBox 55"/>
          <p:cNvSpPr txBox="1"/>
          <p:nvPr/>
        </p:nvSpPr>
        <p:spPr>
          <a:xfrm>
            <a:off x="7175515" y="3978968"/>
            <a:ext cx="1172116" cy="338554"/>
          </a:xfrm>
          <a:prstGeom prst="rect">
            <a:avLst/>
          </a:prstGeom>
          <a:noFill/>
        </p:spPr>
        <p:txBody>
          <a:bodyPr wrap="none" rtlCol="0">
            <a:spAutoFit/>
          </a:bodyPr>
          <a:lstStyle/>
          <a:p>
            <a:r>
              <a:rPr lang="en-US" sz="1600" b="1" dirty="0">
                <a:solidFill>
                  <a:schemeClr val="accent1"/>
                </a:solidFill>
                <a:latin typeface="+mj-lt"/>
              </a:rPr>
              <a:t>Innovation</a:t>
            </a:r>
            <a:endParaRPr lang="id-ID" sz="1600" b="1" dirty="0">
              <a:solidFill>
                <a:schemeClr val="accent1"/>
              </a:solidFill>
              <a:latin typeface="+mj-lt"/>
            </a:endParaRPr>
          </a:p>
        </p:txBody>
      </p:sp>
      <p:sp>
        <p:nvSpPr>
          <p:cNvPr id="57" name="Rectangle 56"/>
          <p:cNvSpPr/>
          <p:nvPr/>
        </p:nvSpPr>
        <p:spPr>
          <a:xfrm>
            <a:off x="7175514" y="4259798"/>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8" name="TextBox 57"/>
          <p:cNvSpPr txBox="1"/>
          <p:nvPr/>
        </p:nvSpPr>
        <p:spPr>
          <a:xfrm>
            <a:off x="7175515" y="5100496"/>
            <a:ext cx="1162498" cy="338554"/>
          </a:xfrm>
          <a:prstGeom prst="rect">
            <a:avLst/>
          </a:prstGeom>
          <a:noFill/>
        </p:spPr>
        <p:txBody>
          <a:bodyPr wrap="none" rtlCol="0">
            <a:spAutoFit/>
          </a:bodyPr>
          <a:lstStyle/>
          <a:p>
            <a:r>
              <a:rPr lang="en-US" sz="1600" b="1" dirty="0">
                <a:solidFill>
                  <a:schemeClr val="accent1"/>
                </a:solidFill>
                <a:latin typeface="+mj-lt"/>
              </a:rPr>
              <a:t>Teamwork</a:t>
            </a:r>
            <a:endParaRPr lang="id-ID" sz="1600" b="1" dirty="0">
              <a:solidFill>
                <a:schemeClr val="accent1"/>
              </a:solidFill>
              <a:latin typeface="+mj-lt"/>
            </a:endParaRPr>
          </a:p>
        </p:txBody>
      </p:sp>
      <p:sp>
        <p:nvSpPr>
          <p:cNvPr id="59" name="Rectangle 58"/>
          <p:cNvSpPr/>
          <p:nvPr/>
        </p:nvSpPr>
        <p:spPr>
          <a:xfrm>
            <a:off x="7175514" y="5381326"/>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33" name="Freeform 66"/>
          <p:cNvSpPr>
            <a:spLocks noEditPoints="1"/>
          </p:cNvSpPr>
          <p:nvPr/>
        </p:nvSpPr>
        <p:spPr bwMode="auto">
          <a:xfrm>
            <a:off x="6496987" y="3075475"/>
            <a:ext cx="556726" cy="556726"/>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71"/>
          <p:cNvSpPr>
            <a:spLocks noEditPoints="1"/>
          </p:cNvSpPr>
          <p:nvPr/>
        </p:nvSpPr>
        <p:spPr bwMode="auto">
          <a:xfrm>
            <a:off x="6496987" y="4190511"/>
            <a:ext cx="556726" cy="556726"/>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95"/>
          <p:cNvSpPr>
            <a:spLocks noEditPoints="1"/>
          </p:cNvSpPr>
          <p:nvPr/>
        </p:nvSpPr>
        <p:spPr bwMode="auto">
          <a:xfrm>
            <a:off x="6496987" y="5356529"/>
            <a:ext cx="556726" cy="50436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p:cTn id="58" dur="500" fill="hold"/>
                                        <p:tgtEl>
                                          <p:spTgt spid="38"/>
                                        </p:tgtEl>
                                        <p:attrNameLst>
                                          <p:attrName>ppt_w</p:attrName>
                                        </p:attrNameLst>
                                      </p:cBhvr>
                                      <p:tavLst>
                                        <p:tav tm="0">
                                          <p:val>
                                            <p:fltVal val="0"/>
                                          </p:val>
                                        </p:tav>
                                        <p:tav tm="100000">
                                          <p:val>
                                            <p:strVal val="#ppt_w"/>
                                          </p:val>
                                        </p:tav>
                                      </p:tavLst>
                                    </p:anim>
                                    <p:anim calcmode="lin" valueType="num">
                                      <p:cBhvr>
                                        <p:cTn id="59" dur="500" fill="hold"/>
                                        <p:tgtEl>
                                          <p:spTgt spid="38"/>
                                        </p:tgtEl>
                                        <p:attrNameLst>
                                          <p:attrName>ppt_h</p:attrName>
                                        </p:attrNameLst>
                                      </p:cBhvr>
                                      <p:tavLst>
                                        <p:tav tm="0">
                                          <p:val>
                                            <p:fltVal val="0"/>
                                          </p:val>
                                        </p:tav>
                                        <p:tav tm="100000">
                                          <p:val>
                                            <p:strVal val="#ppt_h"/>
                                          </p:val>
                                        </p:tav>
                                      </p:tavLst>
                                    </p:anim>
                                    <p:animEffect transition="in" filter="fade">
                                      <p:cBhvr>
                                        <p:cTn id="60" dur="500"/>
                                        <p:tgtEl>
                                          <p:spTgt spid="3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fltVal val="0"/>
                                          </p:val>
                                        </p:tav>
                                        <p:tav tm="100000">
                                          <p:val>
                                            <p:strVal val="#ppt_w"/>
                                          </p:val>
                                        </p:tav>
                                      </p:tavLst>
                                    </p:anim>
                                    <p:anim calcmode="lin" valueType="num">
                                      <p:cBhvr>
                                        <p:cTn id="64" dur="500" fill="hold"/>
                                        <p:tgtEl>
                                          <p:spTgt spid="39"/>
                                        </p:tgtEl>
                                        <p:attrNameLst>
                                          <p:attrName>ppt_h</p:attrName>
                                        </p:attrNameLst>
                                      </p:cBhvr>
                                      <p:tavLst>
                                        <p:tav tm="0">
                                          <p:val>
                                            <p:fltVal val="0"/>
                                          </p:val>
                                        </p:tav>
                                        <p:tav tm="100000">
                                          <p:val>
                                            <p:strVal val="#ppt_h"/>
                                          </p:val>
                                        </p:tav>
                                      </p:tavLst>
                                    </p:anim>
                                    <p:animEffect transition="in" filter="fade">
                                      <p:cBhvr>
                                        <p:cTn id="65" dur="500"/>
                                        <p:tgtEl>
                                          <p:spTgt spid="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8" name="TextBox 7"/>
          <p:cNvSpPr txBox="1"/>
          <p:nvPr/>
        </p:nvSpPr>
        <p:spPr>
          <a:xfrm>
            <a:off x="1287846" y="4504338"/>
            <a:ext cx="1404552" cy="338554"/>
          </a:xfrm>
          <a:prstGeom prst="rect">
            <a:avLst/>
          </a:prstGeom>
          <a:noFill/>
        </p:spPr>
        <p:txBody>
          <a:bodyPr wrap="none" rtlCol="0">
            <a:spAutoFit/>
          </a:bodyPr>
          <a:lstStyle/>
          <a:p>
            <a:pPr algn="ctr"/>
            <a:r>
              <a:rPr lang="id-ID" sz="1600" b="1" dirty="0">
                <a:solidFill>
                  <a:schemeClr val="accent1"/>
                </a:solidFill>
                <a:latin typeface="+mj-lt"/>
              </a:rPr>
              <a:t>Cloud Source</a:t>
            </a:r>
          </a:p>
        </p:txBody>
      </p:sp>
      <p:sp>
        <p:nvSpPr>
          <p:cNvPr id="10" name="Rectangle 9"/>
          <p:cNvSpPr/>
          <p:nvPr/>
        </p:nvSpPr>
        <p:spPr>
          <a:xfrm>
            <a:off x="741259" y="4762177"/>
            <a:ext cx="2497727"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1" name="TextBox 10"/>
          <p:cNvSpPr txBox="1"/>
          <p:nvPr/>
        </p:nvSpPr>
        <p:spPr>
          <a:xfrm>
            <a:off x="4045826" y="4504338"/>
            <a:ext cx="1314784" cy="338554"/>
          </a:xfrm>
          <a:prstGeom prst="rect">
            <a:avLst/>
          </a:prstGeom>
          <a:noFill/>
        </p:spPr>
        <p:txBody>
          <a:bodyPr wrap="none" rtlCol="0">
            <a:spAutoFit/>
          </a:bodyPr>
          <a:lstStyle/>
          <a:p>
            <a:pPr algn="ctr"/>
            <a:r>
              <a:rPr lang="id-ID" sz="1600" b="1" dirty="0">
                <a:solidFill>
                  <a:schemeClr val="accent1"/>
                </a:solidFill>
                <a:latin typeface="+mj-lt"/>
              </a:rPr>
              <a:t>Print Design</a:t>
            </a:r>
          </a:p>
        </p:txBody>
      </p:sp>
      <p:sp>
        <p:nvSpPr>
          <p:cNvPr id="12" name="Rectangle 11"/>
          <p:cNvSpPr/>
          <p:nvPr/>
        </p:nvSpPr>
        <p:spPr>
          <a:xfrm>
            <a:off x="3481621" y="4762177"/>
            <a:ext cx="244319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5" name="TextBox 14"/>
          <p:cNvSpPr txBox="1"/>
          <p:nvPr/>
        </p:nvSpPr>
        <p:spPr>
          <a:xfrm>
            <a:off x="6566943" y="4504338"/>
            <a:ext cx="1717137" cy="338554"/>
          </a:xfrm>
          <a:prstGeom prst="rect">
            <a:avLst/>
          </a:prstGeom>
          <a:noFill/>
        </p:spPr>
        <p:txBody>
          <a:bodyPr wrap="none" rtlCol="0">
            <a:spAutoFit/>
          </a:bodyPr>
          <a:lstStyle/>
          <a:p>
            <a:pPr algn="ctr"/>
            <a:r>
              <a:rPr lang="id-ID" sz="1600" b="1" dirty="0">
                <a:solidFill>
                  <a:schemeClr val="accent1"/>
                </a:solidFill>
                <a:latin typeface="+mj-lt"/>
              </a:rPr>
              <a:t>Streaming media</a:t>
            </a:r>
          </a:p>
        </p:txBody>
      </p:sp>
      <p:sp>
        <p:nvSpPr>
          <p:cNvPr id="16" name="Rectangle 15"/>
          <p:cNvSpPr/>
          <p:nvPr/>
        </p:nvSpPr>
        <p:spPr>
          <a:xfrm>
            <a:off x="6108969"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7" name="TextBox 16"/>
          <p:cNvSpPr txBox="1"/>
          <p:nvPr/>
        </p:nvSpPr>
        <p:spPr>
          <a:xfrm>
            <a:off x="9425511" y="4504338"/>
            <a:ext cx="1417376" cy="338554"/>
          </a:xfrm>
          <a:prstGeom prst="rect">
            <a:avLst/>
          </a:prstGeom>
          <a:noFill/>
        </p:spPr>
        <p:txBody>
          <a:bodyPr wrap="none" rtlCol="0">
            <a:spAutoFit/>
          </a:bodyPr>
          <a:lstStyle/>
          <a:p>
            <a:pPr algn="ctr"/>
            <a:r>
              <a:rPr lang="id-ID" sz="1600" b="1" dirty="0">
                <a:solidFill>
                  <a:schemeClr val="accent1"/>
                </a:solidFill>
                <a:latin typeface="+mj-lt"/>
              </a:rPr>
              <a:t>Video Editing</a:t>
            </a:r>
          </a:p>
        </p:txBody>
      </p:sp>
      <p:sp>
        <p:nvSpPr>
          <p:cNvPr id="18" name="Rectangle 17"/>
          <p:cNvSpPr/>
          <p:nvPr/>
        </p:nvSpPr>
        <p:spPr>
          <a:xfrm>
            <a:off x="8817657"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9" name="Content Placeholder 11"/>
          <p:cNvSpPr txBox="1">
            <a:spLocks/>
          </p:cNvSpPr>
          <p:nvPr/>
        </p:nvSpPr>
        <p:spPr>
          <a:xfrm>
            <a:off x="639240" y="1930912"/>
            <a:ext cx="10913521" cy="12714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676591" y="3672708"/>
            <a:ext cx="627062" cy="51220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30"/>
          <p:cNvSpPr>
            <a:spLocks noEditPoints="1"/>
          </p:cNvSpPr>
          <p:nvPr/>
        </p:nvSpPr>
        <p:spPr bwMode="auto">
          <a:xfrm>
            <a:off x="9820668" y="3615279"/>
            <a:ext cx="627062" cy="627062"/>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56"/>
          <p:cNvSpPr>
            <a:spLocks noEditPoints="1"/>
          </p:cNvSpPr>
          <p:nvPr/>
        </p:nvSpPr>
        <p:spPr bwMode="auto">
          <a:xfrm>
            <a:off x="4417626" y="3615279"/>
            <a:ext cx="571185" cy="627062"/>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97"/>
          <p:cNvSpPr>
            <a:spLocks noEditPoints="1"/>
          </p:cNvSpPr>
          <p:nvPr/>
        </p:nvSpPr>
        <p:spPr bwMode="auto">
          <a:xfrm>
            <a:off x="7107323" y="3615279"/>
            <a:ext cx="636376" cy="627062"/>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95060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Rectangle 7"/>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019300"/>
            <a:ext cx="12192000" cy="300196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743415" y="3960588"/>
            <a:ext cx="2685585" cy="507831"/>
          </a:xfrm>
          <a:prstGeom prst="rect">
            <a:avLst/>
          </a:prstGeom>
        </p:spPr>
        <p:txBody>
          <a:bodyPr wrap="square">
            <a:spAutoFit/>
          </a:bodyPr>
          <a:lstStyle/>
          <a:p>
            <a:pPr algn="ctr">
              <a:lnSpc>
                <a:spcPct val="150000"/>
              </a:lnSpc>
            </a:pPr>
            <a:r>
              <a:rPr lang="en-US" dirty="0">
                <a:solidFill>
                  <a:schemeClr val="bg2"/>
                </a:solidFill>
              </a:rPr>
              <a:t>24 of them returning</a:t>
            </a:r>
          </a:p>
        </p:txBody>
      </p:sp>
      <p:sp>
        <p:nvSpPr>
          <p:cNvPr id="11" name="Title 47"/>
          <p:cNvSpPr txBox="1">
            <a:spLocks/>
          </p:cNvSpPr>
          <p:nvPr/>
        </p:nvSpPr>
        <p:spPr>
          <a:xfrm>
            <a:off x="562155"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clients</a:t>
            </a:r>
            <a:endParaRPr lang="id-ID" sz="8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4586869" y="3960588"/>
            <a:ext cx="2685585" cy="507831"/>
          </a:xfrm>
          <a:prstGeom prst="rect">
            <a:avLst/>
          </a:prstGeom>
        </p:spPr>
        <p:txBody>
          <a:bodyPr wrap="square">
            <a:spAutoFit/>
          </a:bodyPr>
          <a:lstStyle/>
          <a:p>
            <a:pPr algn="ctr">
              <a:lnSpc>
                <a:spcPct val="150000"/>
              </a:lnSpc>
            </a:pPr>
            <a:r>
              <a:rPr lang="en-US" dirty="0">
                <a:solidFill>
                  <a:schemeClr val="bg2"/>
                </a:solidFill>
              </a:rPr>
              <a:t>Social media, in-site</a:t>
            </a:r>
          </a:p>
        </p:txBody>
      </p:sp>
      <p:sp>
        <p:nvSpPr>
          <p:cNvPr id="13" name="Title 47"/>
          <p:cNvSpPr txBox="1">
            <a:spLocks/>
          </p:cNvSpPr>
          <p:nvPr/>
        </p:nvSpPr>
        <p:spPr>
          <a:xfrm>
            <a:off x="4405609"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20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8497720" y="3960588"/>
            <a:ext cx="2685585" cy="463588"/>
          </a:xfrm>
          <a:prstGeom prst="rect">
            <a:avLst/>
          </a:prstGeom>
        </p:spPr>
        <p:txBody>
          <a:bodyPr wrap="square">
            <a:spAutoFit/>
          </a:bodyPr>
          <a:lstStyle/>
          <a:p>
            <a:pPr algn="ctr">
              <a:lnSpc>
                <a:spcPct val="150000"/>
              </a:lnSpc>
            </a:pPr>
            <a:r>
              <a:rPr lang="en-US" dirty="0">
                <a:solidFill>
                  <a:schemeClr val="bg2"/>
                </a:solidFill>
              </a:rPr>
              <a:t>increasing</a:t>
            </a:r>
          </a:p>
        </p:txBody>
      </p:sp>
      <p:sp>
        <p:nvSpPr>
          <p:cNvPr id="15" name="Title 47"/>
          <p:cNvSpPr txBox="1">
            <a:spLocks/>
          </p:cNvSpPr>
          <p:nvPr/>
        </p:nvSpPr>
        <p:spPr>
          <a:xfrm>
            <a:off x="8051180" y="2437284"/>
            <a:ext cx="3578665"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Monthly growth</a:t>
            </a:r>
            <a:endParaRPr lang="id-ID" sz="8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743415" y="2505536"/>
            <a:ext cx="2685585" cy="1577227"/>
          </a:xfrm>
          <a:prstGeom prst="rect">
            <a:avLst/>
          </a:prstGeom>
        </p:spPr>
        <p:txBody>
          <a:bodyPr wrap="square">
            <a:spAutoFit/>
          </a:bodyPr>
          <a:lstStyle/>
          <a:p>
            <a:pPr algn="ctr">
              <a:lnSpc>
                <a:spcPct val="150000"/>
              </a:lnSpc>
            </a:pPr>
            <a:r>
              <a:rPr lang="en-US" sz="7200" b="1" dirty="0">
                <a:solidFill>
                  <a:schemeClr val="bg2"/>
                </a:solidFill>
              </a:rPr>
              <a:t>32</a:t>
            </a:r>
          </a:p>
        </p:txBody>
      </p:sp>
      <p:sp>
        <p:nvSpPr>
          <p:cNvPr id="29" name="Rectangle 28"/>
          <p:cNvSpPr/>
          <p:nvPr/>
        </p:nvSpPr>
        <p:spPr>
          <a:xfrm>
            <a:off x="4586869" y="2505536"/>
            <a:ext cx="2685585" cy="1577227"/>
          </a:xfrm>
          <a:prstGeom prst="rect">
            <a:avLst/>
          </a:prstGeom>
        </p:spPr>
        <p:txBody>
          <a:bodyPr wrap="square">
            <a:spAutoFit/>
          </a:bodyPr>
          <a:lstStyle/>
          <a:p>
            <a:pPr algn="ctr">
              <a:lnSpc>
                <a:spcPct val="150000"/>
              </a:lnSpc>
            </a:pPr>
            <a:r>
              <a:rPr lang="en-US" sz="7200" b="1" dirty="0">
                <a:solidFill>
                  <a:schemeClr val="bg2"/>
                </a:solidFill>
              </a:rPr>
              <a:t>187</a:t>
            </a:r>
          </a:p>
        </p:txBody>
      </p:sp>
      <p:sp>
        <p:nvSpPr>
          <p:cNvPr id="30" name="Rectangle 29"/>
          <p:cNvSpPr/>
          <p:nvPr/>
        </p:nvSpPr>
        <p:spPr>
          <a:xfrm>
            <a:off x="8497720" y="2505536"/>
            <a:ext cx="2685585" cy="1577227"/>
          </a:xfrm>
          <a:prstGeom prst="rect">
            <a:avLst/>
          </a:prstGeom>
        </p:spPr>
        <p:txBody>
          <a:bodyPr wrap="square">
            <a:spAutoFit/>
          </a:bodyPr>
          <a:lstStyle/>
          <a:p>
            <a:pPr algn="ctr">
              <a:lnSpc>
                <a:spcPct val="150000"/>
              </a:lnSpc>
            </a:pPr>
            <a:r>
              <a:rPr lang="en-US" sz="72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9" name="TextBox 8"/>
          <p:cNvSpPr txBox="1"/>
          <p:nvPr/>
        </p:nvSpPr>
        <p:spPr>
          <a:xfrm>
            <a:off x="762000" y="1927328"/>
            <a:ext cx="10629900" cy="704232"/>
          </a:xfrm>
          <a:prstGeom prst="rect">
            <a:avLst/>
          </a:prstGeom>
          <a:noFill/>
        </p:spPr>
        <p:txBody>
          <a:bodyPr wrap="square" rtlCol="0">
            <a:spAutoFit/>
          </a:bodyPr>
          <a:lstStyle/>
          <a:p>
            <a:pPr algn="ctr">
              <a:lnSpc>
                <a:spcPct val="150000"/>
              </a:lnSpc>
            </a:pPr>
            <a:r>
              <a:rPr lang="id-ID" sz="1400" dirty="0">
                <a:latin typeface="Open Sans"/>
              </a:rPr>
              <a:t>Suitable for subtitle and description. </a:t>
            </a:r>
            <a:r>
              <a:rPr lang="en-US" sz="1400" dirty="0" err="1">
                <a:latin typeface="Open Sans"/>
              </a:rPr>
              <a:t>lorem</a:t>
            </a:r>
            <a:r>
              <a:rPr lang="en-US" sz="1400" dirty="0">
                <a:latin typeface="Open Sans"/>
              </a:rPr>
              <a:t> </a:t>
            </a:r>
            <a:r>
              <a:rPr lang="en-US" sz="1400" dirty="0" err="1">
                <a:latin typeface="Open Sans"/>
              </a:rPr>
              <a:t>ipsum</a:t>
            </a:r>
            <a:r>
              <a:rPr lang="en-US" sz="140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5966735" y="2794648"/>
            <a:ext cx="258530" cy="2228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Picture Placeholder 5"/>
          <p:cNvSpPr>
            <a:spLocks noGrp="1"/>
          </p:cNvSpPr>
          <p:nvPr>
            <p:ph type="pic" sz="quarter" idx="18"/>
          </p:nvPr>
        </p:nvSpPr>
        <p:spPr/>
      </p:sp>
      <p:sp>
        <p:nvSpPr>
          <p:cNvPr id="7" name="Picture Placeholder 6"/>
          <p:cNvSpPr>
            <a:spLocks noGrp="1"/>
          </p:cNvSpPr>
          <p:nvPr>
            <p:ph type="pic" sz="quarter" idx="14"/>
          </p:nvPr>
        </p:nvSpPr>
        <p:spPr/>
      </p:sp>
      <p:sp>
        <p:nvSpPr>
          <p:cNvPr id="26" name="Rectangle 25"/>
          <p:cNvSpPr/>
          <p:nvPr/>
        </p:nvSpPr>
        <p:spPr>
          <a:xfrm>
            <a:off x="108464"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33175" y="5225063"/>
            <a:ext cx="1205779" cy="369332"/>
          </a:xfrm>
          <a:prstGeom prst="rect">
            <a:avLst/>
          </a:prstGeom>
          <a:noFill/>
        </p:spPr>
        <p:txBody>
          <a:bodyPr wrap="none" rtlCol="0">
            <a:spAutoFit/>
          </a:bodyPr>
          <a:lstStyle/>
          <a:p>
            <a:pPr algn="ctr"/>
            <a:r>
              <a:rPr lang="en-US" b="1" dirty="0">
                <a:solidFill>
                  <a:schemeClr val="bg2"/>
                </a:solidFill>
                <a:latin typeface="+mj-lt"/>
              </a:rPr>
              <a:t>Service01</a:t>
            </a:r>
            <a:endParaRPr lang="id-ID" b="1" dirty="0">
              <a:solidFill>
                <a:schemeClr val="bg2"/>
              </a:solidFill>
              <a:latin typeface="+mj-lt"/>
            </a:endParaRPr>
          </a:p>
        </p:txBody>
      </p:sp>
      <p:sp>
        <p:nvSpPr>
          <p:cNvPr id="28" name="Rectangle 27"/>
          <p:cNvSpPr/>
          <p:nvPr/>
        </p:nvSpPr>
        <p:spPr>
          <a:xfrm>
            <a:off x="787201"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29" name="Rectangle 28"/>
          <p:cNvSpPr/>
          <p:nvPr/>
        </p:nvSpPr>
        <p:spPr>
          <a:xfrm>
            <a:off x="4168400" y="85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93111" y="1846863"/>
            <a:ext cx="1205779" cy="369332"/>
          </a:xfrm>
          <a:prstGeom prst="rect">
            <a:avLst/>
          </a:prstGeom>
          <a:noFill/>
        </p:spPr>
        <p:txBody>
          <a:bodyPr wrap="none" rtlCol="0">
            <a:spAutoFit/>
          </a:bodyPr>
          <a:lstStyle/>
          <a:p>
            <a:pPr algn="ctr"/>
            <a:r>
              <a:rPr lang="en-US" b="1" dirty="0">
                <a:solidFill>
                  <a:schemeClr val="bg2"/>
                </a:solidFill>
                <a:latin typeface="+mj-lt"/>
              </a:rPr>
              <a:t>Service02</a:t>
            </a:r>
            <a:endParaRPr lang="id-ID" b="1" dirty="0">
              <a:solidFill>
                <a:schemeClr val="bg2"/>
              </a:solidFill>
              <a:latin typeface="+mj-lt"/>
            </a:endParaRPr>
          </a:p>
        </p:txBody>
      </p:sp>
      <p:sp>
        <p:nvSpPr>
          <p:cNvPr id="31" name="Rectangle 30"/>
          <p:cNvSpPr/>
          <p:nvPr/>
        </p:nvSpPr>
        <p:spPr>
          <a:xfrm>
            <a:off x="4847137" y="2104702"/>
            <a:ext cx="2497727" cy="381066"/>
          </a:xfrm>
          <a:prstGeom prst="rect">
            <a:avLst/>
          </a:prstGeom>
        </p:spPr>
        <p:txBody>
          <a:bodyPr wrap="square">
            <a:spAutoFit/>
          </a:bodyPr>
          <a:lstStyle/>
          <a:p>
            <a:pPr algn="ctr">
              <a:lnSpc>
                <a:spcPct val="150000"/>
              </a:lnSpc>
            </a:pPr>
            <a:r>
              <a:rPr lang="id-ID" sz="1400" dirty="0">
                <a:solidFill>
                  <a:schemeClr val="bg2"/>
                </a:solidFill>
              </a:rPr>
              <a:t>Insert subtitle here</a:t>
            </a:r>
          </a:p>
        </p:txBody>
      </p:sp>
      <p:sp>
        <p:nvSpPr>
          <p:cNvPr id="32" name="Rectangle 31"/>
          <p:cNvSpPr/>
          <p:nvPr/>
        </p:nvSpPr>
        <p:spPr>
          <a:xfrm>
            <a:off x="8228336"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553047" y="5225063"/>
            <a:ext cx="1205779" cy="369332"/>
          </a:xfrm>
          <a:prstGeom prst="rect">
            <a:avLst/>
          </a:prstGeom>
          <a:noFill/>
        </p:spPr>
        <p:txBody>
          <a:bodyPr wrap="none" rtlCol="0">
            <a:spAutoFit/>
          </a:bodyPr>
          <a:lstStyle/>
          <a:p>
            <a:pPr algn="ctr"/>
            <a:r>
              <a:rPr lang="en-US" b="1" dirty="0">
                <a:solidFill>
                  <a:schemeClr val="bg2"/>
                </a:solidFill>
                <a:latin typeface="+mj-lt"/>
              </a:rPr>
              <a:t>Service03</a:t>
            </a:r>
            <a:endParaRPr lang="id-ID" b="1" dirty="0">
              <a:solidFill>
                <a:schemeClr val="bg2"/>
              </a:solidFill>
              <a:latin typeface="+mj-lt"/>
            </a:endParaRPr>
          </a:p>
        </p:txBody>
      </p:sp>
      <p:sp>
        <p:nvSpPr>
          <p:cNvPr id="34" name="Rectangle 33"/>
          <p:cNvSpPr/>
          <p:nvPr/>
        </p:nvSpPr>
        <p:spPr>
          <a:xfrm>
            <a:off x="8907073"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19" name="Freeform 34"/>
          <p:cNvSpPr>
            <a:spLocks noEditPoints="1"/>
          </p:cNvSpPr>
          <p:nvPr/>
        </p:nvSpPr>
        <p:spPr bwMode="auto">
          <a:xfrm>
            <a:off x="9829892" y="4511342"/>
            <a:ext cx="652089" cy="63334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20" name="Group 19"/>
          <p:cNvGrpSpPr/>
          <p:nvPr/>
        </p:nvGrpSpPr>
        <p:grpSpPr>
          <a:xfrm>
            <a:off x="5879332" y="1130300"/>
            <a:ext cx="433337" cy="633339"/>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39"/>
          <p:cNvSpPr>
            <a:spLocks noEditPoints="1"/>
          </p:cNvSpPr>
          <p:nvPr/>
        </p:nvSpPr>
        <p:spPr bwMode="auto">
          <a:xfrm>
            <a:off x="1720437" y="4591039"/>
            <a:ext cx="631255" cy="475005"/>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7"/>
          </p:nvPr>
        </p:nvSpPr>
        <p:spPr/>
      </p:sp>
      <p:sp>
        <p:nvSpPr>
          <p:cNvPr id="3" name="Picture Placeholder 2"/>
          <p:cNvSpPr>
            <a:spLocks noGrp="1"/>
          </p:cNvSpPr>
          <p:nvPr>
            <p:ph type="pic" sz="quarter" idx="15"/>
          </p:nvPr>
        </p:nvSpPr>
        <p:spPr/>
      </p:sp>
      <p:sp>
        <p:nvSpPr>
          <p:cNvPr id="4" name="Picture Placeholder 3"/>
          <p:cNvSpPr>
            <a:spLocks noGrp="1"/>
          </p:cNvSpPr>
          <p:nvPr>
            <p:ph type="pic" sz="quarter" idx="19"/>
          </p:nvPr>
        </p:nvSpPr>
        <p:spPr/>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7" name="Arc 6"/>
          <p:cNvSpPr/>
          <p:nvPr/>
        </p:nvSpPr>
        <p:spPr>
          <a:xfrm>
            <a:off x="4024152" y="1799590"/>
            <a:ext cx="3933078" cy="4398010"/>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72" y="2072825"/>
            <a:ext cx="6616503" cy="399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7490717" y="2634649"/>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867326" y="3904605"/>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490717" y="5182278"/>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995331" y="2119500"/>
            <a:ext cx="1226618" cy="338554"/>
          </a:xfrm>
          <a:prstGeom prst="rect">
            <a:avLst/>
          </a:prstGeom>
          <a:noFill/>
        </p:spPr>
        <p:txBody>
          <a:bodyPr wrap="none" rtlCol="0">
            <a:spAutoFit/>
          </a:bodyPr>
          <a:lstStyle/>
          <a:p>
            <a:r>
              <a:rPr lang="en-US" sz="1600" b="1" dirty="0">
                <a:solidFill>
                  <a:schemeClr val="accent1"/>
                </a:solidFill>
                <a:latin typeface="+mj-lt"/>
              </a:rPr>
              <a:t>Responsive</a:t>
            </a:r>
            <a:endParaRPr lang="id-ID" sz="1600" b="1" dirty="0">
              <a:solidFill>
                <a:schemeClr val="accent1"/>
              </a:solidFill>
              <a:latin typeface="+mj-lt"/>
            </a:endParaRPr>
          </a:p>
        </p:txBody>
      </p:sp>
      <p:sp>
        <p:nvSpPr>
          <p:cNvPr id="17" name="Rectangle 16"/>
          <p:cNvSpPr/>
          <p:nvPr/>
        </p:nvSpPr>
        <p:spPr>
          <a:xfrm>
            <a:off x="7995330" y="2367943"/>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18" name="TextBox 17"/>
          <p:cNvSpPr txBox="1"/>
          <p:nvPr/>
        </p:nvSpPr>
        <p:spPr>
          <a:xfrm>
            <a:off x="8300426" y="3425653"/>
            <a:ext cx="1418978" cy="338554"/>
          </a:xfrm>
          <a:prstGeom prst="rect">
            <a:avLst/>
          </a:prstGeom>
          <a:noFill/>
        </p:spPr>
        <p:txBody>
          <a:bodyPr wrap="none" rtlCol="0">
            <a:spAutoFit/>
          </a:bodyPr>
          <a:lstStyle/>
          <a:p>
            <a:r>
              <a:rPr lang="en-US" sz="1600" b="1" dirty="0">
                <a:solidFill>
                  <a:schemeClr val="accent1"/>
                </a:solidFill>
                <a:latin typeface="+mj-lt"/>
              </a:rPr>
              <a:t>Fast Respond</a:t>
            </a:r>
            <a:endParaRPr lang="id-ID" sz="1600" b="1" dirty="0">
              <a:solidFill>
                <a:schemeClr val="accent1"/>
              </a:solidFill>
              <a:latin typeface="+mj-lt"/>
            </a:endParaRPr>
          </a:p>
        </p:txBody>
      </p:sp>
      <p:sp>
        <p:nvSpPr>
          <p:cNvPr id="19" name="Rectangle 18"/>
          <p:cNvSpPr/>
          <p:nvPr/>
        </p:nvSpPr>
        <p:spPr>
          <a:xfrm>
            <a:off x="8300425" y="3674095"/>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20" name="TextBox 19"/>
          <p:cNvSpPr txBox="1"/>
          <p:nvPr/>
        </p:nvSpPr>
        <p:spPr>
          <a:xfrm>
            <a:off x="7972009" y="4863219"/>
            <a:ext cx="1649811" cy="338554"/>
          </a:xfrm>
          <a:prstGeom prst="rect">
            <a:avLst/>
          </a:prstGeom>
          <a:noFill/>
        </p:spPr>
        <p:txBody>
          <a:bodyPr wrap="none" rtlCol="0">
            <a:spAutoFit/>
          </a:bodyPr>
          <a:lstStyle/>
          <a:p>
            <a:r>
              <a:rPr lang="en-US" sz="1600" b="1" dirty="0">
                <a:solidFill>
                  <a:schemeClr val="accent1"/>
                </a:solidFill>
                <a:latin typeface="+mj-lt"/>
              </a:rPr>
              <a:t>High Resolution</a:t>
            </a:r>
            <a:endParaRPr lang="id-ID" sz="1600" b="1" dirty="0">
              <a:solidFill>
                <a:schemeClr val="accent1"/>
              </a:solidFill>
              <a:latin typeface="+mj-lt"/>
            </a:endParaRPr>
          </a:p>
        </p:txBody>
      </p:sp>
      <p:sp>
        <p:nvSpPr>
          <p:cNvPr id="21" name="Rectangle 20"/>
          <p:cNvSpPr/>
          <p:nvPr/>
        </p:nvSpPr>
        <p:spPr>
          <a:xfrm>
            <a:off x="7972008" y="5111662"/>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Paralax Dark">
      <a:dk1>
        <a:srgbClr val="FFFFFF"/>
      </a:dk1>
      <a:lt1>
        <a:srgbClr val="3F3F3F"/>
      </a:lt1>
      <a:dk2>
        <a:srgbClr val="313C41"/>
      </a:dk2>
      <a:lt2>
        <a:srgbClr val="FFFFFF"/>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Custom 23">
      <a:majorFont>
        <a:latin typeface="La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1186</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47</cp:revision>
  <dcterms:created xsi:type="dcterms:W3CDTF">2017-01-03T06:23:11Z</dcterms:created>
  <dcterms:modified xsi:type="dcterms:W3CDTF">2017-01-04T12:50:51Z</dcterms:modified>
</cp:coreProperties>
</file>