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60" r:id="rId4"/>
    <p:sldId id="259" r:id="rId5"/>
    <p:sldId id="258" r:id="rId6"/>
    <p:sldId id="262" r:id="rId7"/>
    <p:sldId id="261" r:id="rId8"/>
    <p:sldId id="263" r:id="rId9"/>
    <p:sldId id="267" r:id="rId10"/>
    <p:sldId id="266" r:id="rId11"/>
    <p:sldId id="265" r:id="rId12"/>
    <p:sldId id="277" r:id="rId13"/>
    <p:sldId id="269" r:id="rId14"/>
    <p:sldId id="270" r:id="rId15"/>
    <p:sldId id="272" r:id="rId16"/>
    <p:sldId id="271" r:id="rId17"/>
    <p:sldId id="273" r:id="rId18"/>
    <p:sldId id="274" r:id="rId19"/>
    <p:sldId id="275" r:id="rId20"/>
    <p:sldId id="27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showGuides="1">
      <p:cViewPr varScale="1">
        <p:scale>
          <a:sx n="111" d="100"/>
          <a:sy n="111" d="100"/>
        </p:scale>
        <p:origin x="396" y="108"/>
      </p:cViewPr>
      <p:guideLst>
        <p:guide orient="horz" pos="2160"/>
        <p:guide pos="3840"/>
      </p:guideLst>
    </p:cSldViewPr>
  </p:slideViewPr>
  <p:notesTextViewPr>
    <p:cViewPr>
      <p:scale>
        <a:sx n="1" d="1"/>
        <a:sy n="1" d="1"/>
      </p:scale>
      <p:origin x="0" y="0"/>
    </p:cViewPr>
  </p:notesTextViewPr>
  <p:notesViewPr>
    <p:cSldViewPr snapToGrid="0" showGuides="1">
      <p:cViewPr varScale="1">
        <p:scale>
          <a:sx n="84" d="100"/>
          <a:sy n="84" d="100"/>
        </p:scale>
        <p:origin x="2976"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Series 1</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E08F-4976-A66C-6C6B80B5D8B0}"/>
            </c:ext>
          </c:extLst>
        </c:ser>
        <c:ser>
          <c:idx val="1"/>
          <c:order val="1"/>
          <c:tx>
            <c:strRef>
              <c:f>Sheet1!$C$1</c:f>
              <c:strCache>
                <c:ptCount val="1"/>
                <c:pt idx="0">
                  <c:v>Series 2</c:v>
                </c:pt>
              </c:strCache>
            </c:strRef>
          </c:tx>
          <c:spPr>
            <a:solidFill>
              <a:schemeClr val="accent1"/>
            </a:solidFill>
            <a:ln>
              <a:noFill/>
            </a:ln>
            <a:effectLst/>
          </c:spPr>
          <c:invertIfNegative val="0"/>
          <c:cat>
            <c:strRef>
              <c:f>Sheet1!$A$2</c:f>
              <c:strCache>
                <c:ptCount val="1"/>
                <c:pt idx="0">
                  <c:v>Category 1</c:v>
                </c:pt>
              </c:strCache>
            </c:strRef>
          </c:cat>
          <c:val>
            <c:numRef>
              <c:f>Sheet1!$C$2</c:f>
              <c:numCache>
                <c:formatCode>General</c:formatCode>
                <c:ptCount val="1"/>
                <c:pt idx="0">
                  <c:v>11</c:v>
                </c:pt>
              </c:numCache>
            </c:numRef>
          </c:val>
          <c:extLst>
            <c:ext xmlns:c16="http://schemas.microsoft.com/office/drawing/2014/chart" uri="{C3380CC4-5D6E-409C-BE32-E72D297353CC}">
              <c16:uniqueId val="{00000006-E08F-4976-A66C-6C6B80B5D8B0}"/>
            </c:ext>
          </c:extLst>
        </c:ser>
        <c:ser>
          <c:idx val="2"/>
          <c:order val="2"/>
          <c:tx>
            <c:strRef>
              <c:f>Sheet1!$D$1</c:f>
              <c:strCache>
                <c:ptCount val="1"/>
                <c:pt idx="0">
                  <c:v>Series 3</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Sheet1!$D$2</c:f>
              <c:numCache>
                <c:formatCode>General</c:formatCode>
                <c:ptCount val="1"/>
                <c:pt idx="0">
                  <c:v>5</c:v>
                </c:pt>
              </c:numCache>
            </c:numRef>
          </c:val>
          <c:extLst>
            <c:ext xmlns:c16="http://schemas.microsoft.com/office/drawing/2014/chart" uri="{C3380CC4-5D6E-409C-BE32-E72D297353CC}">
              <c16:uniqueId val="{00000007-E08F-4976-A66C-6C6B80B5D8B0}"/>
            </c:ext>
          </c:extLst>
        </c:ser>
        <c:ser>
          <c:idx val="3"/>
          <c:order val="3"/>
          <c:tx>
            <c:strRef>
              <c:f>Sheet1!$E$1</c:f>
              <c:strCache>
                <c:ptCount val="1"/>
                <c:pt idx="0">
                  <c:v>Series 4</c:v>
                </c:pt>
              </c:strCache>
            </c:strRef>
          </c:tx>
          <c:spPr>
            <a:solidFill>
              <a:schemeClr val="tx1">
                <a:lumMod val="75000"/>
              </a:schemeClr>
            </a:solidFill>
            <a:ln>
              <a:noFill/>
            </a:ln>
            <a:effectLst/>
          </c:spPr>
          <c:invertIfNegative val="0"/>
          <c:cat>
            <c:strRef>
              <c:f>Sheet1!$A$2</c:f>
              <c:strCache>
                <c:ptCount val="1"/>
                <c:pt idx="0">
                  <c:v>Category 1</c:v>
                </c:pt>
              </c:strCache>
            </c:strRef>
          </c:cat>
          <c:val>
            <c:numRef>
              <c:f>Sheet1!$E$2</c:f>
              <c:numCache>
                <c:formatCode>General</c:formatCode>
                <c:ptCount val="1"/>
                <c:pt idx="0">
                  <c:v>2</c:v>
                </c:pt>
              </c:numCache>
            </c:numRef>
          </c:val>
          <c:extLst>
            <c:ext xmlns:c16="http://schemas.microsoft.com/office/drawing/2014/chart" uri="{C3380CC4-5D6E-409C-BE32-E72D297353CC}">
              <c16:uniqueId val="{00000008-E08F-4976-A66C-6C6B80B5D8B0}"/>
            </c:ext>
          </c:extLst>
        </c:ser>
        <c:dLbls>
          <c:showLegendKey val="0"/>
          <c:showVal val="0"/>
          <c:showCatName val="0"/>
          <c:showSerName val="0"/>
          <c:showPercent val="0"/>
          <c:showBubbleSize val="0"/>
        </c:dLbls>
        <c:gapWidth val="219"/>
        <c:overlap val="-27"/>
        <c:axId val="569088000"/>
        <c:axId val="569088984"/>
      </c:barChart>
      <c:catAx>
        <c:axId val="569088000"/>
        <c:scaling>
          <c:orientation val="minMax"/>
        </c:scaling>
        <c:delete val="1"/>
        <c:axPos val="b"/>
        <c:numFmt formatCode="General" sourceLinked="1"/>
        <c:majorTickMark val="out"/>
        <c:minorTickMark val="none"/>
        <c:tickLblPos val="nextTo"/>
        <c:crossAx val="569088984"/>
        <c:crosses val="autoZero"/>
        <c:auto val="1"/>
        <c:lblAlgn val="ctr"/>
        <c:lblOffset val="100"/>
        <c:noMultiLvlLbl val="0"/>
      </c:catAx>
      <c:valAx>
        <c:axId val="569088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9088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931464451369121E-2"/>
          <c:y val="0.12482202997329735"/>
          <c:w val="0.92385965206289433"/>
          <c:h val="0.71920169480066343"/>
        </c:manualLayout>
      </c:layout>
      <c:barChart>
        <c:barDir val="col"/>
        <c:grouping val="stacked"/>
        <c:varyColors val="0"/>
        <c:ser>
          <c:idx val="0"/>
          <c:order val="0"/>
          <c:tx>
            <c:strRef>
              <c:f>Sheet1!$B$1</c:f>
              <c:strCache>
                <c:ptCount val="1"/>
                <c:pt idx="0">
                  <c:v>Series One</c:v>
                </c:pt>
              </c:strCache>
            </c:strRef>
          </c:tx>
          <c:spPr>
            <a:solidFill>
              <a:schemeClr val="tx1">
                <a:lumMod val="75000"/>
              </a:schemeClr>
            </a:solidFill>
          </c:spPr>
          <c:invertIfNegative val="0"/>
          <c:dPt>
            <c:idx val="1"/>
            <c:invertIfNegative val="0"/>
            <c:bubble3D val="0"/>
            <c:extLst>
              <c:ext xmlns:c16="http://schemas.microsoft.com/office/drawing/2014/chart" uri="{C3380CC4-5D6E-409C-BE32-E72D297353CC}">
                <c16:uniqueId val="{00000000-AA7F-4B4F-B3DA-BA19041FDD2C}"/>
              </c:ext>
            </c:extLst>
          </c:dPt>
          <c:dPt>
            <c:idx val="2"/>
            <c:invertIfNegative val="0"/>
            <c:bubble3D val="0"/>
            <c:extLst>
              <c:ext xmlns:c16="http://schemas.microsoft.com/office/drawing/2014/chart" uri="{C3380CC4-5D6E-409C-BE32-E72D297353CC}">
                <c16:uniqueId val="{00000001-AA7F-4B4F-B3DA-BA19041FDD2C}"/>
              </c:ext>
            </c:extLst>
          </c:dPt>
          <c:dPt>
            <c:idx val="3"/>
            <c:invertIfNegative val="0"/>
            <c:bubble3D val="0"/>
            <c:extLst>
              <c:ext xmlns:c16="http://schemas.microsoft.com/office/drawing/2014/chart" uri="{C3380CC4-5D6E-409C-BE32-E72D297353CC}">
                <c16:uniqueId val="{00000002-AA7F-4B4F-B3DA-BA19041FDD2C}"/>
              </c:ext>
            </c:extLst>
          </c:dPt>
          <c:dPt>
            <c:idx val="4"/>
            <c:invertIfNegative val="0"/>
            <c:bubble3D val="0"/>
            <c:extLst>
              <c:ext xmlns:c16="http://schemas.microsoft.com/office/drawing/2014/chart" uri="{C3380CC4-5D6E-409C-BE32-E72D297353CC}">
                <c16:uniqueId val="{00000003-AA7F-4B4F-B3DA-BA19041FDD2C}"/>
              </c:ext>
            </c:extLst>
          </c:dPt>
          <c:dPt>
            <c:idx val="6"/>
            <c:invertIfNegative val="0"/>
            <c:bubble3D val="0"/>
            <c:extLst>
              <c:ext xmlns:c16="http://schemas.microsoft.com/office/drawing/2014/chart" uri="{C3380CC4-5D6E-409C-BE32-E72D297353CC}">
                <c16:uniqueId val="{00000004-AA7F-4B4F-B3DA-BA19041FDD2C}"/>
              </c:ext>
            </c:extLst>
          </c:dPt>
          <c:dPt>
            <c:idx val="7"/>
            <c:invertIfNegative val="0"/>
            <c:bubble3D val="0"/>
            <c:extLst>
              <c:ext xmlns:c16="http://schemas.microsoft.com/office/drawing/2014/chart" uri="{C3380CC4-5D6E-409C-BE32-E72D297353CC}">
                <c16:uniqueId val="{00000005-AA7F-4B4F-B3DA-BA19041FDD2C}"/>
              </c:ext>
            </c:extLst>
          </c:dPt>
          <c:dPt>
            <c:idx val="8"/>
            <c:invertIfNegative val="0"/>
            <c:bubble3D val="0"/>
            <c:extLst>
              <c:ext xmlns:c16="http://schemas.microsoft.com/office/drawing/2014/chart" uri="{C3380CC4-5D6E-409C-BE32-E72D297353CC}">
                <c16:uniqueId val="{00000006-AA7F-4B4F-B3DA-BA19041FDD2C}"/>
              </c:ext>
            </c:extLst>
          </c:dPt>
          <c:dPt>
            <c:idx val="9"/>
            <c:invertIfNegative val="0"/>
            <c:bubble3D val="0"/>
            <c:extLst>
              <c:ext xmlns:c16="http://schemas.microsoft.com/office/drawing/2014/chart" uri="{C3380CC4-5D6E-409C-BE32-E72D297353CC}">
                <c16:uniqueId val="{00000007-AA7F-4B4F-B3DA-BA19041FDD2C}"/>
              </c:ext>
            </c:extLst>
          </c:dPt>
          <c:dPt>
            <c:idx val="10"/>
            <c:invertIfNegative val="0"/>
            <c:bubble3D val="0"/>
            <c:extLst>
              <c:ext xmlns:c16="http://schemas.microsoft.com/office/drawing/2014/chart" uri="{C3380CC4-5D6E-409C-BE32-E72D297353CC}">
                <c16:uniqueId val="{00000008-AA7F-4B4F-B3DA-BA19041FDD2C}"/>
              </c:ext>
            </c:extLst>
          </c:dPt>
          <c:dPt>
            <c:idx val="11"/>
            <c:invertIfNegative val="0"/>
            <c:bubble3D val="0"/>
            <c:extLst>
              <c:ext xmlns:c16="http://schemas.microsoft.com/office/drawing/2014/chart" uri="{C3380CC4-5D6E-409C-BE32-E72D297353CC}">
                <c16:uniqueId val="{00000009-AA7F-4B4F-B3DA-BA19041FDD2C}"/>
              </c:ext>
            </c:extLst>
          </c:dPt>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10</c:v>
                </c:pt>
                <c:pt idx="1">
                  <c:v>10</c:v>
                </c:pt>
                <c:pt idx="2">
                  <c:v>25</c:v>
                </c:pt>
                <c:pt idx="3">
                  <c:v>30</c:v>
                </c:pt>
                <c:pt idx="4">
                  <c:v>50</c:v>
                </c:pt>
                <c:pt idx="5">
                  <c:v>55</c:v>
                </c:pt>
                <c:pt idx="6">
                  <c:v>40</c:v>
                </c:pt>
                <c:pt idx="7">
                  <c:v>45</c:v>
                </c:pt>
                <c:pt idx="8">
                  <c:v>55</c:v>
                </c:pt>
                <c:pt idx="9">
                  <c:v>70</c:v>
                </c:pt>
                <c:pt idx="10">
                  <c:v>200</c:v>
                </c:pt>
                <c:pt idx="11">
                  <c:v>300</c:v>
                </c:pt>
              </c:numCache>
            </c:numRef>
          </c:val>
          <c:extLst>
            <c:ext xmlns:c16="http://schemas.microsoft.com/office/drawing/2014/chart" uri="{C3380CC4-5D6E-409C-BE32-E72D297353CC}">
              <c16:uniqueId val="{0000000A-AA7F-4B4F-B3DA-BA19041FDD2C}"/>
            </c:ext>
          </c:extLst>
        </c:ser>
        <c:ser>
          <c:idx val="1"/>
          <c:order val="1"/>
          <c:tx>
            <c:strRef>
              <c:f>Sheet1!$C$1</c:f>
              <c:strCache>
                <c:ptCount val="1"/>
                <c:pt idx="0">
                  <c:v>Series Two</c:v>
                </c:pt>
              </c:strCache>
            </c:strRef>
          </c:tx>
          <c:spPr>
            <a:solidFill>
              <a:schemeClr val="accent1"/>
            </a:solidFill>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10</c:v>
                </c:pt>
                <c:pt idx="1">
                  <c:v>20</c:v>
                </c:pt>
                <c:pt idx="2">
                  <c:v>35</c:v>
                </c:pt>
                <c:pt idx="3">
                  <c:v>25</c:v>
                </c:pt>
                <c:pt idx="4">
                  <c:v>35</c:v>
                </c:pt>
                <c:pt idx="5">
                  <c:v>75</c:v>
                </c:pt>
                <c:pt idx="6">
                  <c:v>80</c:v>
                </c:pt>
                <c:pt idx="7">
                  <c:v>95</c:v>
                </c:pt>
                <c:pt idx="8">
                  <c:v>110</c:v>
                </c:pt>
                <c:pt idx="9">
                  <c:v>140</c:v>
                </c:pt>
                <c:pt idx="10">
                  <c:v>250</c:v>
                </c:pt>
                <c:pt idx="11">
                  <c:v>450</c:v>
                </c:pt>
              </c:numCache>
            </c:numRef>
          </c:val>
          <c:extLst>
            <c:ext xmlns:c16="http://schemas.microsoft.com/office/drawing/2014/chart" uri="{C3380CC4-5D6E-409C-BE32-E72D297353CC}">
              <c16:uniqueId val="{0000000B-AA7F-4B4F-B3DA-BA19041FDD2C}"/>
            </c:ext>
          </c:extLst>
        </c:ser>
        <c:dLbls>
          <c:showLegendKey val="0"/>
          <c:showVal val="0"/>
          <c:showCatName val="0"/>
          <c:showSerName val="0"/>
          <c:showPercent val="0"/>
          <c:showBubbleSize val="0"/>
        </c:dLbls>
        <c:gapWidth val="300"/>
        <c:overlap val="100"/>
        <c:axId val="232587296"/>
        <c:axId val="232587856"/>
      </c:barChart>
      <c:catAx>
        <c:axId val="232587296"/>
        <c:scaling>
          <c:orientation val="minMax"/>
        </c:scaling>
        <c:delete val="0"/>
        <c:axPos val="b"/>
        <c:numFmt formatCode="General" sourceLinked="0"/>
        <c:majorTickMark val="none"/>
        <c:minorTickMark val="none"/>
        <c:tickLblPos val="nextTo"/>
        <c:spPr>
          <a:ln w="12700">
            <a:noFill/>
          </a:ln>
        </c:spPr>
        <c:txPr>
          <a:bodyPr/>
          <a:lstStyle/>
          <a:p>
            <a:pPr>
              <a:defRPr sz="1200">
                <a:solidFill>
                  <a:schemeClr val="tx1"/>
                </a:solidFill>
                <a:latin typeface="+mn-lt"/>
                <a:ea typeface="Roboto Condensed Light" panose="02000000000000000000" pitchFamily="2" charset="0"/>
              </a:defRPr>
            </a:pPr>
            <a:endParaRPr lang="en-US"/>
          </a:p>
        </c:txPr>
        <c:crossAx val="232587856"/>
        <c:crosses val="autoZero"/>
        <c:auto val="1"/>
        <c:lblAlgn val="ctr"/>
        <c:lblOffset val="100"/>
        <c:noMultiLvlLbl val="0"/>
      </c:catAx>
      <c:valAx>
        <c:axId val="232587856"/>
        <c:scaling>
          <c:orientation val="minMax"/>
          <c:max val="600"/>
        </c:scaling>
        <c:delete val="1"/>
        <c:axPos val="l"/>
        <c:numFmt formatCode="0&quot;%&quot;" sourceLinked="0"/>
        <c:majorTickMark val="none"/>
        <c:minorTickMark val="none"/>
        <c:tickLblPos val="nextTo"/>
        <c:crossAx val="232587296"/>
        <c:crosses val="autoZero"/>
        <c:crossBetween val="between"/>
      </c:valAx>
      <c:spPr>
        <a:noFill/>
        <a:ln w="25400">
          <a:noFill/>
        </a:ln>
      </c:spPr>
    </c:plotArea>
    <c:plotVisOnly val="1"/>
    <c:dispBlanksAs val="gap"/>
    <c:showDLblsOverMax val="0"/>
  </c:chart>
  <c:txPr>
    <a:bodyPr/>
    <a:lstStyle/>
    <a:p>
      <a:pPr>
        <a:defRPr sz="1200">
          <a:solidFill>
            <a:schemeClr val="tx1"/>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5.3799116103134176E-2"/>
          <c:y val="8.8748207336796101E-2"/>
          <c:w val="0.90178284699706657"/>
          <c:h val="0.6994883244547333"/>
        </c:manualLayout>
      </c:layout>
      <c:areaChart>
        <c:grouping val="standard"/>
        <c:varyColors val="0"/>
        <c:ser>
          <c:idx val="0"/>
          <c:order val="0"/>
          <c:tx>
            <c:strRef>
              <c:f>Sheet1!$B$1</c:f>
              <c:strCache>
                <c:ptCount val="1"/>
                <c:pt idx="0">
                  <c:v>Category A</c:v>
                </c:pt>
              </c:strCache>
            </c:strRef>
          </c:tx>
          <c:spPr>
            <a:gradFill flip="none" rotWithShape="1">
              <a:gsLst>
                <a:gs pos="0">
                  <a:schemeClr val="accent2">
                    <a:alpha val="0"/>
                  </a:schemeClr>
                </a:gs>
                <a:gs pos="100000">
                  <a:schemeClr val="accent2">
                    <a:alpha val="53000"/>
                  </a:schemeClr>
                </a:gs>
              </a:gsLst>
              <a:lin ang="16200000" scaled="0"/>
              <a:tileRect/>
            </a:gradFill>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Sheet1!$B$2:$B$30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extLst>
            <c:ext xmlns:c16="http://schemas.microsoft.com/office/drawing/2014/chart" uri="{C3380CC4-5D6E-409C-BE32-E72D297353CC}">
              <c16:uniqueId val="{00000000-8A7B-4030-B2AB-A14F79806CC4}"/>
            </c:ext>
          </c:extLst>
        </c:ser>
        <c:ser>
          <c:idx val="3"/>
          <c:order val="3"/>
          <c:tx>
            <c:strRef>
              <c:f>Sheet1!$E$1</c:f>
              <c:strCache>
                <c:ptCount val="1"/>
                <c:pt idx="0">
                  <c:v>Category B Fill</c:v>
                </c:pt>
              </c:strCache>
            </c:strRef>
          </c:tx>
          <c:spPr>
            <a:gradFill flip="none" rotWithShape="1">
              <a:gsLst>
                <a:gs pos="0">
                  <a:schemeClr val="accent1">
                    <a:alpha val="0"/>
                  </a:schemeClr>
                </a:gs>
                <a:gs pos="100000">
                  <a:schemeClr val="accent1">
                    <a:alpha val="45000"/>
                  </a:schemeClr>
                </a:gs>
              </a:gsLst>
              <a:lin ang="16200000" scaled="0"/>
              <a:tileRect/>
            </a:gradFill>
            <a:effectLst/>
          </c:spP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Sheet1!$E$2:$E$30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extLst>
            <c:ext xmlns:c16="http://schemas.microsoft.com/office/drawing/2014/chart" uri="{C3380CC4-5D6E-409C-BE32-E72D297353CC}">
              <c16:uniqueId val="{00000001-8A7B-4030-B2AB-A14F79806CC4}"/>
            </c:ext>
          </c:extLst>
        </c:ser>
        <c:dLbls>
          <c:showLegendKey val="0"/>
          <c:showVal val="0"/>
          <c:showCatName val="0"/>
          <c:showSerName val="0"/>
          <c:showPercent val="0"/>
          <c:showBubbleSize val="0"/>
        </c:dLbls>
        <c:axId val="-2141964384"/>
        <c:axId val="-2114779376"/>
      </c:areaChart>
      <c:lineChart>
        <c:grouping val="standard"/>
        <c:varyColors val="0"/>
        <c:ser>
          <c:idx val="1"/>
          <c:order val="1"/>
          <c:tx>
            <c:strRef>
              <c:f>Sheet1!$C$1</c:f>
              <c:strCache>
                <c:ptCount val="1"/>
                <c:pt idx="0">
                  <c:v>Category A Fill</c:v>
                </c:pt>
              </c:strCache>
            </c:strRef>
          </c:tx>
          <c:spPr>
            <a:ln w="6350">
              <a:solidFill>
                <a:schemeClr val="accent2"/>
              </a:solidFill>
            </a:ln>
          </c:spPr>
          <c:marker>
            <c:symbol val="circle"/>
            <c:size val="5"/>
            <c:spPr>
              <a:solidFill>
                <a:schemeClr val="accent2"/>
              </a:solidFill>
              <a:ln w="3175">
                <a:noFill/>
              </a:ln>
            </c:spPr>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Sheet1!$C$2:$C$30</c:f>
              <c:numCache>
                <c:formatCode>General</c:formatCode>
                <c:ptCount val="29"/>
                <c:pt idx="0">
                  <c:v>5</c:v>
                </c:pt>
                <c:pt idx="1">
                  <c:v>5</c:v>
                </c:pt>
                <c:pt idx="2">
                  <c:v>8</c:v>
                </c:pt>
                <c:pt idx="3">
                  <c:v>5</c:v>
                </c:pt>
                <c:pt idx="4">
                  <c:v>9</c:v>
                </c:pt>
                <c:pt idx="5">
                  <c:v>14</c:v>
                </c:pt>
                <c:pt idx="6">
                  <c:v>11</c:v>
                </c:pt>
                <c:pt idx="7">
                  <c:v>16</c:v>
                </c:pt>
                <c:pt idx="8">
                  <c:v>14</c:v>
                </c:pt>
                <c:pt idx="9">
                  <c:v>11</c:v>
                </c:pt>
                <c:pt idx="10">
                  <c:v>7</c:v>
                </c:pt>
                <c:pt idx="11">
                  <c:v>14</c:v>
                </c:pt>
                <c:pt idx="12">
                  <c:v>70</c:v>
                </c:pt>
                <c:pt idx="13">
                  <c:v>22</c:v>
                </c:pt>
                <c:pt idx="14">
                  <c:v>28</c:v>
                </c:pt>
                <c:pt idx="15">
                  <c:v>50</c:v>
                </c:pt>
                <c:pt idx="16">
                  <c:v>56</c:v>
                </c:pt>
                <c:pt idx="17">
                  <c:v>50</c:v>
                </c:pt>
                <c:pt idx="18">
                  <c:v>160</c:v>
                </c:pt>
                <c:pt idx="19">
                  <c:v>104</c:v>
                </c:pt>
                <c:pt idx="20">
                  <c:v>110</c:v>
                </c:pt>
                <c:pt idx="21">
                  <c:v>60</c:v>
                </c:pt>
                <c:pt idx="22">
                  <c:v>45</c:v>
                </c:pt>
                <c:pt idx="23">
                  <c:v>50</c:v>
                </c:pt>
                <c:pt idx="24">
                  <c:v>40</c:v>
                </c:pt>
                <c:pt idx="25">
                  <c:v>22</c:v>
                </c:pt>
                <c:pt idx="26">
                  <c:v>12</c:v>
                </c:pt>
                <c:pt idx="27">
                  <c:v>8</c:v>
                </c:pt>
                <c:pt idx="28">
                  <c:v>10</c:v>
                </c:pt>
              </c:numCache>
            </c:numRef>
          </c:val>
          <c:smooth val="0"/>
          <c:extLst>
            <c:ext xmlns:c16="http://schemas.microsoft.com/office/drawing/2014/chart" uri="{C3380CC4-5D6E-409C-BE32-E72D297353CC}">
              <c16:uniqueId val="{00000002-8A7B-4030-B2AB-A14F79806CC4}"/>
            </c:ext>
          </c:extLst>
        </c:ser>
        <c:ser>
          <c:idx val="2"/>
          <c:order val="2"/>
          <c:tx>
            <c:strRef>
              <c:f>Sheet1!$D$1</c:f>
              <c:strCache>
                <c:ptCount val="1"/>
                <c:pt idx="0">
                  <c:v>Category B</c:v>
                </c:pt>
              </c:strCache>
            </c:strRef>
          </c:tx>
          <c:spPr>
            <a:ln w="6350">
              <a:solidFill>
                <a:schemeClr val="accent1"/>
              </a:solidFill>
            </a:ln>
          </c:spPr>
          <c:marker>
            <c:symbol val="circle"/>
            <c:size val="4"/>
          </c:marker>
          <c:cat>
            <c:numRef>
              <c:f>Sheet1!$A$2:$A$30</c:f>
              <c:numCache>
                <c:formatCode>m/d/yyyy</c:formatCode>
                <c:ptCount val="29"/>
                <c:pt idx="0">
                  <c:v>41903</c:v>
                </c:pt>
                <c:pt idx="1">
                  <c:v>41904</c:v>
                </c:pt>
                <c:pt idx="2">
                  <c:v>41905</c:v>
                </c:pt>
                <c:pt idx="3">
                  <c:v>41906</c:v>
                </c:pt>
                <c:pt idx="4">
                  <c:v>41907</c:v>
                </c:pt>
                <c:pt idx="5">
                  <c:v>41908</c:v>
                </c:pt>
                <c:pt idx="6">
                  <c:v>41909</c:v>
                </c:pt>
                <c:pt idx="7">
                  <c:v>41910</c:v>
                </c:pt>
                <c:pt idx="8">
                  <c:v>41911</c:v>
                </c:pt>
                <c:pt idx="9">
                  <c:v>41912</c:v>
                </c:pt>
                <c:pt idx="10">
                  <c:v>41913</c:v>
                </c:pt>
                <c:pt idx="11">
                  <c:v>41914</c:v>
                </c:pt>
                <c:pt idx="12">
                  <c:v>41915</c:v>
                </c:pt>
                <c:pt idx="13">
                  <c:v>41916</c:v>
                </c:pt>
                <c:pt idx="14">
                  <c:v>41917</c:v>
                </c:pt>
                <c:pt idx="15">
                  <c:v>41918</c:v>
                </c:pt>
                <c:pt idx="16">
                  <c:v>41919</c:v>
                </c:pt>
                <c:pt idx="17">
                  <c:v>41920</c:v>
                </c:pt>
                <c:pt idx="18">
                  <c:v>41921</c:v>
                </c:pt>
                <c:pt idx="19">
                  <c:v>41922</c:v>
                </c:pt>
                <c:pt idx="20">
                  <c:v>41923</c:v>
                </c:pt>
                <c:pt idx="21">
                  <c:v>41924</c:v>
                </c:pt>
                <c:pt idx="22">
                  <c:v>41925</c:v>
                </c:pt>
                <c:pt idx="23">
                  <c:v>41926</c:v>
                </c:pt>
                <c:pt idx="24">
                  <c:v>41927</c:v>
                </c:pt>
                <c:pt idx="25">
                  <c:v>41928</c:v>
                </c:pt>
                <c:pt idx="26">
                  <c:v>41929</c:v>
                </c:pt>
                <c:pt idx="27">
                  <c:v>41930</c:v>
                </c:pt>
                <c:pt idx="28">
                  <c:v>41931</c:v>
                </c:pt>
              </c:numCache>
            </c:numRef>
          </c:cat>
          <c:val>
            <c:numRef>
              <c:f>Sheet1!$D$2:$D$30</c:f>
              <c:numCache>
                <c:formatCode>General</c:formatCode>
                <c:ptCount val="29"/>
                <c:pt idx="0">
                  <c:v>10</c:v>
                </c:pt>
                <c:pt idx="1">
                  <c:v>2</c:v>
                </c:pt>
                <c:pt idx="2">
                  <c:v>2</c:v>
                </c:pt>
                <c:pt idx="3">
                  <c:v>8</c:v>
                </c:pt>
                <c:pt idx="4">
                  <c:v>13</c:v>
                </c:pt>
                <c:pt idx="5">
                  <c:v>20</c:v>
                </c:pt>
                <c:pt idx="6">
                  <c:v>19</c:v>
                </c:pt>
                <c:pt idx="7">
                  <c:v>34</c:v>
                </c:pt>
                <c:pt idx="8">
                  <c:v>12</c:v>
                </c:pt>
                <c:pt idx="9">
                  <c:v>40</c:v>
                </c:pt>
                <c:pt idx="10">
                  <c:v>22</c:v>
                </c:pt>
                <c:pt idx="11">
                  <c:v>35</c:v>
                </c:pt>
                <c:pt idx="12">
                  <c:v>35</c:v>
                </c:pt>
                <c:pt idx="13">
                  <c:v>30</c:v>
                </c:pt>
                <c:pt idx="14">
                  <c:v>33</c:v>
                </c:pt>
                <c:pt idx="15">
                  <c:v>40</c:v>
                </c:pt>
                <c:pt idx="16">
                  <c:v>80</c:v>
                </c:pt>
                <c:pt idx="17">
                  <c:v>105</c:v>
                </c:pt>
                <c:pt idx="18">
                  <c:v>40</c:v>
                </c:pt>
                <c:pt idx="19">
                  <c:v>70</c:v>
                </c:pt>
                <c:pt idx="20">
                  <c:v>40</c:v>
                </c:pt>
                <c:pt idx="21">
                  <c:v>30</c:v>
                </c:pt>
                <c:pt idx="22">
                  <c:v>35</c:v>
                </c:pt>
                <c:pt idx="23">
                  <c:v>39</c:v>
                </c:pt>
                <c:pt idx="24">
                  <c:v>37</c:v>
                </c:pt>
                <c:pt idx="25">
                  <c:v>45</c:v>
                </c:pt>
                <c:pt idx="26">
                  <c:v>30</c:v>
                </c:pt>
                <c:pt idx="27">
                  <c:v>25</c:v>
                </c:pt>
                <c:pt idx="28">
                  <c:v>20</c:v>
                </c:pt>
              </c:numCache>
            </c:numRef>
          </c:val>
          <c:smooth val="0"/>
          <c:extLst>
            <c:ext xmlns:c16="http://schemas.microsoft.com/office/drawing/2014/chart" uri="{C3380CC4-5D6E-409C-BE32-E72D297353CC}">
              <c16:uniqueId val="{00000003-8A7B-4030-B2AB-A14F79806CC4}"/>
            </c:ext>
          </c:extLst>
        </c:ser>
        <c:dLbls>
          <c:showLegendKey val="0"/>
          <c:showVal val="0"/>
          <c:showCatName val="0"/>
          <c:showSerName val="0"/>
          <c:showPercent val="0"/>
          <c:showBubbleSize val="0"/>
        </c:dLbls>
        <c:marker val="1"/>
        <c:smooth val="0"/>
        <c:axId val="-2141964384"/>
        <c:axId val="-2114779376"/>
      </c:lineChart>
      <c:dateAx>
        <c:axId val="-2141964384"/>
        <c:scaling>
          <c:orientation val="minMax"/>
        </c:scaling>
        <c:delete val="0"/>
        <c:axPos val="b"/>
        <c:numFmt formatCode="m/d/yyyy"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14779376"/>
        <c:crosses val="autoZero"/>
        <c:auto val="1"/>
        <c:lblOffset val="100"/>
        <c:baseTimeUnit val="days"/>
        <c:majorUnit val="7"/>
        <c:majorTimeUnit val="days"/>
      </c:dateAx>
      <c:valAx>
        <c:axId val="-2114779376"/>
        <c:scaling>
          <c:orientation val="minMax"/>
          <c:max val="160"/>
        </c:scaling>
        <c:delete val="0"/>
        <c:axPos val="l"/>
        <c:majorGridlines>
          <c:spPr>
            <a:ln w="12700">
              <a:solidFill>
                <a:schemeClr val="bg2">
                  <a:alpha val="75000"/>
                </a:schemeClr>
              </a:solidFill>
            </a:ln>
          </c:spPr>
        </c:majorGridlines>
        <c:numFmt formatCode="General" sourceLinked="1"/>
        <c:majorTickMark val="none"/>
        <c:minorTickMark val="none"/>
        <c:tickLblPos val="nextTo"/>
        <c:spPr>
          <a:ln>
            <a:noFill/>
          </a:ln>
        </c:spPr>
        <c:txPr>
          <a:bodyPr/>
          <a:lstStyle/>
          <a:p>
            <a:pPr>
              <a:defRPr sz="1050">
                <a:solidFill>
                  <a:schemeClr val="bg2"/>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141964384"/>
        <c:crosses val="autoZero"/>
        <c:crossBetween val="midCat"/>
        <c:majorUnit val="40"/>
      </c:valAx>
      <c:spPr>
        <a:noFill/>
        <a:ln w="25400">
          <a:noFill/>
        </a:ln>
      </c:spPr>
    </c:plotArea>
    <c:plotVisOnly val="1"/>
    <c:dispBlanksAs val="zero"/>
    <c:showDLblsOverMax val="0"/>
  </c:chart>
  <c:txPr>
    <a:bodyPr/>
    <a:lstStyle/>
    <a:p>
      <a:pPr>
        <a:defRPr sz="1400" b="0" i="0">
          <a:latin typeface="SF UI Display Light" charset="0"/>
          <a:ea typeface="SF UI Display Light" charset="0"/>
          <a:cs typeface="SF UI Display Light"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02F-4C00-8FAD-9B63A657ED0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1-DC07-4DF8-BBC1-94C21D79A5EB}"/>
              </c:ext>
            </c:extLst>
          </c:dPt>
          <c:cat>
            <c:strRef>
              <c:f>Sheet1!$A$2:$A$3</c:f>
              <c:strCache>
                <c:ptCount val="2"/>
                <c:pt idx="0">
                  <c:v>1st Qtr</c:v>
                </c:pt>
                <c:pt idx="1">
                  <c:v>2nd Qtr</c:v>
                </c:pt>
              </c:strCache>
            </c:strRef>
          </c:cat>
          <c:val>
            <c:numRef>
              <c:f>Sheet1!$B$2:$B$3</c:f>
              <c:numCache>
                <c:formatCode>General</c:formatCode>
                <c:ptCount val="2"/>
                <c:pt idx="0">
                  <c:v>8</c:v>
                </c:pt>
                <c:pt idx="1">
                  <c:v>2</c:v>
                </c:pt>
              </c:numCache>
            </c:numRef>
          </c:val>
          <c:extLst>
            <c:ext xmlns:c16="http://schemas.microsoft.com/office/drawing/2014/chart" uri="{C3380CC4-5D6E-409C-BE32-E72D297353CC}">
              <c16:uniqueId val="{00000000-DC07-4DF8-BBC1-94C21D79A5E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9471-4BBF-B067-39BB1DEFE87A}"/>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9471-4BBF-B067-39BB1DEFE87A}"/>
              </c:ext>
            </c:extLst>
          </c:dPt>
          <c:cat>
            <c:strRef>
              <c:f>Sheet1!$A$2:$A$3</c:f>
              <c:strCache>
                <c:ptCount val="2"/>
                <c:pt idx="0">
                  <c:v>1st Qtr</c:v>
                </c:pt>
                <c:pt idx="1">
                  <c:v>2nd Qtr</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9471-4BBF-B067-39BB1DEFE87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F67-4D08-9C60-04DE5AF4003B}"/>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0F67-4D08-9C60-04DE5AF4003B}"/>
              </c:ext>
            </c:extLst>
          </c:dPt>
          <c:cat>
            <c:strRef>
              <c:f>Sheet1!$A$2:$A$3</c:f>
              <c:strCache>
                <c:ptCount val="2"/>
                <c:pt idx="0">
                  <c:v>1st Qtr</c:v>
                </c:pt>
                <c:pt idx="1">
                  <c:v>2nd Qtr</c:v>
                </c:pt>
              </c:strCache>
            </c:strRef>
          </c:cat>
          <c:val>
            <c:numRef>
              <c:f>Sheet1!$B$2:$B$3</c:f>
              <c:numCache>
                <c:formatCode>General</c:formatCode>
                <c:ptCount val="2"/>
                <c:pt idx="0">
                  <c:v>6</c:v>
                </c:pt>
                <c:pt idx="1">
                  <c:v>4</c:v>
                </c:pt>
              </c:numCache>
            </c:numRef>
          </c:val>
          <c:extLst>
            <c:ext xmlns:c16="http://schemas.microsoft.com/office/drawing/2014/chart" uri="{C3380CC4-5D6E-409C-BE32-E72D297353CC}">
              <c16:uniqueId val="{00000004-0F67-4D08-9C60-04DE5AF4003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34A5-4AC0-89AD-BD25041BF256}"/>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4A5-4AC0-89AD-BD25041BF256}"/>
              </c:ext>
            </c:extLst>
          </c:dPt>
          <c:cat>
            <c:strRef>
              <c:f>Sheet1!$A$2:$A$3</c:f>
              <c:strCache>
                <c:ptCount val="2"/>
                <c:pt idx="0">
                  <c:v>1st Qtr</c:v>
                </c:pt>
                <c:pt idx="1">
                  <c:v>2nd Qtr</c:v>
                </c:pt>
              </c:strCache>
            </c:strRef>
          </c:cat>
          <c:val>
            <c:numRef>
              <c:f>Sheet1!$B$2:$B$3</c:f>
              <c:numCache>
                <c:formatCode>General</c:formatCode>
                <c:ptCount val="2"/>
                <c:pt idx="0">
                  <c:v>3</c:v>
                </c:pt>
                <c:pt idx="1">
                  <c:v>7</c:v>
                </c:pt>
              </c:numCache>
            </c:numRef>
          </c:val>
          <c:extLst>
            <c:ext xmlns:c16="http://schemas.microsoft.com/office/drawing/2014/chart" uri="{C3380CC4-5D6E-409C-BE32-E72D297353CC}">
              <c16:uniqueId val="{00000004-34A5-4AC0-89AD-BD25041BF25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F8CB-428B-B2A4-E1B29E096663}"/>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F8CB-428B-B2A4-E1B29E096663}"/>
              </c:ext>
            </c:extLst>
          </c:dPt>
          <c:cat>
            <c:strRef>
              <c:f>Sheet1!$A$2:$A$3</c:f>
              <c:strCache>
                <c:ptCount val="2"/>
                <c:pt idx="0">
                  <c:v>1st Qtr</c:v>
                </c:pt>
                <c:pt idx="1">
                  <c:v>2nd Qtr</c:v>
                </c:pt>
              </c:strCache>
            </c:strRef>
          </c:cat>
          <c:val>
            <c:numRef>
              <c:f>Sheet1!$B$2:$B$3</c:f>
              <c:numCache>
                <c:formatCode>General</c:formatCode>
                <c:ptCount val="2"/>
                <c:pt idx="0">
                  <c:v>9</c:v>
                </c:pt>
                <c:pt idx="1">
                  <c:v>1</c:v>
                </c:pt>
              </c:numCache>
            </c:numRef>
          </c:val>
          <c:extLst>
            <c:ext xmlns:c16="http://schemas.microsoft.com/office/drawing/2014/chart" uri="{C3380CC4-5D6E-409C-BE32-E72D297353CC}">
              <c16:uniqueId val="{00000004-F8CB-428B-B2A4-E1B29E09666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863F73-61FF-477F-B2F2-9C6BA38B022E}" type="datetimeFigureOut">
              <a:rPr lang="en-US" smtClean="0"/>
              <a:t>1/4/2017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E90929-5620-4458-989E-DD2B521BC9C9}" type="slidenum">
              <a:rPr lang="en-US" smtClean="0"/>
              <a:t>‹#›</a:t>
            </a:fld>
            <a:endParaRPr lang="en-US"/>
          </a:p>
        </p:txBody>
      </p:sp>
    </p:spTree>
    <p:extLst>
      <p:ext uri="{BB962C8B-B14F-4D97-AF65-F5344CB8AC3E}">
        <p14:creationId xmlns:p14="http://schemas.microsoft.com/office/powerpoint/2010/main" val="55816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F5A6-AFC4-4491-AF62-14BA54519EF6}" type="datetimeFigureOut">
              <a:rPr lang="en-US" smtClean="0"/>
              <a:t>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3E0CC-DA7C-430C-AFB1-5279E76254DC}" type="slidenum">
              <a:rPr lang="en-US" smtClean="0"/>
              <a:t>‹#›</a:t>
            </a:fld>
            <a:endParaRPr lang="en-US"/>
          </a:p>
        </p:txBody>
      </p:sp>
    </p:spTree>
    <p:extLst>
      <p:ext uri="{BB962C8B-B14F-4D97-AF65-F5344CB8AC3E}">
        <p14:creationId xmlns:p14="http://schemas.microsoft.com/office/powerpoint/2010/main" val="4012351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Picture Placeholder 7"/>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2065317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sp>
        <p:nvSpPr>
          <p:cNvPr id="12" name="Picture Placeholder 11"/>
          <p:cNvSpPr>
            <a:spLocks noGrp="1"/>
          </p:cNvSpPr>
          <p:nvPr>
            <p:ph type="pic" sz="quarter" idx="14"/>
          </p:nvPr>
        </p:nvSpPr>
        <p:spPr>
          <a:xfrm>
            <a:off x="0" y="3422650"/>
            <a:ext cx="4059936"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4059936" y="3422650"/>
            <a:ext cx="4059936" cy="3429000"/>
          </a:xfrm>
          <a:solidFill>
            <a:schemeClr val="tx2"/>
          </a:solidFill>
        </p:spPr>
        <p:txBody>
          <a:bodyPr/>
          <a:lstStyle/>
          <a:p>
            <a:endParaRPr lang="en-US"/>
          </a:p>
        </p:txBody>
      </p:sp>
      <p:sp>
        <p:nvSpPr>
          <p:cNvPr id="14" name="Picture Placeholder 11"/>
          <p:cNvSpPr>
            <a:spLocks noGrp="1"/>
          </p:cNvSpPr>
          <p:nvPr>
            <p:ph type="pic" sz="quarter" idx="16"/>
          </p:nvPr>
        </p:nvSpPr>
        <p:spPr>
          <a:xfrm>
            <a:off x="8119872" y="3422650"/>
            <a:ext cx="4059936" cy="3429000"/>
          </a:xfrm>
          <a:solidFill>
            <a:schemeClr val="accent1"/>
          </a:solidFill>
        </p:spPr>
        <p:txBody>
          <a:bodyPr/>
          <a:lstStyle/>
          <a:p>
            <a:endParaRPr lang="en-US"/>
          </a:p>
        </p:txBody>
      </p:sp>
    </p:spTree>
    <p:extLst>
      <p:ext uri="{BB962C8B-B14F-4D97-AF65-F5344CB8AC3E}">
        <p14:creationId xmlns:p14="http://schemas.microsoft.com/office/powerpoint/2010/main" val="879608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6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664464" y="6356350"/>
            <a:ext cx="2743200" cy="365125"/>
          </a:xfrm>
        </p:spPr>
        <p:txBody>
          <a:bodyPr/>
          <a:lstStyle/>
          <a:p>
            <a:fld id="{C5C6CD98-3D85-4239-8884-FF6AD3410187}" type="datetime1">
              <a:rPr lang="en-US" smtClean="0"/>
              <a:t>1/4/2017</a:t>
            </a:fld>
            <a:endParaRPr lang="en-US"/>
          </a:p>
        </p:txBody>
      </p:sp>
      <p:sp>
        <p:nvSpPr>
          <p:cNvPr id="12" name="Picture Placeholder 11"/>
          <p:cNvSpPr>
            <a:spLocks noGrp="1"/>
          </p:cNvSpPr>
          <p:nvPr>
            <p:ph type="pic" sz="quarter" idx="14"/>
          </p:nvPr>
        </p:nvSpPr>
        <p:spPr>
          <a:xfrm>
            <a:off x="6096" y="3422650"/>
            <a:ext cx="4059936" cy="3429000"/>
          </a:xfrm>
          <a:solidFill>
            <a:schemeClr val="accent1"/>
          </a:solidFill>
        </p:spPr>
        <p:txBody>
          <a:bodyPr/>
          <a:lstStyle/>
          <a:p>
            <a:endParaRPr lang="en-US"/>
          </a:p>
        </p:txBody>
      </p:sp>
      <p:sp>
        <p:nvSpPr>
          <p:cNvPr id="13" name="Picture Placeholder 11"/>
          <p:cNvSpPr>
            <a:spLocks noGrp="1"/>
          </p:cNvSpPr>
          <p:nvPr>
            <p:ph type="pic" sz="quarter" idx="15"/>
          </p:nvPr>
        </p:nvSpPr>
        <p:spPr>
          <a:xfrm>
            <a:off x="4066032" y="3422650"/>
            <a:ext cx="4059936" cy="3429000"/>
          </a:xfrm>
          <a:solidFill>
            <a:schemeClr val="tx2"/>
          </a:solidFill>
        </p:spPr>
        <p:txBody>
          <a:bodyPr/>
          <a:lstStyle/>
          <a:p>
            <a:endParaRPr lang="en-US"/>
          </a:p>
        </p:txBody>
      </p:sp>
      <p:sp>
        <p:nvSpPr>
          <p:cNvPr id="14" name="Picture Placeholder 11"/>
          <p:cNvSpPr>
            <a:spLocks noGrp="1"/>
          </p:cNvSpPr>
          <p:nvPr>
            <p:ph type="pic" sz="quarter" idx="16"/>
          </p:nvPr>
        </p:nvSpPr>
        <p:spPr>
          <a:xfrm>
            <a:off x="8125968" y="3422650"/>
            <a:ext cx="4059936" cy="3429000"/>
          </a:xfrm>
          <a:solidFill>
            <a:schemeClr val="accent1"/>
          </a:solidFill>
        </p:spPr>
        <p:txBody>
          <a:bodyPr/>
          <a:lstStyle/>
          <a:p>
            <a:endParaRPr lang="en-US"/>
          </a:p>
        </p:txBody>
      </p:sp>
      <p:sp>
        <p:nvSpPr>
          <p:cNvPr id="15" name="Picture Placeholder 11"/>
          <p:cNvSpPr>
            <a:spLocks noGrp="1"/>
          </p:cNvSpPr>
          <p:nvPr>
            <p:ph type="pic" sz="quarter" idx="17"/>
          </p:nvPr>
        </p:nvSpPr>
        <p:spPr>
          <a:xfrm>
            <a:off x="6096" y="0"/>
            <a:ext cx="4059936" cy="3429000"/>
          </a:xfrm>
          <a:solidFill>
            <a:schemeClr val="tx2"/>
          </a:solidFill>
        </p:spPr>
        <p:txBody>
          <a:bodyPr/>
          <a:lstStyle/>
          <a:p>
            <a:endParaRPr lang="en-US"/>
          </a:p>
        </p:txBody>
      </p:sp>
      <p:sp>
        <p:nvSpPr>
          <p:cNvPr id="16" name="Picture Placeholder 11"/>
          <p:cNvSpPr>
            <a:spLocks noGrp="1"/>
          </p:cNvSpPr>
          <p:nvPr>
            <p:ph type="pic" sz="quarter" idx="18"/>
          </p:nvPr>
        </p:nvSpPr>
        <p:spPr>
          <a:xfrm>
            <a:off x="4066032" y="0"/>
            <a:ext cx="4059936" cy="3429000"/>
          </a:xfrm>
          <a:solidFill>
            <a:schemeClr val="accent1"/>
          </a:solidFill>
        </p:spPr>
        <p:txBody>
          <a:bodyPr/>
          <a:lstStyle/>
          <a:p>
            <a:endParaRPr lang="en-US"/>
          </a:p>
        </p:txBody>
      </p:sp>
      <p:sp>
        <p:nvSpPr>
          <p:cNvPr id="17" name="Picture Placeholder 11"/>
          <p:cNvSpPr>
            <a:spLocks noGrp="1"/>
          </p:cNvSpPr>
          <p:nvPr>
            <p:ph type="pic" sz="quarter" idx="19"/>
          </p:nvPr>
        </p:nvSpPr>
        <p:spPr>
          <a:xfrm>
            <a:off x="8125968" y="0"/>
            <a:ext cx="4059936" cy="3429000"/>
          </a:xfrm>
          <a:solidFill>
            <a:schemeClr val="tx2"/>
          </a:solidFill>
        </p:spPr>
        <p:txBody>
          <a:bodyPr/>
          <a:lstStyle/>
          <a:p>
            <a:endParaRPr lang="en-US"/>
          </a:p>
        </p:txBody>
      </p:sp>
    </p:spTree>
    <p:extLst>
      <p:ext uri="{BB962C8B-B14F-4D97-AF65-F5344CB8AC3E}">
        <p14:creationId xmlns:p14="http://schemas.microsoft.com/office/powerpoint/2010/main" val="227180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10" name="Picture Placeholder 9"/>
          <p:cNvSpPr>
            <a:spLocks noGrp="1"/>
          </p:cNvSpPr>
          <p:nvPr>
            <p:ph type="pic" sz="quarter" idx="12"/>
          </p:nvPr>
        </p:nvSpPr>
        <p:spPr>
          <a:xfrm>
            <a:off x="6083300" y="0"/>
            <a:ext cx="6108700" cy="6858000"/>
          </a:xfrm>
          <a:solidFill>
            <a:schemeClr val="accent1"/>
          </a:solidFill>
        </p:spPr>
        <p:txBody>
          <a:bodyPr/>
          <a:lstStyle/>
          <a:p>
            <a:endParaRPr lang="en-US"/>
          </a:p>
        </p:txBody>
      </p:sp>
    </p:spTree>
    <p:extLst>
      <p:ext uri="{BB962C8B-B14F-4D97-AF65-F5344CB8AC3E}">
        <p14:creationId xmlns:p14="http://schemas.microsoft.com/office/powerpoint/2010/main" val="22590339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5" name="Picture Placeholder 24"/>
          <p:cNvSpPr>
            <a:spLocks noGrp="1"/>
          </p:cNvSpPr>
          <p:nvPr>
            <p:ph type="pic" sz="quarter" idx="14"/>
          </p:nvPr>
        </p:nvSpPr>
        <p:spPr>
          <a:xfrm>
            <a:off x="3" y="-6757"/>
            <a:ext cx="5899149" cy="6864758"/>
          </a:xfrm>
          <a:custGeom>
            <a:avLst/>
            <a:gdLst>
              <a:gd name="connsiteX0" fmla="*/ 1492250 w 5899149"/>
              <a:gd name="connsiteY0" fmla="*/ 5969408 h 6864758"/>
              <a:gd name="connsiteX1" fmla="*/ 2914649 w 5899149"/>
              <a:gd name="connsiteY1" fmla="*/ 5969408 h 6864758"/>
              <a:gd name="connsiteX2" fmla="*/ 2914649 w 5899149"/>
              <a:gd name="connsiteY2" fmla="*/ 6864758 h 6864758"/>
              <a:gd name="connsiteX3" fmla="*/ 1492250 w 5899149"/>
              <a:gd name="connsiteY3" fmla="*/ 6864758 h 6864758"/>
              <a:gd name="connsiteX4" fmla="*/ 0 w 5899149"/>
              <a:gd name="connsiteY4" fmla="*/ 4445408 h 6864758"/>
              <a:gd name="connsiteX5" fmla="*/ 1422400 w 5899149"/>
              <a:gd name="connsiteY5" fmla="*/ 4445408 h 6864758"/>
              <a:gd name="connsiteX6" fmla="*/ 1422400 w 5899149"/>
              <a:gd name="connsiteY6" fmla="*/ 6864758 h 6864758"/>
              <a:gd name="connsiteX7" fmla="*/ 0 w 5899149"/>
              <a:gd name="connsiteY7" fmla="*/ 6864758 h 6864758"/>
              <a:gd name="connsiteX8" fmla="*/ 4476749 w 5899149"/>
              <a:gd name="connsiteY8" fmla="*/ 4438650 h 6864758"/>
              <a:gd name="connsiteX9" fmla="*/ 5899149 w 5899149"/>
              <a:gd name="connsiteY9" fmla="*/ 4438650 h 6864758"/>
              <a:gd name="connsiteX10" fmla="*/ 5899149 w 5899149"/>
              <a:gd name="connsiteY10" fmla="*/ 6858000 h 6864758"/>
              <a:gd name="connsiteX11" fmla="*/ 4476749 w 5899149"/>
              <a:gd name="connsiteY11" fmla="*/ 6858000 h 6864758"/>
              <a:gd name="connsiteX12" fmla="*/ 2984499 w 5899149"/>
              <a:gd name="connsiteY12" fmla="*/ 2495958 h 6864758"/>
              <a:gd name="connsiteX13" fmla="*/ 4406899 w 5899149"/>
              <a:gd name="connsiteY13" fmla="*/ 2495958 h 6864758"/>
              <a:gd name="connsiteX14" fmla="*/ 4406899 w 5899149"/>
              <a:gd name="connsiteY14" fmla="*/ 6864758 h 6864758"/>
              <a:gd name="connsiteX15" fmla="*/ 2984499 w 5899149"/>
              <a:gd name="connsiteY15" fmla="*/ 6864758 h 6864758"/>
              <a:gd name="connsiteX16" fmla="*/ 1492250 w 5899149"/>
              <a:gd name="connsiteY16" fmla="*/ 1522822 h 6864758"/>
              <a:gd name="connsiteX17" fmla="*/ 2914649 w 5899149"/>
              <a:gd name="connsiteY17" fmla="*/ 1522822 h 6864758"/>
              <a:gd name="connsiteX18" fmla="*/ 2914649 w 5899149"/>
              <a:gd name="connsiteY18" fmla="*/ 5891621 h 6864758"/>
              <a:gd name="connsiteX19" fmla="*/ 1492250 w 5899149"/>
              <a:gd name="connsiteY19" fmla="*/ 5891621 h 6864758"/>
              <a:gd name="connsiteX20" fmla="*/ 0 w 5899149"/>
              <a:gd name="connsiteY20" fmla="*/ 6759 h 6864758"/>
              <a:gd name="connsiteX21" fmla="*/ 1422400 w 5899149"/>
              <a:gd name="connsiteY21" fmla="*/ 6759 h 6864758"/>
              <a:gd name="connsiteX22" fmla="*/ 1422400 w 5899149"/>
              <a:gd name="connsiteY22" fmla="*/ 4375558 h 6864758"/>
              <a:gd name="connsiteX23" fmla="*/ 0 w 5899149"/>
              <a:gd name="connsiteY23" fmla="*/ 4375558 h 6864758"/>
              <a:gd name="connsiteX24" fmla="*/ 2984499 w 5899149"/>
              <a:gd name="connsiteY24" fmla="*/ 6758 h 6864758"/>
              <a:gd name="connsiteX25" fmla="*/ 4406899 w 5899149"/>
              <a:gd name="connsiteY25" fmla="*/ 6758 h 6864758"/>
              <a:gd name="connsiteX26" fmla="*/ 4406899 w 5899149"/>
              <a:gd name="connsiteY26" fmla="*/ 2421346 h 6864758"/>
              <a:gd name="connsiteX27" fmla="*/ 2984499 w 5899149"/>
              <a:gd name="connsiteY27" fmla="*/ 2421346 h 6864758"/>
              <a:gd name="connsiteX28" fmla="*/ 1492250 w 5899149"/>
              <a:gd name="connsiteY28" fmla="*/ 1 h 6864758"/>
              <a:gd name="connsiteX29" fmla="*/ 2914649 w 5899149"/>
              <a:gd name="connsiteY29" fmla="*/ 1 h 6864758"/>
              <a:gd name="connsiteX30" fmla="*/ 2914649 w 5899149"/>
              <a:gd name="connsiteY30" fmla="*/ 1445034 h 6864758"/>
              <a:gd name="connsiteX31" fmla="*/ 1492250 w 5899149"/>
              <a:gd name="connsiteY31" fmla="*/ 1445034 h 6864758"/>
              <a:gd name="connsiteX32" fmla="*/ 4476749 w 5899149"/>
              <a:gd name="connsiteY32" fmla="*/ 0 h 6864758"/>
              <a:gd name="connsiteX33" fmla="*/ 5899149 w 5899149"/>
              <a:gd name="connsiteY33" fmla="*/ 0 h 6864758"/>
              <a:gd name="connsiteX34" fmla="*/ 5899149 w 5899149"/>
              <a:gd name="connsiteY34" fmla="*/ 4368800 h 6864758"/>
              <a:gd name="connsiteX35" fmla="*/ 4476749 w 5899149"/>
              <a:gd name="connsiteY35" fmla="*/ 4368800 h 6864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899149" h="6864758">
                <a:moveTo>
                  <a:pt x="1492250" y="5969408"/>
                </a:moveTo>
                <a:lnTo>
                  <a:pt x="2914649" y="5969408"/>
                </a:lnTo>
                <a:lnTo>
                  <a:pt x="2914649" y="6864758"/>
                </a:lnTo>
                <a:lnTo>
                  <a:pt x="1492250" y="6864758"/>
                </a:lnTo>
                <a:close/>
                <a:moveTo>
                  <a:pt x="0" y="4445408"/>
                </a:moveTo>
                <a:lnTo>
                  <a:pt x="1422400" y="4445408"/>
                </a:lnTo>
                <a:lnTo>
                  <a:pt x="1422400" y="6864758"/>
                </a:lnTo>
                <a:lnTo>
                  <a:pt x="0" y="6864758"/>
                </a:lnTo>
                <a:close/>
                <a:moveTo>
                  <a:pt x="4476749" y="4438650"/>
                </a:moveTo>
                <a:lnTo>
                  <a:pt x="5899149" y="4438650"/>
                </a:lnTo>
                <a:lnTo>
                  <a:pt x="5899149" y="6858000"/>
                </a:lnTo>
                <a:lnTo>
                  <a:pt x="4476749" y="6858000"/>
                </a:lnTo>
                <a:close/>
                <a:moveTo>
                  <a:pt x="2984499" y="2495958"/>
                </a:moveTo>
                <a:lnTo>
                  <a:pt x="4406899" y="2495958"/>
                </a:lnTo>
                <a:lnTo>
                  <a:pt x="4406899" y="6864758"/>
                </a:lnTo>
                <a:lnTo>
                  <a:pt x="2984499" y="6864758"/>
                </a:lnTo>
                <a:close/>
                <a:moveTo>
                  <a:pt x="1492250" y="1522822"/>
                </a:moveTo>
                <a:lnTo>
                  <a:pt x="2914649" y="1522822"/>
                </a:lnTo>
                <a:lnTo>
                  <a:pt x="2914649" y="5891621"/>
                </a:lnTo>
                <a:lnTo>
                  <a:pt x="1492250" y="5891621"/>
                </a:lnTo>
                <a:close/>
                <a:moveTo>
                  <a:pt x="0" y="6759"/>
                </a:moveTo>
                <a:lnTo>
                  <a:pt x="1422400" y="6759"/>
                </a:lnTo>
                <a:lnTo>
                  <a:pt x="1422400" y="4375558"/>
                </a:lnTo>
                <a:lnTo>
                  <a:pt x="0" y="4375558"/>
                </a:lnTo>
                <a:close/>
                <a:moveTo>
                  <a:pt x="2984499" y="6758"/>
                </a:moveTo>
                <a:lnTo>
                  <a:pt x="4406899" y="6758"/>
                </a:lnTo>
                <a:lnTo>
                  <a:pt x="4406899" y="2421346"/>
                </a:lnTo>
                <a:lnTo>
                  <a:pt x="2984499" y="2421346"/>
                </a:lnTo>
                <a:close/>
                <a:moveTo>
                  <a:pt x="1492250" y="1"/>
                </a:moveTo>
                <a:lnTo>
                  <a:pt x="2914649" y="1"/>
                </a:lnTo>
                <a:lnTo>
                  <a:pt x="2914649" y="1445034"/>
                </a:lnTo>
                <a:lnTo>
                  <a:pt x="1492250" y="1445034"/>
                </a:lnTo>
                <a:close/>
                <a:moveTo>
                  <a:pt x="4476749" y="0"/>
                </a:moveTo>
                <a:lnTo>
                  <a:pt x="5899149" y="0"/>
                </a:lnTo>
                <a:lnTo>
                  <a:pt x="5899149" y="4368800"/>
                </a:lnTo>
                <a:lnTo>
                  <a:pt x="4476749" y="4368800"/>
                </a:lnTo>
                <a:close/>
              </a:path>
            </a:pathLst>
          </a:custGeom>
          <a:solidFill>
            <a:schemeClr val="accent1"/>
          </a:solidFill>
        </p:spPr>
        <p:txBody>
          <a:bodyPr wrap="square">
            <a:noAutofit/>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55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0" y="0"/>
            <a:ext cx="12192000" cy="6858000"/>
          </a:xfrm>
        </p:spPr>
        <p:txBody>
          <a:bodyPr/>
          <a:lstStyle/>
          <a:p>
            <a:endParaRPr lang="en-US"/>
          </a:p>
        </p:txBody>
      </p:sp>
      <p:sp>
        <p:nvSpPr>
          <p:cNvPr id="5" name="Title 1"/>
          <p:cNvSpPr>
            <a:spLocks noGrp="1"/>
          </p:cNvSpPr>
          <p:nvPr>
            <p:ph type="title"/>
          </p:nvPr>
        </p:nvSpPr>
        <p:spPr>
          <a:xfrm>
            <a:off x="838200" y="365125"/>
            <a:ext cx="10515600" cy="899795"/>
          </a:xfrm>
        </p:spPr>
        <p:txBody>
          <a:bodyPr/>
          <a:lstStyle>
            <a:lvl1pPr algn="ctr">
              <a:defRPr>
                <a:solidFill>
                  <a:schemeClr val="bg2"/>
                </a:solidFill>
              </a:defRPr>
            </a:lvl1pPr>
          </a:lstStyle>
          <a:p>
            <a:r>
              <a:rPr lang="en-US" dirty="0"/>
              <a:t>Click to edit Master title style</a:t>
            </a:r>
          </a:p>
        </p:txBody>
      </p:sp>
      <p:sp>
        <p:nvSpPr>
          <p:cNvPr id="6" name="Text Placeholder 7"/>
          <p:cNvSpPr>
            <a:spLocks noGrp="1"/>
          </p:cNvSpPr>
          <p:nvPr>
            <p:ph type="body" sz="quarter" idx="14"/>
          </p:nvPr>
        </p:nvSpPr>
        <p:spPr>
          <a:xfrm>
            <a:off x="838200" y="1150938"/>
            <a:ext cx="10515600" cy="365125"/>
          </a:xfrm>
        </p:spPr>
        <p:txBody>
          <a:bodyPr>
            <a:noAutofit/>
          </a:bodyPr>
          <a:lstStyle>
            <a:lvl1pPr marL="0" indent="0" algn="ctr">
              <a:buNone/>
              <a:defRPr sz="1400">
                <a:solidFill>
                  <a:schemeClr val="bg2"/>
                </a:solidFill>
              </a:defRPr>
            </a:lvl1pPr>
          </a:lstStyle>
          <a:p>
            <a:pPr lvl="0"/>
            <a:r>
              <a:rPr lang="en-US" dirty="0"/>
              <a:t>Edit Master text styles</a:t>
            </a:r>
          </a:p>
        </p:txBody>
      </p:sp>
    </p:spTree>
    <p:extLst>
      <p:ext uri="{BB962C8B-B14F-4D97-AF65-F5344CB8AC3E}">
        <p14:creationId xmlns:p14="http://schemas.microsoft.com/office/powerpoint/2010/main" val="275198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50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on Top">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12192001" cy="4381500"/>
          </a:xfrm>
        </p:spPr>
        <p:txBody>
          <a:bodyPr/>
          <a:lstStyle/>
          <a:p>
            <a:endParaRPr lang="en-US"/>
          </a:p>
        </p:txBody>
      </p:sp>
    </p:spTree>
    <p:extLst>
      <p:ext uri="{BB962C8B-B14F-4D97-AF65-F5344CB8AC3E}">
        <p14:creationId xmlns:p14="http://schemas.microsoft.com/office/powerpoint/2010/main" val="129964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ictur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Placeholder 11"/>
          <p:cNvSpPr>
            <a:spLocks noGrp="1"/>
          </p:cNvSpPr>
          <p:nvPr>
            <p:ph type="pic" sz="quarter" idx="14"/>
          </p:nvPr>
        </p:nvSpPr>
        <p:spPr>
          <a:xfrm>
            <a:off x="-1" y="0"/>
            <a:ext cx="4238171" cy="6858000"/>
          </a:xfrm>
        </p:spPr>
        <p:txBody>
          <a:bodyPr/>
          <a:lstStyle/>
          <a:p>
            <a:endParaRPr lang="en-US"/>
          </a:p>
        </p:txBody>
      </p:sp>
    </p:spTree>
    <p:extLst>
      <p:ext uri="{BB962C8B-B14F-4D97-AF65-F5344CB8AC3E}">
        <p14:creationId xmlns:p14="http://schemas.microsoft.com/office/powerpoint/2010/main" val="3680282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820738" y="1944688"/>
            <a:ext cx="3751262" cy="4097337"/>
          </a:xfrm>
        </p:spPr>
        <p:txBody>
          <a:bodyPr/>
          <a:lstStyle/>
          <a:p>
            <a:endParaRPr lang="en-US"/>
          </a:p>
        </p:txBody>
      </p:sp>
    </p:spTree>
    <p:extLst>
      <p:ext uri="{BB962C8B-B14F-4D97-AF65-F5344CB8AC3E}">
        <p14:creationId xmlns:p14="http://schemas.microsoft.com/office/powerpoint/2010/main" val="120705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on Bottom">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0" y="2760663"/>
            <a:ext cx="12192000" cy="4097337"/>
          </a:xfrm>
        </p:spPr>
        <p:txBody>
          <a:bodyPr/>
          <a:lstStyle/>
          <a:p>
            <a:endParaRPr lang="en-US"/>
          </a:p>
        </p:txBody>
      </p:sp>
    </p:spTree>
    <p:extLst>
      <p:ext uri="{BB962C8B-B14F-4D97-AF65-F5344CB8AC3E}">
        <p14:creationId xmlns:p14="http://schemas.microsoft.com/office/powerpoint/2010/main" val="387108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ptop">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Picture Placeholder 11"/>
          <p:cNvSpPr>
            <a:spLocks noGrp="1"/>
          </p:cNvSpPr>
          <p:nvPr>
            <p:ph type="pic" sz="quarter" idx="14"/>
          </p:nvPr>
        </p:nvSpPr>
        <p:spPr>
          <a:xfrm>
            <a:off x="1054100" y="2327276"/>
            <a:ext cx="4965700" cy="3095623"/>
          </a:xfrm>
        </p:spPr>
        <p:txBody>
          <a:bodyPr/>
          <a:lstStyle/>
          <a:p>
            <a:endParaRPr lang="en-US"/>
          </a:p>
        </p:txBody>
      </p:sp>
    </p:spTree>
    <p:extLst>
      <p:ext uri="{BB962C8B-B14F-4D97-AF65-F5344CB8AC3E}">
        <p14:creationId xmlns:p14="http://schemas.microsoft.com/office/powerpoint/2010/main" val="335149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Profile Picture">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9795"/>
          </a:xfrm>
        </p:spPr>
        <p:txBody>
          <a:bodyPr/>
          <a:lstStyle>
            <a:lvl1pPr algn="ctr">
              <a:defRPr/>
            </a:lvl1pPr>
          </a:lstStyle>
          <a:p>
            <a:r>
              <a:rPr lang="en-US" dirty="0"/>
              <a:t>Click to edit Master title style</a:t>
            </a:r>
          </a:p>
        </p:txBody>
      </p:sp>
      <p:sp>
        <p:nvSpPr>
          <p:cNvPr id="3" name="Date Placeholder 2"/>
          <p:cNvSpPr>
            <a:spLocks noGrp="1"/>
          </p:cNvSpPr>
          <p:nvPr>
            <p:ph type="dt" sz="half" idx="10"/>
          </p:nvPr>
        </p:nvSpPr>
        <p:spPr/>
        <p:txBody>
          <a:bodyPr/>
          <a:lstStyle/>
          <a:p>
            <a:fld id="{C5C6CD98-3D85-4239-8884-FF6AD3410187}" type="datetime1">
              <a:rPr lang="en-US" smtClean="0"/>
              <a:t>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213001" y="6341973"/>
            <a:ext cx="538720" cy="365125"/>
          </a:xfrm>
        </p:spPr>
        <p:txBody>
          <a:bodyPr/>
          <a:lstStyle>
            <a:lvl1pPr algn="ctr">
              <a:defRPr sz="1000">
                <a:solidFill>
                  <a:schemeClr val="tx1"/>
                </a:solidFill>
              </a:defRPr>
            </a:lvl1pPr>
          </a:lstStyle>
          <a:p>
            <a:fld id="{8B8443F1-7581-4396-BD9A-76B271687F61}" type="slidenum">
              <a:rPr lang="en-US" smtClean="0"/>
              <a:pPr/>
              <a:t>‹#›</a:t>
            </a:fld>
            <a:endParaRPr lang="en-US"/>
          </a:p>
        </p:txBody>
      </p:sp>
      <p:cxnSp>
        <p:nvCxnSpPr>
          <p:cNvPr id="6" name="Straight Connector 5"/>
          <p:cNvCxnSpPr/>
          <p:nvPr userDrawn="1"/>
        </p:nvCxnSpPr>
        <p:spPr>
          <a:xfrm>
            <a:off x="5646420" y="1524000"/>
            <a:ext cx="89916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p:cNvSpPr>
            <a:spLocks noGrp="1"/>
          </p:cNvSpPr>
          <p:nvPr>
            <p:ph type="body" sz="quarter" idx="13"/>
          </p:nvPr>
        </p:nvSpPr>
        <p:spPr>
          <a:xfrm>
            <a:off x="838200" y="1150938"/>
            <a:ext cx="10515600" cy="365125"/>
          </a:xfrm>
        </p:spPr>
        <p:txBody>
          <a:bodyPr>
            <a:noAutofit/>
          </a:bodyPr>
          <a:lstStyle>
            <a:lvl1pPr marL="0" indent="0" algn="ctr">
              <a:buNone/>
              <a:defRPr sz="1400">
                <a:solidFill>
                  <a:schemeClr val="accent1"/>
                </a:solidFill>
              </a:defRPr>
            </a:lvl1pPr>
          </a:lstStyle>
          <a:p>
            <a:pPr lvl="0"/>
            <a:r>
              <a:rPr lang="en-US" dirty="0"/>
              <a:t>Edit Master text styles</a:t>
            </a:r>
          </a:p>
        </p:txBody>
      </p:sp>
      <p:cxnSp>
        <p:nvCxnSpPr>
          <p:cNvPr id="9" name="Straight Connector 8"/>
          <p:cNvCxnSpPr/>
          <p:nvPr userDrawn="1"/>
        </p:nvCxnSpPr>
        <p:spPr>
          <a:xfrm>
            <a:off x="11156944"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11646428" y="6524535"/>
            <a:ext cx="161351"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p:cNvSpPr>
          <p:nvPr>
            <p:ph type="pic" sz="quarter" idx="14"/>
          </p:nvPr>
        </p:nvSpPr>
        <p:spPr>
          <a:xfrm>
            <a:off x="3792809" y="2000250"/>
            <a:ext cx="1800225" cy="1987550"/>
          </a:xfrm>
        </p:spPr>
        <p:txBody>
          <a:bodyPr>
            <a:normAutofit/>
          </a:bodyPr>
          <a:lstStyle>
            <a:lvl1pPr>
              <a:defRPr sz="1400"/>
            </a:lvl1pPr>
          </a:lstStyle>
          <a:p>
            <a:endParaRPr lang="id-ID"/>
          </a:p>
        </p:txBody>
      </p:sp>
      <p:sp>
        <p:nvSpPr>
          <p:cNvPr id="14" name="Picture Placeholder 2"/>
          <p:cNvSpPr>
            <a:spLocks noGrp="1"/>
          </p:cNvSpPr>
          <p:nvPr>
            <p:ph type="pic" sz="quarter" idx="15"/>
          </p:nvPr>
        </p:nvSpPr>
        <p:spPr>
          <a:xfrm>
            <a:off x="6522492" y="2000250"/>
            <a:ext cx="1800225" cy="1987550"/>
          </a:xfrm>
        </p:spPr>
        <p:txBody>
          <a:bodyPr>
            <a:normAutofit/>
          </a:bodyPr>
          <a:lstStyle>
            <a:lvl1pPr>
              <a:defRPr sz="1400"/>
            </a:lvl1pPr>
          </a:lstStyle>
          <a:p>
            <a:endParaRPr lang="id-ID"/>
          </a:p>
        </p:txBody>
      </p:sp>
      <p:sp>
        <p:nvSpPr>
          <p:cNvPr id="15" name="Picture Placeholder 2"/>
          <p:cNvSpPr>
            <a:spLocks noGrp="1"/>
          </p:cNvSpPr>
          <p:nvPr>
            <p:ph type="pic" sz="quarter" idx="16"/>
          </p:nvPr>
        </p:nvSpPr>
        <p:spPr>
          <a:xfrm>
            <a:off x="9259468" y="2000250"/>
            <a:ext cx="1800225" cy="1987550"/>
          </a:xfrm>
        </p:spPr>
        <p:txBody>
          <a:bodyPr>
            <a:normAutofit/>
          </a:bodyPr>
          <a:lstStyle>
            <a:lvl1pPr>
              <a:defRPr sz="1400"/>
            </a:lvl1pPr>
          </a:lstStyle>
          <a:p>
            <a:endParaRPr lang="id-ID"/>
          </a:p>
        </p:txBody>
      </p:sp>
      <p:sp>
        <p:nvSpPr>
          <p:cNvPr id="16" name="Picture Placeholder 2"/>
          <p:cNvSpPr>
            <a:spLocks noGrp="1"/>
          </p:cNvSpPr>
          <p:nvPr>
            <p:ph type="pic" sz="quarter" idx="17"/>
          </p:nvPr>
        </p:nvSpPr>
        <p:spPr>
          <a:xfrm>
            <a:off x="1074738" y="2000250"/>
            <a:ext cx="1800225" cy="1987550"/>
          </a:xfrm>
        </p:spPr>
        <p:txBody>
          <a:bodyPr>
            <a:normAutofit/>
          </a:bodyPr>
          <a:lstStyle>
            <a:lvl1pPr>
              <a:defRPr sz="1400"/>
            </a:lvl1pPr>
          </a:lstStyle>
          <a:p>
            <a:endParaRPr lang="id-ID"/>
          </a:p>
        </p:txBody>
      </p:sp>
    </p:spTree>
    <p:extLst>
      <p:ext uri="{BB962C8B-B14F-4D97-AF65-F5344CB8AC3E}">
        <p14:creationId xmlns:p14="http://schemas.microsoft.com/office/powerpoint/2010/main" val="325682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6" presetClass="entr" presetSubtype="37"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build="p">
        <p:tmplLst>
          <p:tmpl lvl="1">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6615E9-EA4D-4B85-85DA-B8E3F2A37CC2}" type="datetime1">
              <a:rPr lang="en-US" smtClean="0"/>
              <a:t>1/4/2017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443F1-7581-4396-BD9A-76B271687F61}" type="slidenum">
              <a:rPr lang="en-US" smtClean="0"/>
              <a:t>‹#›</a:t>
            </a:fld>
            <a:endParaRPr lang="en-US"/>
          </a:p>
        </p:txBody>
      </p:sp>
    </p:spTree>
    <p:extLst>
      <p:ext uri="{BB962C8B-B14F-4D97-AF65-F5344CB8AC3E}">
        <p14:creationId xmlns:p14="http://schemas.microsoft.com/office/powerpoint/2010/main" val="256237840"/>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0" r:id="rId3"/>
    <p:sldLayoutId id="2147483661" r:id="rId4"/>
    <p:sldLayoutId id="2147483660" r:id="rId5"/>
    <p:sldLayoutId id="2147483656" r:id="rId6"/>
    <p:sldLayoutId id="2147483659" r:id="rId7"/>
    <p:sldLayoutId id="2147483658" r:id="rId8"/>
    <p:sldLayoutId id="2147483657" r:id="rId9"/>
    <p:sldLayoutId id="2147483654" r:id="rId10"/>
    <p:sldLayoutId id="2147483655" r:id="rId11"/>
    <p:sldLayoutId id="2147483652" r:id="rId12"/>
    <p:sldLayoutId id="214748365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4.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7" name="Rectangle 6"/>
          <p:cNvSpPr/>
          <p:nvPr/>
        </p:nvSpPr>
        <p:spPr>
          <a:xfrm>
            <a:off x="0" y="0"/>
            <a:ext cx="12192000" cy="6858000"/>
          </a:xfrm>
          <a:prstGeom prst="rect">
            <a:avLst/>
          </a:prstGeom>
          <a:gradFill flip="none" rotWithShape="1">
            <a:gsLst>
              <a:gs pos="24000">
                <a:schemeClr val="tx2">
                  <a:lumMod val="50000"/>
                  <a:alpha val="90000"/>
                </a:schemeClr>
              </a:gs>
              <a:gs pos="100000">
                <a:schemeClr val="tx2">
                  <a:lumMod val="50000"/>
                  <a:alpha val="2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4136970" y="2967335"/>
            <a:ext cx="3918060" cy="923330"/>
          </a:xfrm>
          <a:prstGeom prst="rect">
            <a:avLst/>
          </a:prstGeom>
          <a:noFill/>
        </p:spPr>
        <p:txBody>
          <a:bodyPr wrap="none" rtlCol="0">
            <a:spAutoFit/>
          </a:bodyPr>
          <a:lstStyle/>
          <a:p>
            <a:pPr algn="ctr"/>
            <a:r>
              <a:rPr lang="en-ID" sz="5400" dirty="0">
                <a:solidFill>
                  <a:schemeClr val="bg2"/>
                </a:solidFill>
                <a:latin typeface="Lato" panose="020F0502020204030203" pitchFamily="34" charset="0"/>
                <a:ea typeface="Lato" panose="020F0502020204030203" pitchFamily="34" charset="0"/>
                <a:cs typeface="Lato" panose="020F0502020204030203" pitchFamily="34" charset="0"/>
              </a:rPr>
              <a:t>UNIVERSAL</a:t>
            </a:r>
            <a:endParaRPr lang="en-US" sz="28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cxnSp>
        <p:nvCxnSpPr>
          <p:cNvPr id="11" name="Straight Connector 10"/>
          <p:cNvCxnSpPr>
            <a:cxnSpLocks/>
          </p:cNvCxnSpPr>
          <p:nvPr/>
        </p:nvCxnSpPr>
        <p:spPr>
          <a:xfrm>
            <a:off x="6096000" y="4145280"/>
            <a:ext cx="0" cy="2779776"/>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34575" y="3710195"/>
            <a:ext cx="2922851" cy="307777"/>
          </a:xfrm>
          <a:prstGeom prst="rect">
            <a:avLst/>
          </a:prstGeom>
          <a:noFill/>
        </p:spPr>
        <p:txBody>
          <a:bodyPr wrap="none" rtlCol="0">
            <a:spAutoFit/>
          </a:bodyPr>
          <a:lstStyle/>
          <a:p>
            <a:pPr algn="ctr"/>
            <a:r>
              <a:rPr lang="en-ID" sz="1400" dirty="0">
                <a:solidFill>
                  <a:schemeClr val="accent1"/>
                </a:solidFill>
              </a:rPr>
              <a:t>Simple &amp; Multipurpose Template</a:t>
            </a:r>
            <a:endParaRPr lang="en-US" sz="1400" dirty="0">
              <a:solidFill>
                <a:schemeClr val="accent1"/>
              </a:solidFill>
            </a:endParaRPr>
          </a:p>
        </p:txBody>
      </p:sp>
    </p:spTree>
    <p:extLst>
      <p:ext uri="{BB962C8B-B14F-4D97-AF65-F5344CB8AC3E}">
        <p14:creationId xmlns:p14="http://schemas.microsoft.com/office/powerpoint/2010/main" val="369055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0-#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1+#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Meet Our Team</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10</a:t>
            </a:fld>
            <a:endParaRPr lang="en-US"/>
          </a:p>
        </p:txBody>
      </p:sp>
      <p:sp>
        <p:nvSpPr>
          <p:cNvPr id="7" name="Text Placeholder 6"/>
          <p:cNvSpPr>
            <a:spLocks noGrp="1"/>
          </p:cNvSpPr>
          <p:nvPr>
            <p:ph type="body" sz="quarter" idx="13"/>
          </p:nvPr>
        </p:nvSpPr>
        <p:spPr/>
        <p:txBody>
          <a:bodyPr/>
          <a:lstStyle/>
          <a:p>
            <a:r>
              <a:rPr lang="en-US" dirty="0"/>
              <a:t>Insert subtitle here</a:t>
            </a:r>
          </a:p>
        </p:txBody>
      </p:sp>
      <p:sp>
        <p:nvSpPr>
          <p:cNvPr id="12" name="Rectangle 11"/>
          <p:cNvSpPr/>
          <p:nvPr/>
        </p:nvSpPr>
        <p:spPr>
          <a:xfrm>
            <a:off x="808974"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3" name="TextBox 23"/>
          <p:cNvSpPr txBox="1"/>
          <p:nvPr/>
        </p:nvSpPr>
        <p:spPr>
          <a:xfrm>
            <a:off x="921137" y="409910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mj-lt"/>
              </a:rPr>
              <a:t>April Morning</a:t>
            </a:r>
            <a:endParaRPr lang="id-ID" sz="1600" b="1" dirty="0">
              <a:latin typeface="+mj-lt"/>
            </a:endParaRPr>
          </a:p>
        </p:txBody>
      </p:sp>
      <p:sp>
        <p:nvSpPr>
          <p:cNvPr id="14" name="Rectangle 13"/>
          <p:cNvSpPr/>
          <p:nvPr/>
        </p:nvSpPr>
        <p:spPr>
          <a:xfrm>
            <a:off x="3542752"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5" name="TextBox 23"/>
          <p:cNvSpPr txBox="1"/>
          <p:nvPr/>
        </p:nvSpPr>
        <p:spPr>
          <a:xfrm>
            <a:off x="3654915" y="409910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Laluna Mey</a:t>
            </a:r>
          </a:p>
        </p:txBody>
      </p:sp>
      <p:sp>
        <p:nvSpPr>
          <p:cNvPr id="16" name="Rectangle 15"/>
          <p:cNvSpPr/>
          <p:nvPr/>
        </p:nvSpPr>
        <p:spPr>
          <a:xfrm>
            <a:off x="6259566"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7" name="TextBox 23"/>
          <p:cNvSpPr txBox="1"/>
          <p:nvPr/>
        </p:nvSpPr>
        <p:spPr>
          <a:xfrm>
            <a:off x="6371729" y="40900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600" b="1" dirty="0">
                <a:latin typeface="+mj-lt"/>
              </a:rPr>
              <a:t>Keira Banks</a:t>
            </a:r>
          </a:p>
        </p:txBody>
      </p:sp>
      <p:sp>
        <p:nvSpPr>
          <p:cNvPr id="18" name="Rectangle 17"/>
          <p:cNvSpPr/>
          <p:nvPr/>
        </p:nvSpPr>
        <p:spPr>
          <a:xfrm>
            <a:off x="9007555" y="4768647"/>
            <a:ext cx="2311888" cy="893834"/>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r>
              <a:rPr lang="id-ID" sz="1200" dirty="0"/>
              <a:t>Suitable for all categories business and personal presentation</a:t>
            </a:r>
          </a:p>
        </p:txBody>
      </p:sp>
      <p:sp>
        <p:nvSpPr>
          <p:cNvPr id="19" name="TextBox 23"/>
          <p:cNvSpPr txBox="1"/>
          <p:nvPr/>
        </p:nvSpPr>
        <p:spPr>
          <a:xfrm>
            <a:off x="9119718" y="40900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mj-lt"/>
              </a:rPr>
              <a:t>Michael Pablo</a:t>
            </a:r>
            <a:endParaRPr lang="id-ID" sz="1600" b="1" dirty="0">
              <a:latin typeface="+mj-lt"/>
            </a:endParaRPr>
          </a:p>
        </p:txBody>
      </p:sp>
      <p:sp>
        <p:nvSpPr>
          <p:cNvPr id="20" name="Freeform 16"/>
          <p:cNvSpPr>
            <a:spLocks/>
          </p:cNvSpPr>
          <p:nvPr/>
        </p:nvSpPr>
        <p:spPr bwMode="auto">
          <a:xfrm>
            <a:off x="1812177" y="5820329"/>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1" name="Freeform 13"/>
          <p:cNvSpPr>
            <a:spLocks/>
          </p:cNvSpPr>
          <p:nvPr/>
        </p:nvSpPr>
        <p:spPr bwMode="auto">
          <a:xfrm>
            <a:off x="4259958" y="5822457"/>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2" name="Freeform 16"/>
          <p:cNvSpPr>
            <a:spLocks/>
          </p:cNvSpPr>
          <p:nvPr/>
        </p:nvSpPr>
        <p:spPr bwMode="auto">
          <a:xfrm>
            <a:off x="4831951" y="5820329"/>
            <a:ext cx="305483" cy="248249"/>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p:nvSpPr>
        <p:spPr bwMode="auto">
          <a:xfrm>
            <a:off x="7293656" y="5822457"/>
            <a:ext cx="243708" cy="243992"/>
          </a:xfrm>
          <a:custGeom>
            <a:avLst/>
            <a:gdLst>
              <a:gd name="T0" fmla="*/ 360 w 360"/>
              <a:gd name="T1" fmla="*/ 60 h 360"/>
              <a:gd name="T2" fmla="*/ 300 w 360"/>
              <a:gd name="T3" fmla="*/ 0 h 360"/>
              <a:gd name="T4" fmla="*/ 60 w 360"/>
              <a:gd name="T5" fmla="*/ 0 h 360"/>
              <a:gd name="T6" fmla="*/ 0 w 360"/>
              <a:gd name="T7" fmla="*/ 60 h 360"/>
              <a:gd name="T8" fmla="*/ 0 w 360"/>
              <a:gd name="T9" fmla="*/ 300 h 360"/>
              <a:gd name="T10" fmla="*/ 60 w 360"/>
              <a:gd name="T11" fmla="*/ 360 h 360"/>
              <a:gd name="T12" fmla="*/ 180 w 360"/>
              <a:gd name="T13" fmla="*/ 360 h 360"/>
              <a:gd name="T14" fmla="*/ 180 w 360"/>
              <a:gd name="T15" fmla="*/ 224 h 360"/>
              <a:gd name="T16" fmla="*/ 136 w 360"/>
              <a:gd name="T17" fmla="*/ 224 h 360"/>
              <a:gd name="T18" fmla="*/ 136 w 360"/>
              <a:gd name="T19" fmla="*/ 164 h 360"/>
              <a:gd name="T20" fmla="*/ 180 w 360"/>
              <a:gd name="T21" fmla="*/ 164 h 360"/>
              <a:gd name="T22" fmla="*/ 180 w 360"/>
              <a:gd name="T23" fmla="*/ 141 h 360"/>
              <a:gd name="T24" fmla="*/ 248 w 360"/>
              <a:gd name="T25" fmla="*/ 64 h 360"/>
              <a:gd name="T26" fmla="*/ 296 w 360"/>
              <a:gd name="T27" fmla="*/ 64 h 360"/>
              <a:gd name="T28" fmla="*/ 296 w 360"/>
              <a:gd name="T29" fmla="*/ 124 h 360"/>
              <a:gd name="T30" fmla="*/ 248 w 360"/>
              <a:gd name="T31" fmla="*/ 124 h 360"/>
              <a:gd name="T32" fmla="*/ 236 w 360"/>
              <a:gd name="T33" fmla="*/ 140 h 360"/>
              <a:gd name="T34" fmla="*/ 236 w 360"/>
              <a:gd name="T35" fmla="*/ 164 h 360"/>
              <a:gd name="T36" fmla="*/ 296 w 360"/>
              <a:gd name="T37" fmla="*/ 164 h 360"/>
              <a:gd name="T38" fmla="*/ 296 w 360"/>
              <a:gd name="T39" fmla="*/ 224 h 360"/>
              <a:gd name="T40" fmla="*/ 236 w 360"/>
              <a:gd name="T41" fmla="*/ 224 h 360"/>
              <a:gd name="T42" fmla="*/ 236 w 360"/>
              <a:gd name="T43" fmla="*/ 360 h 360"/>
              <a:gd name="T44" fmla="*/ 300 w 360"/>
              <a:gd name="T45" fmla="*/ 360 h 360"/>
              <a:gd name="T46" fmla="*/ 360 w 360"/>
              <a:gd name="T47" fmla="*/ 300 h 360"/>
              <a:gd name="T48" fmla="*/ 360 w 360"/>
              <a:gd name="T49" fmla="*/ 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4" name="Freeform 9"/>
          <p:cNvSpPr>
            <a:spLocks noEditPoints="1"/>
          </p:cNvSpPr>
          <p:nvPr/>
        </p:nvSpPr>
        <p:spPr bwMode="auto">
          <a:xfrm>
            <a:off x="10036985" y="5817792"/>
            <a:ext cx="253028" cy="253323"/>
          </a:xfrm>
          <a:custGeom>
            <a:avLst/>
            <a:gdLst>
              <a:gd name="T0" fmla="*/ 333 w 360"/>
              <a:gd name="T1" fmla="*/ 0 h 360"/>
              <a:gd name="T2" fmla="*/ 26 w 360"/>
              <a:gd name="T3" fmla="*/ 0 h 360"/>
              <a:gd name="T4" fmla="*/ 0 w 360"/>
              <a:gd name="T5" fmla="*/ 25 h 360"/>
              <a:gd name="T6" fmla="*/ 0 w 360"/>
              <a:gd name="T7" fmla="*/ 334 h 360"/>
              <a:gd name="T8" fmla="*/ 26 w 360"/>
              <a:gd name="T9" fmla="*/ 360 h 360"/>
              <a:gd name="T10" fmla="*/ 333 w 360"/>
              <a:gd name="T11" fmla="*/ 360 h 360"/>
              <a:gd name="T12" fmla="*/ 360 w 360"/>
              <a:gd name="T13" fmla="*/ 334 h 360"/>
              <a:gd name="T14" fmla="*/ 360 w 360"/>
              <a:gd name="T15" fmla="*/ 25 h 360"/>
              <a:gd name="T16" fmla="*/ 333 w 360"/>
              <a:gd name="T17" fmla="*/ 0 h 360"/>
              <a:gd name="T18" fmla="*/ 109 w 360"/>
              <a:gd name="T19" fmla="*/ 301 h 360"/>
              <a:gd name="T20" fmla="*/ 54 w 360"/>
              <a:gd name="T21" fmla="*/ 301 h 360"/>
              <a:gd name="T22" fmla="*/ 54 w 360"/>
              <a:gd name="T23" fmla="*/ 138 h 360"/>
              <a:gd name="T24" fmla="*/ 109 w 360"/>
              <a:gd name="T25" fmla="*/ 138 h 360"/>
              <a:gd name="T26" fmla="*/ 109 w 360"/>
              <a:gd name="T27" fmla="*/ 301 h 360"/>
              <a:gd name="T28" fmla="*/ 82 w 360"/>
              <a:gd name="T29" fmla="*/ 116 h 360"/>
              <a:gd name="T30" fmla="*/ 81 w 360"/>
              <a:gd name="T31" fmla="*/ 116 h 360"/>
              <a:gd name="T32" fmla="*/ 51 w 360"/>
              <a:gd name="T33" fmla="*/ 88 h 360"/>
              <a:gd name="T34" fmla="*/ 82 w 360"/>
              <a:gd name="T35" fmla="*/ 60 h 360"/>
              <a:gd name="T36" fmla="*/ 112 w 360"/>
              <a:gd name="T37" fmla="*/ 88 h 360"/>
              <a:gd name="T38" fmla="*/ 82 w 360"/>
              <a:gd name="T39" fmla="*/ 116 h 360"/>
              <a:gd name="T40" fmla="*/ 305 w 360"/>
              <a:gd name="T41" fmla="*/ 301 h 360"/>
              <a:gd name="T42" fmla="*/ 251 w 360"/>
              <a:gd name="T43" fmla="*/ 301 h 360"/>
              <a:gd name="T44" fmla="*/ 251 w 360"/>
              <a:gd name="T45" fmla="*/ 214 h 360"/>
              <a:gd name="T46" fmla="*/ 223 w 360"/>
              <a:gd name="T47" fmla="*/ 177 h 360"/>
              <a:gd name="T48" fmla="*/ 195 w 360"/>
              <a:gd name="T49" fmla="*/ 197 h 360"/>
              <a:gd name="T50" fmla="*/ 193 w 360"/>
              <a:gd name="T51" fmla="*/ 210 h 360"/>
              <a:gd name="T52" fmla="*/ 193 w 360"/>
              <a:gd name="T53" fmla="*/ 301 h 360"/>
              <a:gd name="T54" fmla="*/ 139 w 360"/>
              <a:gd name="T55" fmla="*/ 301 h 360"/>
              <a:gd name="T56" fmla="*/ 139 w 360"/>
              <a:gd name="T57" fmla="*/ 138 h 360"/>
              <a:gd name="T58" fmla="*/ 193 w 360"/>
              <a:gd name="T59" fmla="*/ 138 h 360"/>
              <a:gd name="T60" fmla="*/ 193 w 360"/>
              <a:gd name="T61" fmla="*/ 161 h 360"/>
              <a:gd name="T62" fmla="*/ 242 w 360"/>
              <a:gd name="T63" fmla="*/ 135 h 360"/>
              <a:gd name="T64" fmla="*/ 305 w 360"/>
              <a:gd name="T65" fmla="*/ 208 h 360"/>
              <a:gd name="T66" fmla="*/ 305 w 360"/>
              <a:gd name="T67" fmla="*/ 301 h 360"/>
              <a:gd name="T68" fmla="*/ 193 w 360"/>
              <a:gd name="T69" fmla="*/ 162 h 360"/>
              <a:gd name="T70" fmla="*/ 193 w 360"/>
              <a:gd name="T71" fmla="*/ 161 h 360"/>
              <a:gd name="T72" fmla="*/ 193 w 360"/>
              <a:gd name="T73" fmla="*/ 162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tx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id-ID"/>
          </a:p>
        </p:txBody>
      </p:sp>
      <p:sp>
        <p:nvSpPr>
          <p:cNvPr id="25" name="TextBox 23"/>
          <p:cNvSpPr txBox="1"/>
          <p:nvPr/>
        </p:nvSpPr>
        <p:spPr>
          <a:xfrm>
            <a:off x="921137"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Creative Director</a:t>
            </a:r>
          </a:p>
        </p:txBody>
      </p:sp>
      <p:sp>
        <p:nvSpPr>
          <p:cNvPr id="30" name="TextBox 23"/>
          <p:cNvSpPr txBox="1"/>
          <p:nvPr/>
        </p:nvSpPr>
        <p:spPr>
          <a:xfrm>
            <a:off x="3654915"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Marketing</a:t>
            </a:r>
          </a:p>
        </p:txBody>
      </p:sp>
      <p:sp>
        <p:nvSpPr>
          <p:cNvPr id="35" name="TextBox 23"/>
          <p:cNvSpPr txBox="1"/>
          <p:nvPr/>
        </p:nvSpPr>
        <p:spPr>
          <a:xfrm>
            <a:off x="6371729"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Promotion</a:t>
            </a:r>
          </a:p>
        </p:txBody>
      </p:sp>
      <p:sp>
        <p:nvSpPr>
          <p:cNvPr id="40" name="TextBox 23"/>
          <p:cNvSpPr txBox="1"/>
          <p:nvPr/>
        </p:nvSpPr>
        <p:spPr>
          <a:xfrm>
            <a:off x="9119718" y="4411451"/>
            <a:ext cx="2087563" cy="261610"/>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id-ID" sz="1100" dirty="0"/>
              <a:t>Programmer</a:t>
            </a:r>
          </a:p>
        </p:txBody>
      </p:sp>
      <p:cxnSp>
        <p:nvCxnSpPr>
          <p:cNvPr id="45" name="Straight Connector 44"/>
          <p:cNvCxnSpPr/>
          <p:nvPr/>
        </p:nvCxnSpPr>
        <p:spPr>
          <a:xfrm>
            <a:off x="1752828"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486606"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7203420"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951409" y="4759020"/>
            <a:ext cx="42418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Picture Placeholder 1"/>
          <p:cNvSpPr>
            <a:spLocks noGrp="1"/>
          </p:cNvSpPr>
          <p:nvPr>
            <p:ph type="pic" sz="quarter" idx="17"/>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
        <p:nvSpPr>
          <p:cNvPr id="8" name="Picture Placeholder 7"/>
          <p:cNvSpPr>
            <a:spLocks noGrp="1"/>
          </p:cNvSpPr>
          <p:nvPr>
            <p:ph type="pic" sz="quarter" idx="16"/>
          </p:nvPr>
        </p:nvSpPr>
        <p:spPr/>
      </p:sp>
    </p:spTree>
    <p:extLst>
      <p:ext uri="{BB962C8B-B14F-4D97-AF65-F5344CB8AC3E}">
        <p14:creationId xmlns:p14="http://schemas.microsoft.com/office/powerpoint/2010/main" val="380384450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par>
                          <p:cTn id="30" fill="hold">
                            <p:stCondLst>
                              <p:cond delay="1000"/>
                            </p:stCondLst>
                            <p:childTnLst>
                              <p:par>
                                <p:cTn id="31" presetID="16" presetClass="entr" presetSubtype="21" fill="hold" nodeType="afterEffect">
                                  <p:stCondLst>
                                    <p:cond delay="0"/>
                                  </p:stCondLst>
                                  <p:childTnLst>
                                    <p:set>
                                      <p:cBhvr>
                                        <p:cTn id="32" dur="1" fill="hold">
                                          <p:stCondLst>
                                            <p:cond delay="0"/>
                                          </p:stCondLst>
                                        </p:cTn>
                                        <p:tgtEl>
                                          <p:spTgt spid="45"/>
                                        </p:tgtEl>
                                        <p:attrNameLst>
                                          <p:attrName>style.visibility</p:attrName>
                                        </p:attrNameLst>
                                      </p:cBhvr>
                                      <p:to>
                                        <p:strVal val="visible"/>
                                      </p:to>
                                    </p:set>
                                    <p:animEffect transition="in" filter="barn(inVertical)">
                                      <p:cBhvr>
                                        <p:cTn id="33" dur="500"/>
                                        <p:tgtEl>
                                          <p:spTgt spid="45"/>
                                        </p:tgtEl>
                                      </p:cBhvr>
                                    </p:animEffect>
                                  </p:childTnLst>
                                </p:cTn>
                              </p:par>
                              <p:par>
                                <p:cTn id="34" presetID="16" presetClass="entr" presetSubtype="21"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barn(inVertical)">
                                      <p:cBhvr>
                                        <p:cTn id="36" dur="500"/>
                                        <p:tgtEl>
                                          <p:spTgt spid="47"/>
                                        </p:tgtEl>
                                      </p:cBhvr>
                                    </p:animEffect>
                                  </p:childTnLst>
                                </p:cTn>
                              </p:par>
                              <p:par>
                                <p:cTn id="37" presetID="16" presetClass="entr" presetSubtype="21"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inVertical)">
                                      <p:cBhvr>
                                        <p:cTn id="39" dur="500"/>
                                        <p:tgtEl>
                                          <p:spTgt spid="48"/>
                                        </p:tgtEl>
                                      </p:cBhvr>
                                    </p:animEffect>
                                  </p:childTnLst>
                                </p:cTn>
                              </p:par>
                              <p:par>
                                <p:cTn id="40" presetID="16" presetClass="entr" presetSubtype="21" fill="hold"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inVertical)">
                                      <p:cBhvr>
                                        <p:cTn id="42" dur="500"/>
                                        <p:tgtEl>
                                          <p:spTgt spid="49"/>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2000"/>
                            </p:stCondLst>
                            <p:childTnLst>
                              <p:par>
                                <p:cTn id="57" presetID="53" presetClass="entr" presetSubtype="16" fill="hold" grpId="0" nodeType="afterEffect">
                                  <p:stCondLst>
                                    <p:cond delay="0"/>
                                  </p:stCondLst>
                                  <p:childTnLst>
                                    <p:set>
                                      <p:cBhvr>
                                        <p:cTn id="58" dur="1" fill="hold">
                                          <p:stCondLst>
                                            <p:cond delay="0"/>
                                          </p:stCondLst>
                                        </p:cTn>
                                        <p:tgtEl>
                                          <p:spTgt spid="20"/>
                                        </p:tgtEl>
                                        <p:attrNameLst>
                                          <p:attrName>style.visibility</p:attrName>
                                        </p:attrNameLst>
                                      </p:cBhvr>
                                      <p:to>
                                        <p:strVal val="visible"/>
                                      </p:to>
                                    </p:set>
                                    <p:anim calcmode="lin" valueType="num">
                                      <p:cBhvr>
                                        <p:cTn id="59" dur="500" fill="hold"/>
                                        <p:tgtEl>
                                          <p:spTgt spid="20"/>
                                        </p:tgtEl>
                                        <p:attrNameLst>
                                          <p:attrName>ppt_w</p:attrName>
                                        </p:attrNameLst>
                                      </p:cBhvr>
                                      <p:tavLst>
                                        <p:tav tm="0">
                                          <p:val>
                                            <p:fltVal val="0"/>
                                          </p:val>
                                        </p:tav>
                                        <p:tav tm="100000">
                                          <p:val>
                                            <p:strVal val="#ppt_w"/>
                                          </p:val>
                                        </p:tav>
                                      </p:tavLst>
                                    </p:anim>
                                    <p:anim calcmode="lin" valueType="num">
                                      <p:cBhvr>
                                        <p:cTn id="60" dur="500" fill="hold"/>
                                        <p:tgtEl>
                                          <p:spTgt spid="20"/>
                                        </p:tgtEl>
                                        <p:attrNameLst>
                                          <p:attrName>ppt_h</p:attrName>
                                        </p:attrNameLst>
                                      </p:cBhvr>
                                      <p:tavLst>
                                        <p:tav tm="0">
                                          <p:val>
                                            <p:fltVal val="0"/>
                                          </p:val>
                                        </p:tav>
                                        <p:tav tm="100000">
                                          <p:val>
                                            <p:strVal val="#ppt_h"/>
                                          </p:val>
                                        </p:tav>
                                      </p:tavLst>
                                    </p:anim>
                                    <p:animEffect transition="in" filter="fade">
                                      <p:cBhvr>
                                        <p:cTn id="61" dur="500"/>
                                        <p:tgtEl>
                                          <p:spTgt spid="20"/>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p:cTn id="64" dur="500" fill="hold"/>
                                        <p:tgtEl>
                                          <p:spTgt spid="21"/>
                                        </p:tgtEl>
                                        <p:attrNameLst>
                                          <p:attrName>ppt_w</p:attrName>
                                        </p:attrNameLst>
                                      </p:cBhvr>
                                      <p:tavLst>
                                        <p:tav tm="0">
                                          <p:val>
                                            <p:fltVal val="0"/>
                                          </p:val>
                                        </p:tav>
                                        <p:tav tm="100000">
                                          <p:val>
                                            <p:strVal val="#ppt_w"/>
                                          </p:val>
                                        </p:tav>
                                      </p:tavLst>
                                    </p:anim>
                                    <p:anim calcmode="lin" valueType="num">
                                      <p:cBhvr>
                                        <p:cTn id="65" dur="500" fill="hold"/>
                                        <p:tgtEl>
                                          <p:spTgt spid="21"/>
                                        </p:tgtEl>
                                        <p:attrNameLst>
                                          <p:attrName>ppt_h</p:attrName>
                                        </p:attrNameLst>
                                      </p:cBhvr>
                                      <p:tavLst>
                                        <p:tav tm="0">
                                          <p:val>
                                            <p:fltVal val="0"/>
                                          </p:val>
                                        </p:tav>
                                        <p:tav tm="100000">
                                          <p:val>
                                            <p:strVal val="#ppt_h"/>
                                          </p:val>
                                        </p:tav>
                                      </p:tavLst>
                                    </p:anim>
                                    <p:animEffect transition="in" filter="fade">
                                      <p:cBhvr>
                                        <p:cTn id="66" dur="500"/>
                                        <p:tgtEl>
                                          <p:spTgt spid="21"/>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p:cTn id="74" dur="500" fill="hold"/>
                                        <p:tgtEl>
                                          <p:spTgt spid="23"/>
                                        </p:tgtEl>
                                        <p:attrNameLst>
                                          <p:attrName>ppt_w</p:attrName>
                                        </p:attrNameLst>
                                      </p:cBhvr>
                                      <p:tavLst>
                                        <p:tav tm="0">
                                          <p:val>
                                            <p:fltVal val="0"/>
                                          </p:val>
                                        </p:tav>
                                        <p:tav tm="100000">
                                          <p:val>
                                            <p:strVal val="#ppt_w"/>
                                          </p:val>
                                        </p:tav>
                                      </p:tavLst>
                                    </p:anim>
                                    <p:anim calcmode="lin" valueType="num">
                                      <p:cBhvr>
                                        <p:cTn id="75" dur="500" fill="hold"/>
                                        <p:tgtEl>
                                          <p:spTgt spid="23"/>
                                        </p:tgtEl>
                                        <p:attrNameLst>
                                          <p:attrName>ppt_h</p:attrName>
                                        </p:attrNameLst>
                                      </p:cBhvr>
                                      <p:tavLst>
                                        <p:tav tm="0">
                                          <p:val>
                                            <p:fltVal val="0"/>
                                          </p:val>
                                        </p:tav>
                                        <p:tav tm="100000">
                                          <p:val>
                                            <p:strVal val="#ppt_h"/>
                                          </p:val>
                                        </p:tav>
                                      </p:tavLst>
                                    </p:anim>
                                    <p:animEffect transition="in" filter="fade">
                                      <p:cBhvr>
                                        <p:cTn id="76" dur="500"/>
                                        <p:tgtEl>
                                          <p:spTgt spid="23"/>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p:cTn id="79" dur="500" fill="hold"/>
                                        <p:tgtEl>
                                          <p:spTgt spid="24"/>
                                        </p:tgtEl>
                                        <p:attrNameLst>
                                          <p:attrName>ppt_w</p:attrName>
                                        </p:attrNameLst>
                                      </p:cBhvr>
                                      <p:tavLst>
                                        <p:tav tm="0">
                                          <p:val>
                                            <p:fltVal val="0"/>
                                          </p:val>
                                        </p:tav>
                                        <p:tav tm="100000">
                                          <p:val>
                                            <p:strVal val="#ppt_w"/>
                                          </p:val>
                                        </p:tav>
                                      </p:tavLst>
                                    </p:anim>
                                    <p:anim calcmode="lin" valueType="num">
                                      <p:cBhvr>
                                        <p:cTn id="80" dur="500" fill="hold"/>
                                        <p:tgtEl>
                                          <p:spTgt spid="24"/>
                                        </p:tgtEl>
                                        <p:attrNameLst>
                                          <p:attrName>ppt_h</p:attrName>
                                        </p:attrNameLst>
                                      </p:cBhvr>
                                      <p:tavLst>
                                        <p:tav tm="0">
                                          <p:val>
                                            <p:fltVal val="0"/>
                                          </p:val>
                                        </p:tav>
                                        <p:tav tm="100000">
                                          <p:val>
                                            <p:strVal val="#ppt_h"/>
                                          </p:val>
                                        </p:tav>
                                      </p:tavLst>
                                    </p:anim>
                                    <p:animEffect transition="in" filter="fade">
                                      <p:cBhvr>
                                        <p:cTn id="8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P spid="30" grpId="0"/>
      <p:bldP spid="35" grpId="0"/>
      <p:bldP spid="4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Straight Connector 23"/>
          <p:cNvCxnSpPr/>
          <p:nvPr/>
        </p:nvCxnSpPr>
        <p:spPr>
          <a:xfrm>
            <a:off x="5349528" y="4366692"/>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49528" y="5064686"/>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349528" y="5806439"/>
            <a:ext cx="5863473" cy="0"/>
          </a:xfrm>
          <a:prstGeom prst="line">
            <a:avLst/>
          </a:prstGeom>
          <a:ln w="31750">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Title 19"/>
          <p:cNvSpPr>
            <a:spLocks noGrp="1"/>
          </p:cNvSpPr>
          <p:nvPr>
            <p:ph type="title"/>
          </p:nvPr>
        </p:nvSpPr>
        <p:spPr/>
        <p:txBody>
          <a:bodyPr/>
          <a:lstStyle/>
          <a:p>
            <a:r>
              <a:rPr lang="en-US" dirty="0"/>
              <a:t>Our Project Manager</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11</a:t>
            </a:fld>
            <a:endParaRPr lang="en-US"/>
          </a:p>
        </p:txBody>
      </p:sp>
      <p:sp>
        <p:nvSpPr>
          <p:cNvPr id="21" name="Text Placeholder 20"/>
          <p:cNvSpPr>
            <a:spLocks noGrp="1"/>
          </p:cNvSpPr>
          <p:nvPr>
            <p:ph type="body" sz="quarter" idx="13"/>
          </p:nvPr>
        </p:nvSpPr>
        <p:spPr/>
        <p:txBody>
          <a:bodyPr/>
          <a:lstStyle/>
          <a:p>
            <a:r>
              <a:rPr lang="en-US" dirty="0"/>
              <a:t>Insert great subtitle here</a:t>
            </a:r>
          </a:p>
        </p:txBody>
      </p:sp>
      <p:sp>
        <p:nvSpPr>
          <p:cNvPr id="8" name="Shape 514"/>
          <p:cNvSpPr/>
          <p:nvPr/>
        </p:nvSpPr>
        <p:spPr>
          <a:xfrm>
            <a:off x="5254426" y="1981241"/>
            <a:ext cx="1941368" cy="403062"/>
          </a:xfrm>
          <a:prstGeom prst="rect">
            <a:avLst/>
          </a:prstGeom>
          <a:ln w="3175">
            <a:miter lim="400000"/>
          </a:ln>
          <a:extLst>
            <a:ext uri="{C572A759-6A51-4108-AA02-DFA0A04FC94B}">
              <ma14:wrappingTextBoxFlag xmlns:ma14="http://schemas.microsoft.com/office/mac/drawingml/2011/main" xmlns="" val="1"/>
            </a:ext>
          </a:extLst>
        </p:spPr>
        <p:txBody>
          <a:bodyPr wrap="none" lIns="34990" tIns="34990" rIns="34990" bIns="34990"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2400" dirty="0">
                <a:latin typeface="+mj-lt"/>
              </a:rPr>
              <a:t>Jack </a:t>
            </a:r>
            <a:r>
              <a:rPr lang="en-US" sz="2400" dirty="0" err="1">
                <a:latin typeface="+mj-lt"/>
              </a:rPr>
              <a:t>Hughnes</a:t>
            </a:r>
            <a:endParaRPr sz="2400" dirty="0">
              <a:latin typeface="+mj-lt"/>
            </a:endParaRPr>
          </a:p>
        </p:txBody>
      </p:sp>
      <p:sp>
        <p:nvSpPr>
          <p:cNvPr id="9" name="Shape 515"/>
          <p:cNvSpPr/>
          <p:nvPr/>
        </p:nvSpPr>
        <p:spPr>
          <a:xfrm>
            <a:off x="5254426" y="2368212"/>
            <a:ext cx="1247396" cy="276617"/>
          </a:xfrm>
          <a:prstGeom prst="rect">
            <a:avLst/>
          </a:prstGeom>
          <a:ln w="3175">
            <a:miter lim="400000"/>
          </a:ln>
          <a:extLst>
            <a:ext uri="{C572A759-6A51-4108-AA02-DFA0A04FC94B}">
              <ma14:wrappingTextBoxFlag xmlns:ma14="http://schemas.microsoft.com/office/mac/drawingml/2011/main" xmlns="" val="1"/>
            </a:ext>
          </a:extLst>
        </p:spPr>
        <p:txBody>
          <a:bodyPr wrap="none" lIns="34990" tIns="34990" rIns="34990" bIns="34990" anchor="ctr">
            <a:spAutoFit/>
          </a:bodyPr>
          <a:lstStyle>
            <a:lvl1pPr algn="l">
              <a:lnSpc>
                <a:spcPct val="120000"/>
              </a:lnSpc>
              <a:defRPr sz="2500" i="1">
                <a:solidFill>
                  <a:srgbClr val="8A8A8A"/>
                </a:solidFill>
                <a:latin typeface="Droid Serif"/>
                <a:ea typeface="Droid Serif"/>
                <a:cs typeface="Droid Serif"/>
                <a:sym typeface="Droid Serif"/>
              </a:defRPr>
            </a:lvl1pPr>
          </a:lstStyle>
          <a:p>
            <a:pPr lvl="0">
              <a:defRPr sz="1800" i="0">
                <a:solidFill>
                  <a:srgbClr val="000000"/>
                </a:solidFill>
              </a:defRPr>
            </a:pPr>
            <a:r>
              <a:rPr sz="1200" dirty="0">
                <a:solidFill>
                  <a:schemeClr val="tx1"/>
                </a:solidFill>
                <a:latin typeface="+mn-lt"/>
              </a:rPr>
              <a:t>Project Manager</a:t>
            </a:r>
          </a:p>
        </p:txBody>
      </p:sp>
      <p:sp>
        <p:nvSpPr>
          <p:cNvPr id="10" name="Shape 517"/>
          <p:cNvSpPr/>
          <p:nvPr/>
        </p:nvSpPr>
        <p:spPr>
          <a:xfrm>
            <a:off x="5254426" y="2742811"/>
            <a:ext cx="5917222" cy="969496"/>
          </a:xfrm>
          <a:prstGeom prst="rect">
            <a:avLst/>
          </a:prstGeom>
          <a:ln w="3175">
            <a:miter lim="400000"/>
          </a:ln>
          <a:extLst>
            <a:ext uri="{C572A759-6A51-4108-AA02-DFA0A04FC94B}">
              <ma14:wrappingTextBoxFlag xmlns:ma14="http://schemas.microsoft.com/office/mac/drawingml/2011/main" xmlns="" val="1"/>
            </a:ext>
          </a:extLst>
        </p:spPr>
        <p:txBody>
          <a:bodyPr wrap="square" lIns="0" tIns="0" rIns="0" bIns="0">
            <a:spAutoFit/>
          </a:bodyPr>
          <a:lstStyle>
            <a:lvl1pPr algn="l">
              <a:lnSpc>
                <a:spcPct val="120000"/>
              </a:lnSpc>
              <a:defRPr sz="2400">
                <a:solidFill>
                  <a:srgbClr val="A6AAA9"/>
                </a:solidFill>
                <a:latin typeface="Raleway Regular"/>
                <a:ea typeface="Raleway Regular"/>
                <a:cs typeface="Raleway Regular"/>
                <a:sym typeface="Raleway Regular"/>
              </a:defRPr>
            </a:lvl1pPr>
          </a:lstStyle>
          <a:p>
            <a:pPr lvl="0">
              <a:lnSpc>
                <a:spcPct val="150000"/>
              </a:lnSpc>
              <a:defRPr sz="1800">
                <a:solidFill>
                  <a:srgbClr val="000000"/>
                </a:solidFill>
              </a:defRPr>
            </a:pPr>
            <a:r>
              <a:rPr lang="en-US" sz="1400" dirty="0">
                <a:solidFill>
                  <a:schemeClr val="tx1"/>
                </a:solidFill>
                <a:latin typeface="+mn-lt"/>
              </a:rPr>
              <a:t>Suitable for subtitle and description. lorem ipsum is not simply random text. It has roots in a piece. When an unknown printer took a galley of type and scrambled it to make a type specimen book</a:t>
            </a:r>
          </a:p>
        </p:txBody>
      </p:sp>
      <p:cxnSp>
        <p:nvCxnSpPr>
          <p:cNvPr id="25" name="Straight Connector 24"/>
          <p:cNvCxnSpPr/>
          <p:nvPr/>
        </p:nvCxnSpPr>
        <p:spPr>
          <a:xfrm>
            <a:off x="5349528" y="4366692"/>
            <a:ext cx="429768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254426" y="4041275"/>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27" name="TextBox 26"/>
          <p:cNvSpPr txBox="1"/>
          <p:nvPr/>
        </p:nvSpPr>
        <p:spPr>
          <a:xfrm>
            <a:off x="9324918" y="4041274"/>
            <a:ext cx="537327"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75%</a:t>
            </a:r>
          </a:p>
        </p:txBody>
      </p:sp>
      <p:cxnSp>
        <p:nvCxnSpPr>
          <p:cNvPr id="29" name="Straight Connector 28"/>
          <p:cNvCxnSpPr/>
          <p:nvPr/>
        </p:nvCxnSpPr>
        <p:spPr>
          <a:xfrm>
            <a:off x="5349528" y="5064686"/>
            <a:ext cx="347472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254426" y="4739269"/>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1" name="TextBox 30"/>
          <p:cNvSpPr txBox="1"/>
          <p:nvPr/>
        </p:nvSpPr>
        <p:spPr>
          <a:xfrm>
            <a:off x="8502989" y="4739268"/>
            <a:ext cx="537327" cy="307777"/>
          </a:xfrm>
          <a:prstGeom prst="rect">
            <a:avLst/>
          </a:prstGeom>
          <a:noFill/>
        </p:spPr>
        <p:txBody>
          <a:bodyPr wrap="none" rtlCol="0">
            <a:spAutoFit/>
          </a:bodyPr>
          <a:lstStyle/>
          <a:p>
            <a:r>
              <a:rPr lang="en-US" sz="1400">
                <a:latin typeface="Open Sans" panose="020B0606030504020204" pitchFamily="34" charset="0"/>
                <a:ea typeface="Open Sans" panose="020B0606030504020204" pitchFamily="34" charset="0"/>
                <a:cs typeface="Open Sans" panose="020B0606030504020204" pitchFamily="34" charset="0"/>
              </a:rPr>
              <a:t>56%</a:t>
            </a:r>
          </a:p>
        </p:txBody>
      </p:sp>
      <p:cxnSp>
        <p:nvCxnSpPr>
          <p:cNvPr id="33" name="Straight Connector 32"/>
          <p:cNvCxnSpPr/>
          <p:nvPr/>
        </p:nvCxnSpPr>
        <p:spPr>
          <a:xfrm>
            <a:off x="5349528" y="5806439"/>
            <a:ext cx="4846320" cy="0"/>
          </a:xfrm>
          <a:prstGeom prst="line">
            <a:avLst/>
          </a:prstGeom>
          <a:ln w="31750">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254426" y="5481022"/>
            <a:ext cx="155683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Skill Information</a:t>
            </a:r>
          </a:p>
        </p:txBody>
      </p:sp>
      <p:sp>
        <p:nvSpPr>
          <p:cNvPr id="35" name="TextBox 34"/>
          <p:cNvSpPr txBox="1"/>
          <p:nvPr/>
        </p:nvSpPr>
        <p:spPr>
          <a:xfrm>
            <a:off x="9869446" y="5481021"/>
            <a:ext cx="537327" cy="307777"/>
          </a:xfrm>
          <a:prstGeom prst="rect">
            <a:avLst/>
          </a:prstGeom>
          <a:noFill/>
        </p:spPr>
        <p:txBody>
          <a:bodyPr wrap="none" rtlCol="0">
            <a:spAutoFit/>
          </a:bodyPr>
          <a:lstStyle/>
          <a:p>
            <a:r>
              <a:rPr lang="en-US" sz="1400">
                <a:latin typeface="Open Sans" panose="020B0606030504020204" pitchFamily="34" charset="0"/>
                <a:ea typeface="Open Sans" panose="020B0606030504020204" pitchFamily="34" charset="0"/>
                <a:cs typeface="Open Sans" panose="020B0606030504020204" pitchFamily="34" charset="0"/>
              </a:rPr>
              <a:t>83%</a:t>
            </a:r>
          </a:p>
        </p:txBody>
      </p:sp>
      <p:sp>
        <p:nvSpPr>
          <p:cNvPr id="2" name="Picture Placeholder 1"/>
          <p:cNvSpPr>
            <a:spLocks noGrp="1"/>
          </p:cNvSpPr>
          <p:nvPr>
            <p:ph type="pic" sz="quarter" idx="14"/>
          </p:nvPr>
        </p:nvSpPr>
        <p:spPr/>
      </p:sp>
    </p:spTree>
    <p:extLst>
      <p:ext uri="{BB962C8B-B14F-4D97-AF65-F5344CB8AC3E}">
        <p14:creationId xmlns:p14="http://schemas.microsoft.com/office/powerpoint/2010/main" val="25074895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par>
                          <p:cTn id="26" fill="hold">
                            <p:stCondLst>
                              <p:cond delay="2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500"/>
                                        <p:tgtEl>
                                          <p:spTgt spid="24"/>
                                        </p:tgtEl>
                                      </p:cBhvr>
                                    </p:animEffect>
                                  </p:childTnLst>
                                </p:cTn>
                              </p:par>
                              <p:par>
                                <p:cTn id="30" presetID="22" presetClass="entr" presetSubtype="8"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left)">
                                      <p:cBhvr>
                                        <p:cTn id="32" dur="500"/>
                                        <p:tgtEl>
                                          <p:spTgt spid="28"/>
                                        </p:tgtEl>
                                      </p:cBhvr>
                                    </p:animEffect>
                                  </p:childTnLst>
                                </p:cTn>
                              </p:par>
                              <p:par>
                                <p:cTn id="33" presetID="22" presetClass="entr" presetSubtype="8"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left)">
                                      <p:cBhvr>
                                        <p:cTn id="35" dur="500"/>
                                        <p:tgtEl>
                                          <p:spTgt spid="32"/>
                                        </p:tgtEl>
                                      </p:cBhvr>
                                    </p:animEffect>
                                  </p:childTnLst>
                                </p:cTn>
                              </p:par>
                            </p:childTnLst>
                          </p:cTn>
                        </p:par>
                        <p:par>
                          <p:cTn id="36" fill="hold">
                            <p:stCondLst>
                              <p:cond delay="2500"/>
                            </p:stCondLst>
                            <p:childTnLst>
                              <p:par>
                                <p:cTn id="37" presetID="22" presetClass="entr" presetSubtype="8"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8" fill="hold" nodeType="with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wipe(left)">
                                      <p:cBhvr>
                                        <p:cTn id="42" dur="500"/>
                                        <p:tgtEl>
                                          <p:spTgt spid="29"/>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par>
                          <p:cTn id="46" fill="hold">
                            <p:stCondLst>
                              <p:cond delay="3000"/>
                            </p:stCondLst>
                            <p:childTnLst>
                              <p:par>
                                <p:cTn id="47" presetID="53" presetClass="entr" presetSubtype="16"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 calcmode="lin" valueType="num">
                                      <p:cBhvr>
                                        <p:cTn id="49" dur="500" fill="hold"/>
                                        <p:tgtEl>
                                          <p:spTgt spid="27"/>
                                        </p:tgtEl>
                                        <p:attrNameLst>
                                          <p:attrName>ppt_w</p:attrName>
                                        </p:attrNameLst>
                                      </p:cBhvr>
                                      <p:tavLst>
                                        <p:tav tm="0">
                                          <p:val>
                                            <p:fltVal val="0"/>
                                          </p:val>
                                        </p:tav>
                                        <p:tav tm="100000">
                                          <p:val>
                                            <p:strVal val="#ppt_w"/>
                                          </p:val>
                                        </p:tav>
                                      </p:tavLst>
                                    </p:anim>
                                    <p:anim calcmode="lin" valueType="num">
                                      <p:cBhvr>
                                        <p:cTn id="50" dur="500" fill="hold"/>
                                        <p:tgtEl>
                                          <p:spTgt spid="27"/>
                                        </p:tgtEl>
                                        <p:attrNameLst>
                                          <p:attrName>ppt_h</p:attrName>
                                        </p:attrNameLst>
                                      </p:cBhvr>
                                      <p:tavLst>
                                        <p:tav tm="0">
                                          <p:val>
                                            <p:fltVal val="0"/>
                                          </p:val>
                                        </p:tav>
                                        <p:tav tm="100000">
                                          <p:val>
                                            <p:strVal val="#ppt_h"/>
                                          </p:val>
                                        </p:tav>
                                      </p:tavLst>
                                    </p:anim>
                                    <p:animEffect transition="in" filter="fade">
                                      <p:cBhvr>
                                        <p:cTn id="51" dur="500"/>
                                        <p:tgtEl>
                                          <p:spTgt spid="27"/>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500" fill="hold"/>
                                        <p:tgtEl>
                                          <p:spTgt spid="35"/>
                                        </p:tgtEl>
                                        <p:attrNameLst>
                                          <p:attrName>ppt_w</p:attrName>
                                        </p:attrNameLst>
                                      </p:cBhvr>
                                      <p:tavLst>
                                        <p:tav tm="0">
                                          <p:val>
                                            <p:fltVal val="0"/>
                                          </p:val>
                                        </p:tav>
                                        <p:tav tm="100000">
                                          <p:val>
                                            <p:strVal val="#ppt_w"/>
                                          </p:val>
                                        </p:tav>
                                      </p:tavLst>
                                    </p:anim>
                                    <p:anim calcmode="lin" valueType="num">
                                      <p:cBhvr>
                                        <p:cTn id="60" dur="500" fill="hold"/>
                                        <p:tgtEl>
                                          <p:spTgt spid="35"/>
                                        </p:tgtEl>
                                        <p:attrNameLst>
                                          <p:attrName>ppt_h</p:attrName>
                                        </p:attrNameLst>
                                      </p:cBhvr>
                                      <p:tavLst>
                                        <p:tav tm="0">
                                          <p:val>
                                            <p:fltVal val="0"/>
                                          </p:val>
                                        </p:tav>
                                        <p:tav tm="100000">
                                          <p:val>
                                            <p:strVal val="#ppt_h"/>
                                          </p:val>
                                        </p:tav>
                                      </p:tavLst>
                                    </p:anim>
                                    <p:animEffect transition="in" filter="fade">
                                      <p:cBhvr>
                                        <p:cTn id="6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6" grpId="0"/>
      <p:bldP spid="27" grpId="0"/>
      <p:bldP spid="30" grpId="0"/>
      <p:bldP spid="31" grpId="0"/>
      <p:bldP spid="34" grpId="0"/>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0" name="Rectangle 9"/>
          <p:cNvSpPr/>
          <p:nvPr/>
        </p:nvSpPr>
        <p:spPr>
          <a:xfrm>
            <a:off x="0" y="0"/>
            <a:ext cx="528320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514"/>
          <p:cNvSpPr/>
          <p:nvPr/>
        </p:nvSpPr>
        <p:spPr>
          <a:xfrm>
            <a:off x="568126" y="2192174"/>
            <a:ext cx="3973976" cy="2397454"/>
          </a:xfrm>
          <a:prstGeom prst="rect">
            <a:avLst/>
          </a:prstGeom>
          <a:ln w="3175">
            <a:miter lim="400000"/>
          </a:ln>
          <a:extLst>
            <a:ext uri="{C572A759-6A51-4108-AA02-DFA0A04FC94B}">
              <ma14:wrappingTextBoxFlag xmlns:ma14="http://schemas.microsoft.com/office/mac/drawingml/2011/main" xmlns="" val="1"/>
            </a:ext>
          </a:extLst>
        </p:spPr>
        <p:txBody>
          <a:bodyPr wrap="none" lIns="34990" tIns="34990" rIns="34990" bIns="34990" anchor="ctr">
            <a:spAutoFit/>
          </a:bodyPr>
          <a:lstStyle>
            <a:lvl1pPr>
              <a:lnSpc>
                <a:spcPct val="90000"/>
              </a:lnSpc>
              <a:defRPr sz="4200">
                <a:latin typeface="TeX Gyre Adventor"/>
                <a:ea typeface="TeX Gyre Adventor"/>
                <a:cs typeface="TeX Gyre Adventor"/>
                <a:sym typeface="TeX Gyre Adventor"/>
              </a:defRPr>
            </a:lvl1pPr>
          </a:lstStyle>
          <a:p>
            <a:pPr lvl="0">
              <a:defRPr sz="1800"/>
            </a:pPr>
            <a:r>
              <a:rPr lang="en-US" sz="7200" dirty="0">
                <a:solidFill>
                  <a:schemeClr val="bg2"/>
                </a:solidFill>
                <a:latin typeface="+mj-lt"/>
              </a:rPr>
              <a:t>Let’s take</a:t>
            </a:r>
          </a:p>
          <a:p>
            <a:pPr lvl="0">
              <a:defRPr sz="1800"/>
            </a:pPr>
            <a:r>
              <a:rPr lang="en-US" sz="7200" dirty="0">
                <a:solidFill>
                  <a:schemeClr val="bg2"/>
                </a:solidFill>
                <a:latin typeface="+mj-lt"/>
              </a:rPr>
              <a:t>a </a:t>
            </a:r>
            <a:r>
              <a:rPr lang="en-US" sz="9600" b="1" dirty="0">
                <a:solidFill>
                  <a:schemeClr val="accent1"/>
                </a:solidFill>
                <a:latin typeface="+mj-lt"/>
              </a:rPr>
              <a:t>Break</a:t>
            </a:r>
            <a:endParaRPr sz="7200" b="1" dirty="0">
              <a:solidFill>
                <a:schemeClr val="accent1"/>
              </a:solidFill>
              <a:latin typeface="+mj-lt"/>
            </a:endParaRPr>
          </a:p>
        </p:txBody>
      </p:sp>
    </p:spTree>
    <p:extLst>
      <p:ext uri="{BB962C8B-B14F-4D97-AF65-F5344CB8AC3E}">
        <p14:creationId xmlns:p14="http://schemas.microsoft.com/office/powerpoint/2010/main" val="3869878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13</a:t>
            </a:fld>
            <a:endParaRPr lang="en-US"/>
          </a:p>
        </p:txBody>
      </p:sp>
      <p:sp>
        <p:nvSpPr>
          <p:cNvPr id="7" name="Text Placeholder 6"/>
          <p:cNvSpPr>
            <a:spLocks noGrp="1"/>
          </p:cNvSpPr>
          <p:nvPr>
            <p:ph type="body" sz="quarter" idx="13"/>
          </p:nvPr>
        </p:nvSpPr>
        <p:spPr/>
        <p:txBody>
          <a:bodyPr/>
          <a:lstStyle/>
          <a:p>
            <a:r>
              <a:rPr lang="en-US" dirty="0"/>
              <a:t>Insert subtitle here</a:t>
            </a:r>
          </a:p>
        </p:txBody>
      </p:sp>
      <p:cxnSp>
        <p:nvCxnSpPr>
          <p:cNvPr id="8" name="Straight Connector 7"/>
          <p:cNvCxnSpPr/>
          <p:nvPr/>
        </p:nvCxnSpPr>
        <p:spPr>
          <a:xfrm>
            <a:off x="609600" y="4043493"/>
            <a:ext cx="10972800" cy="0"/>
          </a:xfrm>
          <a:prstGeom prst="line">
            <a:avLst/>
          </a:prstGeom>
          <a:ln w="25400">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353846"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019800"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86823"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852777"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685754" y="3967293"/>
            <a:ext cx="152400" cy="152400"/>
          </a:xfrm>
          <a:prstGeom prst="ellipse">
            <a:avLst/>
          </a:prstGeom>
          <a:solidFill>
            <a:schemeClr val="bg1"/>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430046"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4263023" y="3221247"/>
            <a:ext cx="0" cy="73152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096000"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928977" y="3221247"/>
            <a:ext cx="0" cy="731520"/>
          </a:xfrm>
          <a:prstGeom prst="line">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761954" y="4130326"/>
            <a:ext cx="0" cy="731520"/>
          </a:xfrm>
          <a:prstGeom prst="line">
            <a:avLst/>
          </a:prstGeom>
          <a:ln w="25400">
            <a:solidFill>
              <a:schemeClr val="tx1"/>
            </a:solidFill>
            <a:tailEnd type="oval"/>
          </a:ln>
        </p:spPr>
        <p:style>
          <a:lnRef idx="1">
            <a:schemeClr val="accent1"/>
          </a:lnRef>
          <a:fillRef idx="0">
            <a:schemeClr val="accent1"/>
          </a:fillRef>
          <a:effectRef idx="0">
            <a:schemeClr val="accent1"/>
          </a:effectRef>
          <a:fontRef idx="minor">
            <a:schemeClr val="tx1"/>
          </a:fontRef>
        </p:style>
      </p:cxnSp>
      <p:sp>
        <p:nvSpPr>
          <p:cNvPr id="31" name="TextBox 34"/>
          <p:cNvSpPr txBox="1"/>
          <p:nvPr/>
        </p:nvSpPr>
        <p:spPr>
          <a:xfrm>
            <a:off x="1093861"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4" name="TextBox 34"/>
          <p:cNvSpPr txBox="1"/>
          <p:nvPr/>
        </p:nvSpPr>
        <p:spPr>
          <a:xfrm>
            <a:off x="4759815"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5" name="TextBox 34"/>
          <p:cNvSpPr txBox="1"/>
          <p:nvPr/>
        </p:nvSpPr>
        <p:spPr>
          <a:xfrm>
            <a:off x="8425769" y="5346707"/>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6" name="TextBox 34"/>
          <p:cNvSpPr txBox="1"/>
          <p:nvPr/>
        </p:nvSpPr>
        <p:spPr>
          <a:xfrm>
            <a:off x="2926838" y="2314051"/>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7" name="TextBox 34"/>
          <p:cNvSpPr txBox="1"/>
          <p:nvPr/>
        </p:nvSpPr>
        <p:spPr>
          <a:xfrm>
            <a:off x="6592792" y="2314051"/>
            <a:ext cx="2672370" cy="830997"/>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38" name="TextBox 23"/>
          <p:cNvSpPr txBox="1"/>
          <p:nvPr/>
        </p:nvSpPr>
        <p:spPr>
          <a:xfrm>
            <a:off x="1386265"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39" name="TextBox 23"/>
          <p:cNvSpPr txBox="1"/>
          <p:nvPr/>
        </p:nvSpPr>
        <p:spPr>
          <a:xfrm>
            <a:off x="5052219"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0" name="TextBox 23"/>
          <p:cNvSpPr txBox="1"/>
          <p:nvPr/>
        </p:nvSpPr>
        <p:spPr>
          <a:xfrm>
            <a:off x="8718173" y="500349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1" name="TextBox 23"/>
          <p:cNvSpPr txBox="1"/>
          <p:nvPr/>
        </p:nvSpPr>
        <p:spPr>
          <a:xfrm>
            <a:off x="3219242" y="2017404"/>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42" name="TextBox 23"/>
          <p:cNvSpPr txBox="1"/>
          <p:nvPr/>
        </p:nvSpPr>
        <p:spPr>
          <a:xfrm>
            <a:off x="6885196" y="2017404"/>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Tree>
    <p:extLst>
      <p:ext uri="{BB962C8B-B14F-4D97-AF65-F5344CB8AC3E}">
        <p14:creationId xmlns:p14="http://schemas.microsoft.com/office/powerpoint/2010/main" val="39243093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p:cTn id="11" dur="500" fill="hold"/>
                                        <p:tgtEl>
                                          <p:spTgt spid="9"/>
                                        </p:tgtEl>
                                        <p:attrNameLst>
                                          <p:attrName>ppt_w</p:attrName>
                                        </p:attrNameLst>
                                      </p:cBhvr>
                                      <p:tavLst>
                                        <p:tav tm="0">
                                          <p:val>
                                            <p:fltVal val="0"/>
                                          </p:val>
                                        </p:tav>
                                        <p:tav tm="100000">
                                          <p:val>
                                            <p:strVal val="#ppt_w"/>
                                          </p:val>
                                        </p:tav>
                                      </p:tavLst>
                                    </p:anim>
                                    <p:anim calcmode="lin" valueType="num">
                                      <p:cBhvr>
                                        <p:cTn id="12" dur="500" fill="hold"/>
                                        <p:tgtEl>
                                          <p:spTgt spid="9"/>
                                        </p:tgtEl>
                                        <p:attrNameLst>
                                          <p:attrName>ppt_h</p:attrName>
                                        </p:attrNameLst>
                                      </p:cBhvr>
                                      <p:tavLst>
                                        <p:tav tm="0">
                                          <p:val>
                                            <p:fltVal val="0"/>
                                          </p:val>
                                        </p:tav>
                                        <p:tav tm="100000">
                                          <p:val>
                                            <p:strVal val="#ppt_h"/>
                                          </p:val>
                                        </p:tav>
                                      </p:tavLst>
                                    </p:anim>
                                    <p:animEffect transition="in" filter="fade">
                                      <p:cBhvr>
                                        <p:cTn id="13" dur="500"/>
                                        <p:tgtEl>
                                          <p:spTgt spid="9"/>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fade">
                                      <p:cBhvr>
                                        <p:cTn id="21" dur="500"/>
                                        <p:tgtEl>
                                          <p:spTgt spid="38"/>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2500"/>
                            </p:stCondLst>
                            <p:childTnLst>
                              <p:par>
                                <p:cTn id="27" presetID="53" presetClass="entr" presetSubtype="16"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p:cTn id="29" dur="500" fill="hold"/>
                                        <p:tgtEl>
                                          <p:spTgt spid="11"/>
                                        </p:tgtEl>
                                        <p:attrNameLst>
                                          <p:attrName>ppt_w</p:attrName>
                                        </p:attrNameLst>
                                      </p:cBhvr>
                                      <p:tavLst>
                                        <p:tav tm="0">
                                          <p:val>
                                            <p:fltVal val="0"/>
                                          </p:val>
                                        </p:tav>
                                        <p:tav tm="100000">
                                          <p:val>
                                            <p:strVal val="#ppt_w"/>
                                          </p:val>
                                        </p:tav>
                                      </p:tavLst>
                                    </p:anim>
                                    <p:anim calcmode="lin" valueType="num">
                                      <p:cBhvr>
                                        <p:cTn id="30" dur="500" fill="hold"/>
                                        <p:tgtEl>
                                          <p:spTgt spid="11"/>
                                        </p:tgtEl>
                                        <p:attrNameLst>
                                          <p:attrName>ppt_h</p:attrName>
                                        </p:attrNameLst>
                                      </p:cBhvr>
                                      <p:tavLst>
                                        <p:tav tm="0">
                                          <p:val>
                                            <p:fltVal val="0"/>
                                          </p:val>
                                        </p:tav>
                                        <p:tav tm="100000">
                                          <p:val>
                                            <p:strVal val="#ppt_h"/>
                                          </p:val>
                                        </p:tav>
                                      </p:tavLst>
                                    </p:anim>
                                    <p:animEffect transition="in" filter="fade">
                                      <p:cBhvr>
                                        <p:cTn id="31" dur="500"/>
                                        <p:tgtEl>
                                          <p:spTgt spid="11"/>
                                        </p:tgtEl>
                                      </p:cBhvr>
                                    </p:animEffect>
                                  </p:childTnLst>
                                </p:cTn>
                              </p:par>
                            </p:childTnLst>
                          </p:cTn>
                        </p:par>
                        <p:par>
                          <p:cTn id="32" fill="hold">
                            <p:stCondLst>
                              <p:cond delay="30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par>
                          <p:cTn id="36" fill="hold">
                            <p:stCondLst>
                              <p:cond delay="3500"/>
                            </p:stCondLst>
                            <p:childTnLst>
                              <p:par>
                                <p:cTn id="37" presetID="10" presetClass="entr" presetSubtype="0" fill="hold" grpId="0" nodeType="after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childTnLst>
                          </p:cTn>
                        </p:par>
                        <p:par>
                          <p:cTn id="40" fill="hold">
                            <p:stCondLst>
                              <p:cond delay="4000"/>
                            </p:stCondLst>
                            <p:childTnLst>
                              <p:par>
                                <p:cTn id="41" presetID="10"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fade">
                                      <p:cBhvr>
                                        <p:cTn id="43" dur="500"/>
                                        <p:tgtEl>
                                          <p:spTgt spid="36"/>
                                        </p:tgtEl>
                                      </p:cBhvr>
                                    </p:animEffect>
                                  </p:childTnLst>
                                </p:cTn>
                              </p:par>
                            </p:childTnLst>
                          </p:cTn>
                        </p:par>
                        <p:par>
                          <p:cTn id="44" fill="hold">
                            <p:stCondLst>
                              <p:cond delay="4500"/>
                            </p:stCondLst>
                            <p:childTnLst>
                              <p:par>
                                <p:cTn id="45" presetID="53" presetClass="entr" presetSubtype="16"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childTnLst>
                          </p:cTn>
                        </p:par>
                        <p:par>
                          <p:cTn id="50" fill="hold">
                            <p:stCondLst>
                              <p:cond delay="5000"/>
                            </p:stCondLst>
                            <p:childTnLst>
                              <p:par>
                                <p:cTn id="51" presetID="22" presetClass="entr" presetSubtype="1"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up)">
                                      <p:cBhvr>
                                        <p:cTn id="53" dur="500"/>
                                        <p:tgtEl>
                                          <p:spTgt spid="16"/>
                                        </p:tgtEl>
                                      </p:cBhvr>
                                    </p:animEffect>
                                  </p:childTnLst>
                                </p:cTn>
                              </p:par>
                            </p:childTnLst>
                          </p:cTn>
                        </p:par>
                        <p:par>
                          <p:cTn id="54" fill="hold">
                            <p:stCondLst>
                              <p:cond delay="5500"/>
                            </p:stCondLst>
                            <p:childTnLst>
                              <p:par>
                                <p:cTn id="55" presetID="10" presetClass="entr" presetSubtype="0" fill="hold" grpId="0" nodeType="after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par>
                          <p:cTn id="58" fill="hold">
                            <p:stCondLst>
                              <p:cond delay="6000"/>
                            </p:stCondLst>
                            <p:childTnLst>
                              <p:par>
                                <p:cTn id="59" presetID="10" presetClass="entr" presetSubtype="0" fill="hold" grpId="0" nodeType="after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500"/>
                                        <p:tgtEl>
                                          <p:spTgt spid="34"/>
                                        </p:tgtEl>
                                      </p:cBhvr>
                                    </p:animEffect>
                                  </p:childTnLst>
                                </p:cTn>
                              </p:par>
                            </p:childTnLst>
                          </p:cTn>
                        </p:par>
                        <p:par>
                          <p:cTn id="62" fill="hold">
                            <p:stCondLst>
                              <p:cond delay="6500"/>
                            </p:stCondLst>
                            <p:childTnLst>
                              <p:par>
                                <p:cTn id="63" presetID="53" presetClass="entr" presetSubtype="16" fill="hold" grpId="0" nodeType="afterEffect">
                                  <p:stCondLst>
                                    <p:cond delay="0"/>
                                  </p:stCondLst>
                                  <p:childTnLst>
                                    <p:set>
                                      <p:cBhvr>
                                        <p:cTn id="64" dur="1" fill="hold">
                                          <p:stCondLst>
                                            <p:cond delay="0"/>
                                          </p:stCondLst>
                                        </p:cTn>
                                        <p:tgtEl>
                                          <p:spTgt spid="12"/>
                                        </p:tgtEl>
                                        <p:attrNameLst>
                                          <p:attrName>style.visibility</p:attrName>
                                        </p:attrNameLst>
                                      </p:cBhvr>
                                      <p:to>
                                        <p:strVal val="visible"/>
                                      </p:to>
                                    </p:set>
                                    <p:anim calcmode="lin" valueType="num">
                                      <p:cBhvr>
                                        <p:cTn id="65" dur="500" fill="hold"/>
                                        <p:tgtEl>
                                          <p:spTgt spid="12"/>
                                        </p:tgtEl>
                                        <p:attrNameLst>
                                          <p:attrName>ppt_w</p:attrName>
                                        </p:attrNameLst>
                                      </p:cBhvr>
                                      <p:tavLst>
                                        <p:tav tm="0">
                                          <p:val>
                                            <p:fltVal val="0"/>
                                          </p:val>
                                        </p:tav>
                                        <p:tav tm="100000">
                                          <p:val>
                                            <p:strVal val="#ppt_w"/>
                                          </p:val>
                                        </p:tav>
                                      </p:tavLst>
                                    </p:anim>
                                    <p:anim calcmode="lin" valueType="num">
                                      <p:cBhvr>
                                        <p:cTn id="66" dur="500" fill="hold"/>
                                        <p:tgtEl>
                                          <p:spTgt spid="12"/>
                                        </p:tgtEl>
                                        <p:attrNameLst>
                                          <p:attrName>ppt_h</p:attrName>
                                        </p:attrNameLst>
                                      </p:cBhvr>
                                      <p:tavLst>
                                        <p:tav tm="0">
                                          <p:val>
                                            <p:fltVal val="0"/>
                                          </p:val>
                                        </p:tav>
                                        <p:tav tm="100000">
                                          <p:val>
                                            <p:strVal val="#ppt_h"/>
                                          </p:val>
                                        </p:tav>
                                      </p:tavLst>
                                    </p:anim>
                                    <p:animEffect transition="in" filter="fade">
                                      <p:cBhvr>
                                        <p:cTn id="67" dur="500"/>
                                        <p:tgtEl>
                                          <p:spTgt spid="12"/>
                                        </p:tgtEl>
                                      </p:cBhvr>
                                    </p:animEffect>
                                  </p:childTnLst>
                                </p:cTn>
                              </p:par>
                            </p:childTnLst>
                          </p:cTn>
                        </p:par>
                        <p:par>
                          <p:cTn id="68" fill="hold">
                            <p:stCondLst>
                              <p:cond delay="7000"/>
                            </p:stCondLst>
                            <p:childTnLst>
                              <p:par>
                                <p:cTn id="69" presetID="22" presetClass="entr" presetSubtype="4" fill="hold"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down)">
                                      <p:cBhvr>
                                        <p:cTn id="71" dur="500"/>
                                        <p:tgtEl>
                                          <p:spTgt spid="17"/>
                                        </p:tgtEl>
                                      </p:cBhvr>
                                    </p:animEffect>
                                  </p:childTnLst>
                                </p:cTn>
                              </p:par>
                            </p:childTnLst>
                          </p:cTn>
                        </p:par>
                        <p:par>
                          <p:cTn id="72" fill="hold">
                            <p:stCondLst>
                              <p:cond delay="7500"/>
                            </p:stCondLst>
                            <p:childTnLst>
                              <p:par>
                                <p:cTn id="73" presetID="10" presetClass="entr" presetSubtype="0" fill="hold" grpId="0" nodeType="after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childTnLst>
                          </p:cTn>
                        </p:par>
                        <p:par>
                          <p:cTn id="76" fill="hold">
                            <p:stCondLst>
                              <p:cond delay="8000"/>
                            </p:stCondLst>
                            <p:childTnLst>
                              <p:par>
                                <p:cTn id="77" presetID="10" presetClass="entr" presetSubtype="0"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fade">
                                      <p:cBhvr>
                                        <p:cTn id="79" dur="500"/>
                                        <p:tgtEl>
                                          <p:spTgt spid="37"/>
                                        </p:tgtEl>
                                      </p:cBhvr>
                                    </p:animEffect>
                                  </p:childTnLst>
                                </p:cTn>
                              </p:par>
                            </p:childTnLst>
                          </p:cTn>
                        </p:par>
                        <p:par>
                          <p:cTn id="80" fill="hold">
                            <p:stCondLst>
                              <p:cond delay="8500"/>
                            </p:stCondLst>
                            <p:childTnLst>
                              <p:par>
                                <p:cTn id="81" presetID="53" presetClass="entr" presetSubtype="16" fill="hold" grpId="0" nodeType="after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p:cTn id="83" dur="500" fill="hold"/>
                                        <p:tgtEl>
                                          <p:spTgt spid="13"/>
                                        </p:tgtEl>
                                        <p:attrNameLst>
                                          <p:attrName>ppt_w</p:attrName>
                                        </p:attrNameLst>
                                      </p:cBhvr>
                                      <p:tavLst>
                                        <p:tav tm="0">
                                          <p:val>
                                            <p:fltVal val="0"/>
                                          </p:val>
                                        </p:tav>
                                        <p:tav tm="100000">
                                          <p:val>
                                            <p:strVal val="#ppt_w"/>
                                          </p:val>
                                        </p:tav>
                                      </p:tavLst>
                                    </p:anim>
                                    <p:anim calcmode="lin" valueType="num">
                                      <p:cBhvr>
                                        <p:cTn id="84" dur="500" fill="hold"/>
                                        <p:tgtEl>
                                          <p:spTgt spid="13"/>
                                        </p:tgtEl>
                                        <p:attrNameLst>
                                          <p:attrName>ppt_h</p:attrName>
                                        </p:attrNameLst>
                                      </p:cBhvr>
                                      <p:tavLst>
                                        <p:tav tm="0">
                                          <p:val>
                                            <p:fltVal val="0"/>
                                          </p:val>
                                        </p:tav>
                                        <p:tav tm="100000">
                                          <p:val>
                                            <p:strVal val="#ppt_h"/>
                                          </p:val>
                                        </p:tav>
                                      </p:tavLst>
                                    </p:anim>
                                    <p:animEffect transition="in" filter="fade">
                                      <p:cBhvr>
                                        <p:cTn id="85" dur="500"/>
                                        <p:tgtEl>
                                          <p:spTgt spid="13"/>
                                        </p:tgtEl>
                                      </p:cBhvr>
                                    </p:animEffect>
                                  </p:childTnLst>
                                </p:cTn>
                              </p:par>
                            </p:childTnLst>
                          </p:cTn>
                        </p:par>
                        <p:par>
                          <p:cTn id="86" fill="hold">
                            <p:stCondLst>
                              <p:cond delay="9000"/>
                            </p:stCondLst>
                            <p:childTnLst>
                              <p:par>
                                <p:cTn id="87" presetID="22" presetClass="entr" presetSubtype="1" fill="hold" nodeType="afterEffect">
                                  <p:stCondLst>
                                    <p:cond delay="0"/>
                                  </p:stCondLst>
                                  <p:childTnLst>
                                    <p:set>
                                      <p:cBhvr>
                                        <p:cTn id="88" dur="1" fill="hold">
                                          <p:stCondLst>
                                            <p:cond delay="0"/>
                                          </p:stCondLst>
                                        </p:cTn>
                                        <p:tgtEl>
                                          <p:spTgt spid="18"/>
                                        </p:tgtEl>
                                        <p:attrNameLst>
                                          <p:attrName>style.visibility</p:attrName>
                                        </p:attrNameLst>
                                      </p:cBhvr>
                                      <p:to>
                                        <p:strVal val="visible"/>
                                      </p:to>
                                    </p:set>
                                    <p:animEffect transition="in" filter="wipe(up)">
                                      <p:cBhvr>
                                        <p:cTn id="89" dur="500"/>
                                        <p:tgtEl>
                                          <p:spTgt spid="18"/>
                                        </p:tgtEl>
                                      </p:cBhvr>
                                    </p:animEffect>
                                  </p:childTnLst>
                                </p:cTn>
                              </p:par>
                            </p:childTnLst>
                          </p:cTn>
                        </p:par>
                        <p:par>
                          <p:cTn id="90" fill="hold">
                            <p:stCondLst>
                              <p:cond delay="9500"/>
                            </p:stCondLst>
                            <p:childTnLst>
                              <p:par>
                                <p:cTn id="91" presetID="10" presetClass="entr" presetSubtype="0" fill="hold" grpId="0" nodeType="afterEffect">
                                  <p:stCondLst>
                                    <p:cond delay="0"/>
                                  </p:stCondLst>
                                  <p:childTnLst>
                                    <p:set>
                                      <p:cBhvr>
                                        <p:cTn id="92" dur="1" fill="hold">
                                          <p:stCondLst>
                                            <p:cond delay="0"/>
                                          </p:stCondLst>
                                        </p:cTn>
                                        <p:tgtEl>
                                          <p:spTgt spid="40"/>
                                        </p:tgtEl>
                                        <p:attrNameLst>
                                          <p:attrName>style.visibility</p:attrName>
                                        </p:attrNameLst>
                                      </p:cBhvr>
                                      <p:to>
                                        <p:strVal val="visible"/>
                                      </p:to>
                                    </p:set>
                                    <p:animEffect transition="in" filter="fade">
                                      <p:cBhvr>
                                        <p:cTn id="93" dur="500"/>
                                        <p:tgtEl>
                                          <p:spTgt spid="40"/>
                                        </p:tgtEl>
                                      </p:cBhvr>
                                    </p:animEffect>
                                  </p:childTnLst>
                                </p:cTn>
                              </p:par>
                            </p:childTnLst>
                          </p:cTn>
                        </p:par>
                        <p:par>
                          <p:cTn id="94" fill="hold">
                            <p:stCondLst>
                              <p:cond delay="10000"/>
                            </p:stCondLst>
                            <p:childTnLst>
                              <p:par>
                                <p:cTn id="95" presetID="10" presetClass="entr" presetSubtype="0" fill="hold" grpId="0" nodeType="after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fade">
                                      <p:cBhvr>
                                        <p:cTn id="9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31" grpId="0"/>
      <p:bldP spid="34" grpId="0"/>
      <p:bldP spid="35" grpId="0"/>
      <p:bldP spid="36" grpId="0"/>
      <p:bldP spid="37" grpId="0"/>
      <p:bldP spid="38" grpId="0"/>
      <p:bldP spid="39" grpId="0"/>
      <p:bldP spid="40" grpId="0"/>
      <p:bldP spid="41" grpId="0"/>
      <p:bldP spid="4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Our Process</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14</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sp>
        <p:nvSpPr>
          <p:cNvPr id="8" name="Oval 7"/>
          <p:cNvSpPr/>
          <p:nvPr/>
        </p:nvSpPr>
        <p:spPr>
          <a:xfrm>
            <a:off x="4684715" y="3000516"/>
            <a:ext cx="2822571" cy="2822571"/>
          </a:xfrm>
          <a:prstGeom prst="ellipse">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956614" y="286113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684715" y="366912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228513" y="3669120"/>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963488" y="5301714"/>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949740" y="5301714"/>
            <a:ext cx="278773" cy="278772"/>
          </a:xfrm>
          <a:prstGeom prst="ellipse">
            <a:avLst/>
          </a:prstGeom>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34"/>
          <p:cNvSpPr txBox="1"/>
          <p:nvPr/>
        </p:nvSpPr>
        <p:spPr>
          <a:xfrm>
            <a:off x="4411908" y="2104760"/>
            <a:ext cx="3368185"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ct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16" name="TextBox 23"/>
          <p:cNvSpPr txBox="1"/>
          <p:nvPr/>
        </p:nvSpPr>
        <p:spPr>
          <a:xfrm>
            <a:off x="5052219" y="180811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solidFill>
                  <a:schemeClr val="accent1"/>
                </a:solidFill>
                <a:latin typeface="+mj-lt"/>
              </a:rPr>
              <a:t>Description</a:t>
            </a:r>
            <a:endParaRPr lang="id-ID" sz="1600" b="1" dirty="0">
              <a:solidFill>
                <a:schemeClr val="accent1"/>
              </a:solidFill>
              <a:latin typeface="+mj-lt"/>
            </a:endParaRPr>
          </a:p>
        </p:txBody>
      </p:sp>
      <p:sp>
        <p:nvSpPr>
          <p:cNvPr id="18" name="TextBox 34"/>
          <p:cNvSpPr txBox="1"/>
          <p:nvPr/>
        </p:nvSpPr>
        <p:spPr>
          <a:xfrm>
            <a:off x="7757015" y="3532393"/>
            <a:ext cx="3455986"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19" name="TextBox 23"/>
          <p:cNvSpPr txBox="1"/>
          <p:nvPr/>
        </p:nvSpPr>
        <p:spPr>
          <a:xfrm>
            <a:off x="7757015" y="323574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Description</a:t>
            </a:r>
            <a:endParaRPr lang="id-ID" sz="1600" b="1" dirty="0">
              <a:solidFill>
                <a:schemeClr val="accent1"/>
              </a:solidFill>
              <a:latin typeface="+mj-lt"/>
            </a:endParaRPr>
          </a:p>
        </p:txBody>
      </p:sp>
      <p:sp>
        <p:nvSpPr>
          <p:cNvPr id="20" name="TextBox 34"/>
          <p:cNvSpPr txBox="1"/>
          <p:nvPr/>
        </p:nvSpPr>
        <p:spPr>
          <a:xfrm>
            <a:off x="7507286" y="5438406"/>
            <a:ext cx="3455986"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1" name="TextBox 23"/>
          <p:cNvSpPr txBox="1"/>
          <p:nvPr/>
        </p:nvSpPr>
        <p:spPr>
          <a:xfrm>
            <a:off x="7507286" y="5141759"/>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chemeClr val="accent1"/>
                </a:solidFill>
                <a:latin typeface="+mj-lt"/>
              </a:rPr>
              <a:t>Description</a:t>
            </a:r>
            <a:endParaRPr lang="id-ID" sz="1600" b="1" dirty="0">
              <a:solidFill>
                <a:schemeClr val="accent1"/>
              </a:solidFill>
              <a:latin typeface="+mj-lt"/>
            </a:endParaRPr>
          </a:p>
        </p:txBody>
      </p:sp>
      <p:sp>
        <p:nvSpPr>
          <p:cNvPr id="22" name="TextBox 34"/>
          <p:cNvSpPr txBox="1"/>
          <p:nvPr/>
        </p:nvSpPr>
        <p:spPr>
          <a:xfrm>
            <a:off x="1001486" y="3574300"/>
            <a:ext cx="3479557"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3" name="TextBox 23"/>
          <p:cNvSpPr txBox="1"/>
          <p:nvPr/>
        </p:nvSpPr>
        <p:spPr>
          <a:xfrm>
            <a:off x="2393480" y="3277653"/>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accent1"/>
                </a:solidFill>
                <a:latin typeface="+mj-lt"/>
              </a:rPr>
              <a:t>Description</a:t>
            </a:r>
            <a:endParaRPr lang="id-ID" sz="1600" b="1" dirty="0">
              <a:solidFill>
                <a:schemeClr val="accent1"/>
              </a:solidFill>
              <a:latin typeface="+mj-lt"/>
            </a:endParaRPr>
          </a:p>
        </p:txBody>
      </p:sp>
      <p:sp>
        <p:nvSpPr>
          <p:cNvPr id="24" name="TextBox 34"/>
          <p:cNvSpPr txBox="1"/>
          <p:nvPr/>
        </p:nvSpPr>
        <p:spPr>
          <a:xfrm>
            <a:off x="1205158" y="5480313"/>
            <a:ext cx="3479557" cy="646331"/>
          </a:xfrm>
          <a:prstGeom prst="rect">
            <a:avLst/>
          </a:prstGeom>
          <a:noFill/>
        </p:spPr>
        <p:txBody>
          <a:bodyPr wrap="square" rtlCol="0">
            <a:spAutoFit/>
          </a:bodyPr>
          <a:lstStyle>
            <a:defPPr>
              <a:defRPr lang="id-ID"/>
            </a:defPPr>
            <a:lvl1pPr marL="0" algn="l" defTabSz="914332" rtl="0" eaLnBrk="1" latinLnBrk="0" hangingPunct="1">
              <a:defRPr sz="1800" kern="1200">
                <a:solidFill>
                  <a:schemeClr val="tx1"/>
                </a:solidFill>
                <a:latin typeface="+mn-lt"/>
                <a:ea typeface="+mn-ea"/>
                <a:cs typeface="+mn-cs"/>
              </a:defRPr>
            </a:lvl1pPr>
            <a:lvl2pPr marL="457167" algn="l" defTabSz="914332" rtl="0" eaLnBrk="1" latinLnBrk="0" hangingPunct="1">
              <a:defRPr sz="1800" kern="1200">
                <a:solidFill>
                  <a:schemeClr val="tx1"/>
                </a:solidFill>
                <a:latin typeface="+mn-lt"/>
                <a:ea typeface="+mn-ea"/>
                <a:cs typeface="+mn-cs"/>
              </a:defRPr>
            </a:lvl2pPr>
            <a:lvl3pPr marL="914332" algn="l" defTabSz="914332" rtl="0" eaLnBrk="1" latinLnBrk="0" hangingPunct="1">
              <a:defRPr sz="1800" kern="1200">
                <a:solidFill>
                  <a:schemeClr val="tx1"/>
                </a:solidFill>
                <a:latin typeface="+mn-lt"/>
                <a:ea typeface="+mn-ea"/>
                <a:cs typeface="+mn-cs"/>
              </a:defRPr>
            </a:lvl3pPr>
            <a:lvl4pPr marL="1371498" algn="l" defTabSz="914332" rtl="0" eaLnBrk="1" latinLnBrk="0" hangingPunct="1">
              <a:defRPr sz="1800" kern="1200">
                <a:solidFill>
                  <a:schemeClr val="tx1"/>
                </a:solidFill>
                <a:latin typeface="+mn-lt"/>
                <a:ea typeface="+mn-ea"/>
                <a:cs typeface="+mn-cs"/>
              </a:defRPr>
            </a:lvl4pPr>
            <a:lvl5pPr marL="1828664" algn="l" defTabSz="914332" rtl="0" eaLnBrk="1" latinLnBrk="0" hangingPunct="1">
              <a:defRPr sz="1800" kern="1200">
                <a:solidFill>
                  <a:schemeClr val="tx1"/>
                </a:solidFill>
                <a:latin typeface="+mn-lt"/>
                <a:ea typeface="+mn-ea"/>
                <a:cs typeface="+mn-cs"/>
              </a:defRPr>
            </a:lvl5pPr>
            <a:lvl6pPr marL="2285830" algn="l" defTabSz="914332" rtl="0" eaLnBrk="1" latinLnBrk="0" hangingPunct="1">
              <a:defRPr sz="1800" kern="1200">
                <a:solidFill>
                  <a:schemeClr val="tx1"/>
                </a:solidFill>
                <a:latin typeface="+mn-lt"/>
                <a:ea typeface="+mn-ea"/>
                <a:cs typeface="+mn-cs"/>
              </a:defRPr>
            </a:lvl6pPr>
            <a:lvl7pPr marL="2742994" algn="l" defTabSz="914332" rtl="0" eaLnBrk="1" latinLnBrk="0" hangingPunct="1">
              <a:defRPr sz="1800" kern="1200">
                <a:solidFill>
                  <a:schemeClr val="tx1"/>
                </a:solidFill>
                <a:latin typeface="+mn-lt"/>
                <a:ea typeface="+mn-ea"/>
                <a:cs typeface="+mn-cs"/>
              </a:defRPr>
            </a:lvl7pPr>
            <a:lvl8pPr marL="3200160" algn="l" defTabSz="914332" rtl="0" eaLnBrk="1" latinLnBrk="0" hangingPunct="1">
              <a:defRPr sz="1800" kern="1200">
                <a:solidFill>
                  <a:schemeClr val="tx1"/>
                </a:solidFill>
                <a:latin typeface="+mn-lt"/>
                <a:ea typeface="+mn-ea"/>
                <a:cs typeface="+mn-cs"/>
              </a:defRPr>
            </a:lvl8pPr>
            <a:lvl9pPr marL="3657327" algn="l" defTabSz="914332" rtl="0" eaLnBrk="1" latinLnBrk="0" hangingPunct="1">
              <a:defRPr sz="1800" kern="1200">
                <a:solidFill>
                  <a:schemeClr val="tx1"/>
                </a:solidFill>
                <a:latin typeface="+mn-lt"/>
                <a:ea typeface="+mn-ea"/>
                <a:cs typeface="+mn-cs"/>
              </a:defRPr>
            </a:lvl9pPr>
          </a:lstStyle>
          <a:p>
            <a:pPr algn="r"/>
            <a:r>
              <a:rPr lang="id-ID" sz="1200" dirty="0"/>
              <a:t>Suitable for all categories business and personal presentation</a:t>
            </a:r>
            <a:r>
              <a:rPr lang="id-ID" sz="1200" b="1" dirty="0"/>
              <a:t>,</a:t>
            </a:r>
            <a:r>
              <a:rPr lang="id-ID" sz="1200" dirty="0"/>
              <a:t> eaque ipsa quae ab ilarchitecto beatae vitae dicta sunt explicabo. </a:t>
            </a:r>
          </a:p>
        </p:txBody>
      </p:sp>
      <p:sp>
        <p:nvSpPr>
          <p:cNvPr id="25" name="TextBox 23"/>
          <p:cNvSpPr txBox="1"/>
          <p:nvPr/>
        </p:nvSpPr>
        <p:spPr>
          <a:xfrm>
            <a:off x="2597152" y="5183666"/>
            <a:ext cx="2087563" cy="338554"/>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600" b="1" dirty="0">
                <a:solidFill>
                  <a:schemeClr val="accent1"/>
                </a:solidFill>
                <a:latin typeface="+mj-lt"/>
              </a:rPr>
              <a:t>Description</a:t>
            </a:r>
            <a:endParaRPr lang="id-ID" sz="1600" b="1" dirty="0">
              <a:solidFill>
                <a:schemeClr val="accent1"/>
              </a:solidFill>
              <a:latin typeface="+mj-lt"/>
            </a:endParaRPr>
          </a:p>
        </p:txBody>
      </p:sp>
    </p:spTree>
    <p:extLst>
      <p:ext uri="{BB962C8B-B14F-4D97-AF65-F5344CB8AC3E}">
        <p14:creationId xmlns:p14="http://schemas.microsoft.com/office/powerpoint/2010/main" val="4302921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childTnLst>
                          </p:cTn>
                        </p:par>
                        <p:par>
                          <p:cTn id="30" fill="hold">
                            <p:stCondLst>
                              <p:cond delay="500"/>
                            </p:stCondLst>
                            <p:childTnLst>
                              <p:par>
                                <p:cTn id="31" presetID="21" presetClass="entr" presetSubtype="1"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heel(1)">
                                      <p:cBhvr>
                                        <p:cTn id="33" dur="500"/>
                                        <p:tgtEl>
                                          <p:spTgt spid="8"/>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par>
                          <p:cTn id="46" fill="hold">
                            <p:stCondLst>
                              <p:cond delay="2500"/>
                            </p:stCondLst>
                            <p:childTnLst>
                              <p:par>
                                <p:cTn id="47" presetID="10" presetClass="entr" presetSubtype="0"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par>
                          <p:cTn id="50" fill="hold">
                            <p:stCondLst>
                              <p:cond delay="3000"/>
                            </p:stCondLst>
                            <p:childTnLst>
                              <p:par>
                                <p:cTn id="51" presetID="10" presetClass="entr" presetSubtype="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childTnLst>
                          </p:cTn>
                        </p:par>
                        <p:par>
                          <p:cTn id="54" fill="hold">
                            <p:stCondLst>
                              <p:cond delay="3500"/>
                            </p:stCondLst>
                            <p:childTnLst>
                              <p:par>
                                <p:cTn id="55" presetID="10" presetClass="entr" presetSubtype="0" fill="hold" grpId="0" nodeType="after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4000"/>
                            </p:stCondLst>
                            <p:childTnLst>
                              <p:par>
                                <p:cTn id="59" presetID="10" presetClass="entr" presetSubtype="0" fill="hold" grpId="0" nodeType="after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childTnLst>
                          </p:cTn>
                        </p:par>
                        <p:par>
                          <p:cTn id="62" fill="hold">
                            <p:stCondLst>
                              <p:cond delay="4500"/>
                            </p:stCondLst>
                            <p:childTnLst>
                              <p:par>
                                <p:cTn id="63" presetID="10" presetClass="entr" presetSubtype="0" fill="hold" grpId="0" nodeType="after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500"/>
                                        <p:tgtEl>
                                          <p:spTgt spid="24"/>
                                        </p:tgtEl>
                                      </p:cBhvr>
                                    </p:animEffect>
                                  </p:childTnLst>
                                </p:cTn>
                              </p:par>
                            </p:childTnLst>
                          </p:cTn>
                        </p:par>
                        <p:par>
                          <p:cTn id="66" fill="hold">
                            <p:stCondLst>
                              <p:cond delay="5000"/>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childTnLst>
                          </p:cTn>
                        </p:par>
                        <p:par>
                          <p:cTn id="70" fill="hold">
                            <p:stCondLst>
                              <p:cond delay="5500"/>
                            </p:stCondLst>
                            <p:childTnLst>
                              <p:par>
                                <p:cTn id="71" presetID="10" presetClass="entr" presetSubtype="0" fill="hold" grpId="0" nodeType="afterEffect">
                                  <p:stCondLst>
                                    <p:cond delay="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p:bldP spid="16" grpId="0"/>
      <p:bldP spid="18"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Sample Table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15</a:t>
            </a:fld>
            <a:endParaRPr lang="en-US"/>
          </a:p>
        </p:txBody>
      </p:sp>
      <p:sp>
        <p:nvSpPr>
          <p:cNvPr id="8" name="Text Placeholder 7"/>
          <p:cNvSpPr>
            <a:spLocks noGrp="1"/>
          </p:cNvSpPr>
          <p:nvPr>
            <p:ph type="body" sz="quarter" idx="13"/>
          </p:nvPr>
        </p:nvSpPr>
        <p:spPr/>
        <p:txBody>
          <a:bodyPr/>
          <a:lstStyle/>
          <a:p>
            <a:r>
              <a:rPr lang="en-US" dirty="0"/>
              <a:t>Insert subtitle here</a:t>
            </a:r>
          </a:p>
        </p:txBody>
      </p:sp>
      <p:graphicFrame>
        <p:nvGraphicFramePr>
          <p:cNvPr id="6" name="Content Placeholder 6"/>
          <p:cNvGraphicFramePr>
            <a:graphicFrameLocks/>
          </p:cNvGraphicFramePr>
          <p:nvPr>
            <p:extLst>
              <p:ext uri="{D42A27DB-BD31-4B8C-83A1-F6EECF244321}">
                <p14:modId xmlns:p14="http://schemas.microsoft.com/office/powerpoint/2010/main" val="3318681510"/>
              </p:ext>
            </p:extLst>
          </p:nvPr>
        </p:nvGraphicFramePr>
        <p:xfrm>
          <a:off x="493485" y="1917338"/>
          <a:ext cx="11258235" cy="2011680"/>
        </p:xfrm>
        <a:graphic>
          <a:graphicData uri="http://schemas.openxmlformats.org/drawingml/2006/table">
            <a:tbl>
              <a:tblPr firstRow="1" bandRow="1">
                <a:tableStyleId>{5C22544A-7EE6-4342-B048-85BDC9FD1C3A}</a:tableStyleId>
              </a:tblPr>
              <a:tblGrid>
                <a:gridCol w="2251647">
                  <a:extLst>
                    <a:ext uri="{9D8B030D-6E8A-4147-A177-3AD203B41FA5}">
                      <a16:colId xmlns:a16="http://schemas.microsoft.com/office/drawing/2014/main" val="20000"/>
                    </a:ext>
                  </a:extLst>
                </a:gridCol>
                <a:gridCol w="2251647">
                  <a:extLst>
                    <a:ext uri="{9D8B030D-6E8A-4147-A177-3AD203B41FA5}">
                      <a16:colId xmlns:a16="http://schemas.microsoft.com/office/drawing/2014/main" val="20001"/>
                    </a:ext>
                  </a:extLst>
                </a:gridCol>
                <a:gridCol w="2251647">
                  <a:extLst>
                    <a:ext uri="{9D8B030D-6E8A-4147-A177-3AD203B41FA5}">
                      <a16:colId xmlns:a16="http://schemas.microsoft.com/office/drawing/2014/main" val="20002"/>
                    </a:ext>
                  </a:extLst>
                </a:gridCol>
                <a:gridCol w="2251647">
                  <a:extLst>
                    <a:ext uri="{9D8B030D-6E8A-4147-A177-3AD203B41FA5}">
                      <a16:colId xmlns:a16="http://schemas.microsoft.com/office/drawing/2014/main" val="20003"/>
                    </a:ext>
                  </a:extLst>
                </a:gridCol>
                <a:gridCol w="2251647">
                  <a:extLst>
                    <a:ext uri="{9D8B030D-6E8A-4147-A177-3AD203B41FA5}">
                      <a16:colId xmlns:a16="http://schemas.microsoft.com/office/drawing/2014/main" val="1168238157"/>
                    </a:ext>
                  </a:extLst>
                </a:gridCol>
              </a:tblGrid>
              <a:tr h="335280">
                <a:tc>
                  <a:txBody>
                    <a:bodyPr/>
                    <a:lstStyle/>
                    <a:p>
                      <a:r>
                        <a:rPr lang="id-ID" sz="1400" dirty="0">
                          <a:solidFill>
                            <a:schemeClr val="bg1"/>
                          </a:solidFill>
                        </a:rPr>
                        <a:t>Regions</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2015</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2011-2015 CAGR</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2020</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r"/>
                      <a:r>
                        <a:rPr lang="id-ID" sz="1400" dirty="0">
                          <a:solidFill>
                            <a:schemeClr val="bg1"/>
                          </a:solidFill>
                        </a:rPr>
                        <a:t>2016-2020CAGR</a:t>
                      </a:r>
                      <a:endParaRPr lang="en-US" sz="1400"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35280">
                <a:tc>
                  <a:txBody>
                    <a:bodyPr/>
                    <a:lstStyle/>
                    <a:p>
                      <a:r>
                        <a:rPr lang="id-ID" sz="1400" dirty="0">
                          <a:solidFill>
                            <a:schemeClr val="tx1"/>
                          </a:solidFill>
                        </a:rPr>
                        <a:t>Asia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684</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4.8%</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870-900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3-6%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335280">
                <a:tc>
                  <a:txBody>
                    <a:bodyPr/>
                    <a:lstStyle/>
                    <a:p>
                      <a:r>
                        <a:rPr lang="id-ID" sz="1400" dirty="0">
                          <a:solidFill>
                            <a:schemeClr val="tx1"/>
                          </a:solidFill>
                        </a:rPr>
                        <a:t>Europe</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249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11.9%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345-375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7-10%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335280">
                <a:tc>
                  <a:txBody>
                    <a:bodyPr/>
                    <a:lstStyle/>
                    <a:p>
                      <a:r>
                        <a:rPr lang="id-ID" sz="1400" dirty="0">
                          <a:solidFill>
                            <a:schemeClr val="tx1"/>
                          </a:solidFill>
                        </a:rPr>
                        <a:t>America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249</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5.2%</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 150-180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1-4%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4"/>
                  </a:ext>
                </a:extLst>
              </a:tr>
              <a:tr h="335280">
                <a:tc>
                  <a:txBody>
                    <a:bodyPr/>
                    <a:lstStyle/>
                    <a:p>
                      <a:r>
                        <a:rPr lang="id-ID" sz="1400" dirty="0">
                          <a:solidFill>
                            <a:schemeClr val="tx1"/>
                          </a:solidFill>
                        </a:rPr>
                        <a:t>Australia</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77</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id-ID" sz="1400" dirty="0">
                          <a:solidFill>
                            <a:schemeClr val="tx1"/>
                          </a:solidFill>
                        </a:rPr>
                        <a:t>1.3%</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alpha val="40000"/>
                      </a:schemeClr>
                    </a:solidFill>
                  </a:tcPr>
                </a:tc>
                <a:tc>
                  <a:txBody>
                    <a:bodyPr/>
                    <a:lstStyle/>
                    <a:p>
                      <a:pPr algn="r"/>
                      <a:r>
                        <a:rPr lang="id-ID" sz="1400" dirty="0">
                          <a:solidFill>
                            <a:schemeClr val="tx1"/>
                          </a:solidFill>
                        </a:rPr>
                        <a:t>100-130</a:t>
                      </a:r>
                      <a:endParaRPr lang="en-US" sz="1400" dirty="0">
                        <a:solidFill>
                          <a:schemeClr val="tx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r"/>
                      <a:r>
                        <a:rPr lang="en-US" sz="1400" dirty="0">
                          <a:solidFill>
                            <a:schemeClr val="tx1"/>
                          </a:solidFill>
                        </a:rPr>
                        <a:t>1-</a:t>
                      </a:r>
                      <a:r>
                        <a:rPr lang="id-ID" sz="1400" dirty="0">
                          <a:solidFill>
                            <a:schemeClr val="tx1"/>
                          </a:solidFill>
                        </a:rPr>
                        <a:t>2</a:t>
                      </a:r>
                      <a:r>
                        <a:rPr lang="en-US" sz="1400" dirty="0">
                          <a:solidFill>
                            <a:schemeClr val="tx1"/>
                          </a:solidFill>
                        </a:rPr>
                        <a:t>%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5"/>
                  </a:ext>
                </a:extLst>
              </a:tr>
              <a:tr h="335280">
                <a:tc>
                  <a:txBody>
                    <a:bodyPr/>
                    <a:lstStyle/>
                    <a:p>
                      <a:r>
                        <a:rPr lang="en-US" sz="1400" b="1" dirty="0">
                          <a:solidFill>
                            <a:schemeClr val="bg1"/>
                          </a:solidFill>
                        </a:rPr>
                        <a:t>Total</a:t>
                      </a:r>
                      <a:r>
                        <a:rPr lang="en-US" sz="1400" b="1" baseline="0" dirty="0">
                          <a:solidFill>
                            <a:schemeClr val="bg1"/>
                          </a:solidFill>
                        </a:rPr>
                        <a:t> Row</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400" b="1" dirty="0">
                          <a:solidFill>
                            <a:schemeClr val="bg1"/>
                          </a:solidFill>
                        </a:rPr>
                        <a:t>1146</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id-ID" sz="1400" b="1" dirty="0">
                          <a:solidFill>
                            <a:schemeClr val="bg1"/>
                          </a:solidFill>
                        </a:rPr>
                        <a:t>7.5%</a:t>
                      </a:r>
                      <a:endParaRPr lang="en-US" sz="1400" b="1" dirty="0">
                        <a:solidFill>
                          <a:schemeClr val="bg1"/>
                        </a:solidFill>
                      </a:endParaRP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400" b="1" dirty="0">
                          <a:solidFill>
                            <a:schemeClr val="bg1"/>
                          </a:solidFill>
                        </a:rPr>
                        <a:t> 1,</a:t>
                      </a:r>
                      <a:r>
                        <a:rPr lang="id-ID" sz="1400" b="1" dirty="0">
                          <a:solidFill>
                            <a:schemeClr val="bg1"/>
                          </a:solidFill>
                        </a:rPr>
                        <a:t>5</a:t>
                      </a:r>
                      <a:r>
                        <a:rPr lang="en-US" sz="1400" b="1" dirty="0">
                          <a:solidFill>
                            <a:schemeClr val="bg1"/>
                          </a:solidFill>
                        </a:rPr>
                        <a:t>00-1,</a:t>
                      </a:r>
                      <a:r>
                        <a:rPr lang="id-ID" sz="1400" b="1" dirty="0">
                          <a:solidFill>
                            <a:schemeClr val="bg1"/>
                          </a:solidFill>
                        </a:rPr>
                        <a:t>56</a:t>
                      </a:r>
                      <a:r>
                        <a:rPr lang="en-US" sz="1400" b="1" dirty="0">
                          <a:solidFill>
                            <a:schemeClr val="bg1"/>
                          </a:solidFill>
                        </a:rPr>
                        <a:t>0 </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r"/>
                      <a:r>
                        <a:rPr lang="en-US" sz="1400" b="1" dirty="0">
                          <a:solidFill>
                            <a:schemeClr val="bg1"/>
                          </a:solidFill>
                        </a:rPr>
                        <a:t> </a:t>
                      </a:r>
                      <a:r>
                        <a:rPr lang="id-ID" sz="1400" b="1" dirty="0">
                          <a:solidFill>
                            <a:schemeClr val="bg1"/>
                          </a:solidFill>
                        </a:rPr>
                        <a:t>5</a:t>
                      </a:r>
                      <a:r>
                        <a:rPr lang="en-US" sz="1400" b="1" dirty="0">
                          <a:solidFill>
                            <a:schemeClr val="bg1"/>
                          </a:solidFill>
                        </a:rPr>
                        <a:t>-</a:t>
                      </a:r>
                      <a:r>
                        <a:rPr lang="id-ID" sz="1400" b="1" dirty="0">
                          <a:solidFill>
                            <a:schemeClr val="bg1"/>
                          </a:solidFill>
                        </a:rPr>
                        <a:t>9</a:t>
                      </a:r>
                      <a:r>
                        <a:rPr lang="en-US" sz="1400" b="1" dirty="0">
                          <a:solidFill>
                            <a:schemeClr val="bg1"/>
                          </a:solidFill>
                        </a:rPr>
                        <a:t>%</a:t>
                      </a:r>
                    </a:p>
                  </a:txBody>
                  <a:tcPr marL="121920" marR="121920" marT="60960" marB="609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10008"/>
                  </a:ext>
                </a:extLst>
              </a:tr>
            </a:tbl>
          </a:graphicData>
        </a:graphic>
      </p:graphicFrame>
      <p:graphicFrame>
        <p:nvGraphicFramePr>
          <p:cNvPr id="11" name="Chart 10"/>
          <p:cNvGraphicFramePr/>
          <p:nvPr>
            <p:extLst>
              <p:ext uri="{D42A27DB-BD31-4B8C-83A1-F6EECF244321}">
                <p14:modId xmlns:p14="http://schemas.microsoft.com/office/powerpoint/2010/main" val="4077622737"/>
              </p:ext>
            </p:extLst>
          </p:nvPr>
        </p:nvGraphicFramePr>
        <p:xfrm>
          <a:off x="493485" y="4207328"/>
          <a:ext cx="4726215" cy="2061633"/>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5441063" y="5456773"/>
            <a:ext cx="6310657" cy="738664"/>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 veritatis et quasi architecto beatae vitae dicta sunt</a:t>
            </a:r>
            <a:r>
              <a:rPr lang="en-US" sz="1400" dirty="0"/>
              <a:t>.</a:t>
            </a:r>
          </a:p>
        </p:txBody>
      </p:sp>
      <p:sp>
        <p:nvSpPr>
          <p:cNvPr id="13" name="TextBox 12"/>
          <p:cNvSpPr txBox="1"/>
          <p:nvPr/>
        </p:nvSpPr>
        <p:spPr>
          <a:xfrm>
            <a:off x="5441063" y="4207328"/>
            <a:ext cx="5231759" cy="418448"/>
          </a:xfrm>
          <a:prstGeom prst="rect">
            <a:avLst/>
          </a:prstGeom>
          <a:noFill/>
        </p:spPr>
        <p:txBody>
          <a:bodyPr wrap="square" rtlCol="0">
            <a:spAutoFit/>
          </a:bodyPr>
          <a:lstStyle/>
          <a:p>
            <a:pPr algn="just">
              <a:lnSpc>
                <a:spcPct val="150000"/>
              </a:lnSpc>
            </a:pPr>
            <a:r>
              <a:rPr lang="id-ID" sz="1600" b="1" dirty="0"/>
              <a:t>Spending &amp; Growth to 2020</a:t>
            </a:r>
            <a:endParaRPr lang="en-US" sz="1600" b="1" dirty="0"/>
          </a:p>
        </p:txBody>
      </p:sp>
      <p:sp>
        <p:nvSpPr>
          <p:cNvPr id="14" name="TextBox 13"/>
          <p:cNvSpPr txBox="1"/>
          <p:nvPr/>
        </p:nvSpPr>
        <p:spPr>
          <a:xfrm>
            <a:off x="5441063" y="4625776"/>
            <a:ext cx="1619354" cy="830997"/>
          </a:xfrm>
          <a:prstGeom prst="rect">
            <a:avLst/>
          </a:prstGeom>
          <a:noFill/>
        </p:spPr>
        <p:txBody>
          <a:bodyPr wrap="none" rtlCol="0">
            <a:spAutoFit/>
          </a:bodyPr>
          <a:lstStyle/>
          <a:p>
            <a:r>
              <a:rPr lang="en-US" sz="4800" b="1" dirty="0">
                <a:solidFill>
                  <a:schemeClr val="accent1"/>
                </a:solidFill>
                <a:ea typeface="Roboto Slab" pitchFamily="2" charset="0"/>
              </a:rPr>
              <a:t>7,5</a:t>
            </a:r>
            <a:r>
              <a:rPr lang="id-ID" sz="4800" b="1" dirty="0">
                <a:solidFill>
                  <a:schemeClr val="accent1"/>
                </a:solidFill>
                <a:ea typeface="Roboto Slab" pitchFamily="2" charset="0"/>
              </a:rPr>
              <a:t>%</a:t>
            </a:r>
            <a:endParaRPr lang="en-US" sz="4800" b="1" dirty="0">
              <a:solidFill>
                <a:schemeClr val="accent1"/>
              </a:solidFill>
              <a:ea typeface="Roboto Slab" pitchFamily="2" charset="0"/>
            </a:endParaRPr>
          </a:p>
        </p:txBody>
      </p:sp>
      <p:sp>
        <p:nvSpPr>
          <p:cNvPr id="15" name="TextBox 14"/>
          <p:cNvSpPr txBox="1"/>
          <p:nvPr/>
        </p:nvSpPr>
        <p:spPr>
          <a:xfrm>
            <a:off x="7060417" y="4625776"/>
            <a:ext cx="4691303" cy="704232"/>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a:t>
            </a:r>
            <a:r>
              <a:rPr lang="en-US" sz="1400" dirty="0"/>
              <a:t> free.</a:t>
            </a:r>
          </a:p>
        </p:txBody>
      </p:sp>
    </p:spTree>
    <p:extLst>
      <p:ext uri="{BB962C8B-B14F-4D97-AF65-F5344CB8AC3E}">
        <p14:creationId xmlns:p14="http://schemas.microsoft.com/office/powerpoint/2010/main" val="11648995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animEffect transition="in" filter="wipe(down)">
                                      <p:cBhvr>
                                        <p:cTn id="11" dur="500"/>
                                        <p:tgtEl>
                                          <p:spTgt spid="11">
                                            <p:graphicEl>
                                              <a:chart seriesIdx="-3" categoryIdx="-3" bldStep="gridLegend"/>
                                            </p:graphic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1">
                                            <p:graphicEl>
                                              <a:chart seriesIdx="0" categoryIdx="-4" bldStep="series"/>
                                            </p:graphicEl>
                                          </p:spTgt>
                                        </p:tgtEl>
                                        <p:attrNameLst>
                                          <p:attrName>style.visibility</p:attrName>
                                        </p:attrNameLst>
                                      </p:cBhvr>
                                      <p:to>
                                        <p:strVal val="visible"/>
                                      </p:to>
                                    </p:set>
                                    <p:animEffect transition="in" filter="wipe(down)">
                                      <p:cBhvr>
                                        <p:cTn id="15" dur="500"/>
                                        <p:tgtEl>
                                          <p:spTgt spid="11">
                                            <p:graphicEl>
                                              <a:chart seriesIdx="0" categoryIdx="-4" bldStep="series"/>
                                            </p:graphic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1">
                                            <p:graphicEl>
                                              <a:chart seriesIdx="1" categoryIdx="-4" bldStep="series"/>
                                            </p:graphicEl>
                                          </p:spTgt>
                                        </p:tgtEl>
                                        <p:attrNameLst>
                                          <p:attrName>style.visibility</p:attrName>
                                        </p:attrNameLst>
                                      </p:cBhvr>
                                      <p:to>
                                        <p:strVal val="visible"/>
                                      </p:to>
                                    </p:set>
                                    <p:animEffect transition="in" filter="wipe(down)">
                                      <p:cBhvr>
                                        <p:cTn id="19" dur="500"/>
                                        <p:tgtEl>
                                          <p:spTgt spid="11">
                                            <p:graphicEl>
                                              <a:chart seriesIdx="1" categoryIdx="-4" bldStep="series"/>
                                            </p:graphic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1">
                                            <p:graphicEl>
                                              <a:chart seriesIdx="2" categoryIdx="-4" bldStep="series"/>
                                            </p:graphicEl>
                                          </p:spTgt>
                                        </p:tgtEl>
                                        <p:attrNameLst>
                                          <p:attrName>style.visibility</p:attrName>
                                        </p:attrNameLst>
                                      </p:cBhvr>
                                      <p:to>
                                        <p:strVal val="visible"/>
                                      </p:to>
                                    </p:set>
                                    <p:animEffect transition="in" filter="wipe(down)">
                                      <p:cBhvr>
                                        <p:cTn id="23" dur="500"/>
                                        <p:tgtEl>
                                          <p:spTgt spid="11">
                                            <p:graphicEl>
                                              <a:chart seriesIdx="2" categoryIdx="-4" bldStep="series"/>
                                            </p:graphic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1">
                                            <p:graphicEl>
                                              <a:chart seriesIdx="3" categoryIdx="-4" bldStep="series"/>
                                            </p:graphicEl>
                                          </p:spTgt>
                                        </p:tgtEl>
                                        <p:attrNameLst>
                                          <p:attrName>style.visibility</p:attrName>
                                        </p:attrNameLst>
                                      </p:cBhvr>
                                      <p:to>
                                        <p:strVal val="visible"/>
                                      </p:to>
                                    </p:set>
                                    <p:animEffect transition="in" filter="wipe(down)">
                                      <p:cBhvr>
                                        <p:cTn id="27" dur="500"/>
                                        <p:tgtEl>
                                          <p:spTgt spid="11">
                                            <p:graphicEl>
                                              <a:chart seriesIdx="3" categoryIdx="-4" bldStep="series"/>
                                            </p:graphic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1+#ppt_w/2"/>
                                          </p:val>
                                        </p:tav>
                                        <p:tav tm="100000">
                                          <p:val>
                                            <p:strVal val="#ppt_x"/>
                                          </p:val>
                                        </p:tav>
                                      </p:tavLst>
                                    </p:anim>
                                    <p:anim calcmode="lin" valueType="num">
                                      <p:cBhvr additive="base">
                                        <p:cTn id="32" dur="500" fill="hold"/>
                                        <p:tgtEl>
                                          <p:spTgt spid="13"/>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 presetClass="entr" presetSubtype="2"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1+#ppt_w/2"/>
                                          </p:val>
                                        </p:tav>
                                        <p:tav tm="100000">
                                          <p:val>
                                            <p:strVal val="#ppt_x"/>
                                          </p:val>
                                        </p:tav>
                                      </p:tavLst>
                                    </p:anim>
                                    <p:anim calcmode="lin" valueType="num">
                                      <p:cBhvr additive="base">
                                        <p:cTn id="37" dur="500" fill="hold"/>
                                        <p:tgtEl>
                                          <p:spTgt spid="14"/>
                                        </p:tgtEl>
                                        <p:attrNameLst>
                                          <p:attrName>ppt_y</p:attrName>
                                        </p:attrNameLst>
                                      </p:cBhvr>
                                      <p:tavLst>
                                        <p:tav tm="0">
                                          <p:val>
                                            <p:strVal val="#ppt_y"/>
                                          </p:val>
                                        </p:tav>
                                        <p:tav tm="100000">
                                          <p:val>
                                            <p:strVal val="#ppt_y"/>
                                          </p:val>
                                        </p:tav>
                                      </p:tavLst>
                                    </p:anim>
                                  </p:childTnLst>
                                </p:cTn>
                              </p:par>
                            </p:childTnLst>
                          </p:cTn>
                        </p:par>
                        <p:par>
                          <p:cTn id="38" fill="hold">
                            <p:stCondLst>
                              <p:cond delay="4000"/>
                            </p:stCondLst>
                            <p:childTnLst>
                              <p:par>
                                <p:cTn id="39" presetID="2" presetClass="entr" presetSubtype="2"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1+#ppt_w/2"/>
                                          </p:val>
                                        </p:tav>
                                        <p:tav tm="100000">
                                          <p:val>
                                            <p:strVal val="#ppt_x"/>
                                          </p:val>
                                        </p:tav>
                                      </p:tavLst>
                                    </p:anim>
                                    <p:anim calcmode="lin" valueType="num">
                                      <p:cBhvr additive="base">
                                        <p:cTn id="42" dur="500" fill="hold"/>
                                        <p:tgtEl>
                                          <p:spTgt spid="15"/>
                                        </p:tgtEl>
                                        <p:attrNameLst>
                                          <p:attrName>ppt_y</p:attrName>
                                        </p:attrNameLst>
                                      </p:cBhvr>
                                      <p:tavLst>
                                        <p:tav tm="0">
                                          <p:val>
                                            <p:strVal val="#ppt_y"/>
                                          </p:val>
                                        </p:tav>
                                        <p:tav tm="100000">
                                          <p:val>
                                            <p:strVal val="#ppt_y"/>
                                          </p:val>
                                        </p:tav>
                                      </p:tavLst>
                                    </p:anim>
                                  </p:childTnLst>
                                </p:cTn>
                              </p:par>
                            </p:childTnLst>
                          </p:cTn>
                        </p:par>
                        <p:par>
                          <p:cTn id="43" fill="hold">
                            <p:stCondLst>
                              <p:cond delay="4500"/>
                            </p:stCondLst>
                            <p:childTnLst>
                              <p:par>
                                <p:cTn id="44" presetID="2" presetClass="entr" presetSubtype="2"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additive="base">
                                        <p:cTn id="46" dur="500" fill="hold"/>
                                        <p:tgtEl>
                                          <p:spTgt spid="12"/>
                                        </p:tgtEl>
                                        <p:attrNameLst>
                                          <p:attrName>ppt_x</p:attrName>
                                        </p:attrNameLst>
                                      </p:cBhvr>
                                      <p:tavLst>
                                        <p:tav tm="0">
                                          <p:val>
                                            <p:strVal val="1+#ppt_w/2"/>
                                          </p:val>
                                        </p:tav>
                                        <p:tav tm="100000">
                                          <p:val>
                                            <p:strVal val="#ppt_x"/>
                                          </p:val>
                                        </p:tav>
                                      </p:tavLst>
                                    </p:anim>
                                    <p:anim calcmode="lin" valueType="num">
                                      <p:cBhvr additive="base">
                                        <p:cTn id="4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Chart bld="series"/>
        </p:bldSub>
      </p:bldGraphic>
      <p:bldP spid="12" grpId="0"/>
      <p:bldP spid="13" grpId="0"/>
      <p:bldP spid="14"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0" name="Rectangle 9"/>
          <p:cNvSpPr/>
          <p:nvPr/>
        </p:nvSpPr>
        <p:spPr>
          <a:xfrm>
            <a:off x="-8710" y="0"/>
            <a:ext cx="4246880" cy="6858000"/>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8B8443F1-7581-4396-BD9A-76B271687F61}" type="slidenum">
              <a:rPr lang="en-US" smtClean="0"/>
              <a:pPr/>
              <a:t>16</a:t>
            </a:fld>
            <a:endParaRPr lang="en-US"/>
          </a:p>
        </p:txBody>
      </p:sp>
      <p:graphicFrame>
        <p:nvGraphicFramePr>
          <p:cNvPr id="6" name="Content Placeholder 5"/>
          <p:cNvGraphicFramePr>
            <a:graphicFrameLocks/>
          </p:cNvGraphicFramePr>
          <p:nvPr>
            <p:extLst>
              <p:ext uri="{D42A27DB-BD31-4B8C-83A1-F6EECF244321}">
                <p14:modId xmlns:p14="http://schemas.microsoft.com/office/powerpoint/2010/main" val="1592988175"/>
              </p:ext>
            </p:extLst>
          </p:nvPr>
        </p:nvGraphicFramePr>
        <p:xfrm>
          <a:off x="4186511" y="1615191"/>
          <a:ext cx="7565210" cy="4896892"/>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p:cNvSpPr txBox="1"/>
          <p:nvPr/>
        </p:nvSpPr>
        <p:spPr>
          <a:xfrm>
            <a:off x="510496" y="521255"/>
            <a:ext cx="3020379" cy="1408078"/>
          </a:xfrm>
          <a:prstGeom prst="rect">
            <a:avLst/>
          </a:prstGeom>
          <a:noFill/>
        </p:spPr>
        <p:txBody>
          <a:bodyPr wrap="none" rtlCol="0">
            <a:spAutoFit/>
          </a:bodyPr>
          <a:lstStyle/>
          <a:p>
            <a:r>
              <a:rPr lang="id-ID" sz="4800" b="1" dirty="0">
                <a:solidFill>
                  <a:schemeClr val="accent1"/>
                </a:solidFill>
                <a:ea typeface="Roboto Slab" pitchFamily="2" charset="0"/>
              </a:rPr>
              <a:t>23</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a:t>
            </a:r>
            <a:endParaRPr lang="en-US" sz="1400" b="1" dirty="0">
              <a:solidFill>
                <a:schemeClr val="accent1"/>
              </a:solidFill>
              <a:ea typeface="Roboto Slab" pitchFamily="2" charset="0"/>
            </a:endParaRP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2" name="TextBox 11"/>
          <p:cNvSpPr txBox="1"/>
          <p:nvPr/>
        </p:nvSpPr>
        <p:spPr>
          <a:xfrm>
            <a:off x="510496" y="1933835"/>
            <a:ext cx="3020379" cy="1408078"/>
          </a:xfrm>
          <a:prstGeom prst="rect">
            <a:avLst/>
          </a:prstGeom>
          <a:noFill/>
        </p:spPr>
        <p:txBody>
          <a:bodyPr wrap="none" rtlCol="0">
            <a:spAutoFit/>
          </a:bodyPr>
          <a:lstStyle/>
          <a:p>
            <a:r>
              <a:rPr lang="id-ID" sz="4800" b="1" dirty="0">
                <a:solidFill>
                  <a:schemeClr val="accent1"/>
                </a:solidFill>
                <a:ea typeface="Roboto Slab" pitchFamily="2" charset="0"/>
              </a:rPr>
              <a:t>11.5</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3" name="TextBox 12"/>
          <p:cNvSpPr txBox="1"/>
          <p:nvPr/>
        </p:nvSpPr>
        <p:spPr>
          <a:xfrm>
            <a:off x="510496" y="4818639"/>
            <a:ext cx="3020379" cy="1408078"/>
          </a:xfrm>
          <a:prstGeom prst="rect">
            <a:avLst/>
          </a:prstGeom>
          <a:noFill/>
        </p:spPr>
        <p:txBody>
          <a:bodyPr wrap="none" rtlCol="0">
            <a:spAutoFit/>
          </a:bodyPr>
          <a:lstStyle/>
          <a:p>
            <a:r>
              <a:rPr lang="id-ID" sz="4800" b="1" dirty="0">
                <a:solidFill>
                  <a:schemeClr val="accent1"/>
                </a:solidFill>
                <a:ea typeface="Roboto Slab" pitchFamily="2" charset="0"/>
              </a:rPr>
              <a:t>9.7</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4" name="TextBox 13"/>
          <p:cNvSpPr txBox="1"/>
          <p:nvPr/>
        </p:nvSpPr>
        <p:spPr>
          <a:xfrm>
            <a:off x="510496" y="3380081"/>
            <a:ext cx="3020379" cy="1408078"/>
          </a:xfrm>
          <a:prstGeom prst="rect">
            <a:avLst/>
          </a:prstGeom>
          <a:noFill/>
        </p:spPr>
        <p:txBody>
          <a:bodyPr wrap="none" rtlCol="0">
            <a:spAutoFit/>
          </a:bodyPr>
          <a:lstStyle/>
          <a:p>
            <a:r>
              <a:rPr lang="id-ID" sz="4800" b="1" dirty="0">
                <a:solidFill>
                  <a:schemeClr val="accent1"/>
                </a:solidFill>
                <a:ea typeface="Roboto Slab" pitchFamily="2" charset="0"/>
              </a:rPr>
              <a:t>53</a:t>
            </a:r>
            <a:endParaRPr lang="en-US" sz="4800" b="1" dirty="0">
              <a:solidFill>
                <a:schemeClr val="accent1"/>
              </a:solidFill>
              <a:ea typeface="Roboto Slab" pitchFamily="2" charset="0"/>
            </a:endParaRPr>
          </a:p>
          <a:p>
            <a:pPr>
              <a:lnSpc>
                <a:spcPct val="150000"/>
              </a:lnSpc>
            </a:pPr>
            <a:r>
              <a:rPr lang="id-ID" sz="1400" b="1" dirty="0">
                <a:solidFill>
                  <a:schemeClr val="accent1"/>
                </a:solidFill>
                <a:ea typeface="Roboto Slab" pitchFamily="2" charset="0"/>
              </a:rPr>
              <a:t>Description here </a:t>
            </a:r>
          </a:p>
          <a:p>
            <a:pPr>
              <a:lnSpc>
                <a:spcPct val="150000"/>
              </a:lnSpc>
            </a:pPr>
            <a:r>
              <a:rPr lang="id-ID" sz="1100" dirty="0">
                <a:solidFill>
                  <a:schemeClr val="accent1"/>
                </a:solidFill>
                <a:ea typeface="Roboto Slab" pitchFamily="2" charset="0"/>
              </a:rPr>
              <a:t>Suitable for any kind business presentation</a:t>
            </a:r>
            <a:endParaRPr lang="en-US" sz="1100" dirty="0">
              <a:solidFill>
                <a:schemeClr val="accent1"/>
              </a:solidFill>
              <a:ea typeface="Roboto Slab" pitchFamily="2" charset="0"/>
            </a:endParaRPr>
          </a:p>
        </p:txBody>
      </p:sp>
      <p:sp>
        <p:nvSpPr>
          <p:cNvPr id="15" name="TextBox 14"/>
          <p:cNvSpPr txBox="1"/>
          <p:nvPr/>
        </p:nvSpPr>
        <p:spPr>
          <a:xfrm>
            <a:off x="4570258" y="1727158"/>
            <a:ext cx="5306060" cy="1061829"/>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 ab illo inventore veritatis et quasi architecto beatae vitae dicta sunt</a:t>
            </a:r>
            <a:r>
              <a:rPr lang="en-US" sz="1400" dirty="0"/>
              <a:t>.</a:t>
            </a:r>
          </a:p>
        </p:txBody>
      </p:sp>
      <p:sp>
        <p:nvSpPr>
          <p:cNvPr id="16" name="TextBox 15"/>
          <p:cNvSpPr txBox="1"/>
          <p:nvPr/>
        </p:nvSpPr>
        <p:spPr>
          <a:xfrm>
            <a:off x="4570257" y="550283"/>
            <a:ext cx="5231759" cy="504818"/>
          </a:xfrm>
          <a:prstGeom prst="rect">
            <a:avLst/>
          </a:prstGeom>
          <a:noFill/>
        </p:spPr>
        <p:txBody>
          <a:bodyPr wrap="square" rtlCol="0">
            <a:spAutoFit/>
          </a:bodyPr>
          <a:lstStyle/>
          <a:p>
            <a:pPr algn="just">
              <a:lnSpc>
                <a:spcPct val="150000"/>
              </a:lnSpc>
            </a:pPr>
            <a:r>
              <a:rPr lang="id-ID" sz="2000" dirty="0">
                <a:latin typeface="+mj-lt"/>
              </a:rPr>
              <a:t>Spending &amp; Growth to 2020</a:t>
            </a:r>
            <a:endParaRPr lang="en-US" sz="2000" dirty="0">
              <a:latin typeface="+mj-lt"/>
            </a:endParaRPr>
          </a:p>
        </p:txBody>
      </p:sp>
      <p:sp>
        <p:nvSpPr>
          <p:cNvPr id="17" name="TextBox 16"/>
          <p:cNvSpPr txBox="1"/>
          <p:nvPr/>
        </p:nvSpPr>
        <p:spPr>
          <a:xfrm>
            <a:off x="4570257" y="968731"/>
            <a:ext cx="1619354" cy="830997"/>
          </a:xfrm>
          <a:prstGeom prst="rect">
            <a:avLst/>
          </a:prstGeom>
          <a:noFill/>
        </p:spPr>
        <p:txBody>
          <a:bodyPr wrap="none" rtlCol="0">
            <a:spAutoFit/>
          </a:bodyPr>
          <a:lstStyle/>
          <a:p>
            <a:r>
              <a:rPr lang="en-US" sz="4800" b="1" dirty="0">
                <a:solidFill>
                  <a:schemeClr val="accent1"/>
                </a:solidFill>
                <a:ea typeface="Roboto Slab" pitchFamily="2" charset="0"/>
              </a:rPr>
              <a:t>7,5</a:t>
            </a:r>
            <a:r>
              <a:rPr lang="id-ID" sz="4800" b="1" dirty="0">
                <a:solidFill>
                  <a:schemeClr val="accent1"/>
                </a:solidFill>
                <a:ea typeface="Roboto Slab" pitchFamily="2" charset="0"/>
              </a:rPr>
              <a:t>%</a:t>
            </a:r>
            <a:endParaRPr lang="en-US" sz="4800" b="1" dirty="0">
              <a:solidFill>
                <a:schemeClr val="accent1"/>
              </a:solidFill>
              <a:ea typeface="Roboto Slab" pitchFamily="2" charset="0"/>
            </a:endParaRPr>
          </a:p>
        </p:txBody>
      </p:sp>
      <p:sp>
        <p:nvSpPr>
          <p:cNvPr id="18" name="TextBox 17"/>
          <p:cNvSpPr txBox="1"/>
          <p:nvPr/>
        </p:nvSpPr>
        <p:spPr>
          <a:xfrm>
            <a:off x="6189612" y="968731"/>
            <a:ext cx="3686706" cy="738664"/>
          </a:xfrm>
          <a:prstGeom prst="rect">
            <a:avLst/>
          </a:prstGeom>
          <a:noFill/>
        </p:spPr>
        <p:txBody>
          <a:bodyPr wrap="square" rtlCol="0">
            <a:spAutoFit/>
          </a:bodyPr>
          <a:lstStyle/>
          <a:p>
            <a:pPr algn="just">
              <a:lnSpc>
                <a:spcPct val="150000"/>
              </a:lnSpc>
            </a:pPr>
            <a:r>
              <a:rPr lang="id-ID" sz="1400" dirty="0"/>
              <a:t>Suitable for all categories business and personal presentation, eaque ipsa quae</a:t>
            </a:r>
            <a:r>
              <a:rPr lang="en-US" sz="1400" dirty="0"/>
              <a:t>.</a:t>
            </a:r>
          </a:p>
        </p:txBody>
      </p:sp>
    </p:spTree>
    <p:extLst>
      <p:ext uri="{BB962C8B-B14F-4D97-AF65-F5344CB8AC3E}">
        <p14:creationId xmlns:p14="http://schemas.microsoft.com/office/powerpoint/2010/main" val="26088678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0-#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1+#ppt_w/2"/>
                                          </p:val>
                                        </p:tav>
                                        <p:tav tm="100000">
                                          <p:val>
                                            <p:strVal val="#ppt_x"/>
                                          </p:val>
                                        </p:tav>
                                      </p:tavLst>
                                    </p:anim>
                                    <p:anim calcmode="lin" valueType="num">
                                      <p:cBhvr additive="base">
                                        <p:cTn id="29" dur="500" fill="hold"/>
                                        <p:tgtEl>
                                          <p:spTgt spid="16"/>
                                        </p:tgtEl>
                                        <p:attrNameLst>
                                          <p:attrName>ppt_y</p:attrName>
                                        </p:attrNameLst>
                                      </p:cBhvr>
                                      <p:tavLst>
                                        <p:tav tm="0">
                                          <p:val>
                                            <p:strVal val="#ppt_y"/>
                                          </p:val>
                                        </p:tav>
                                        <p:tav tm="100000">
                                          <p:val>
                                            <p:strVal val="#ppt_y"/>
                                          </p:val>
                                        </p:tav>
                                      </p:tavLst>
                                    </p:anim>
                                  </p:childTnLst>
                                </p:cTn>
                              </p:par>
                            </p:childTnLst>
                          </p:cTn>
                        </p:par>
                        <p:par>
                          <p:cTn id="30" fill="hold">
                            <p:stCondLst>
                              <p:cond delay="1500"/>
                            </p:stCondLst>
                            <p:childTnLst>
                              <p:par>
                                <p:cTn id="31" presetID="2" presetClass="entr" presetSubtype="2" fill="hold" grpId="0" nodeType="after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1+#ppt_w/2"/>
                                          </p:val>
                                        </p:tav>
                                        <p:tav tm="100000">
                                          <p:val>
                                            <p:strVal val="#ppt_x"/>
                                          </p:val>
                                        </p:tav>
                                      </p:tavLst>
                                    </p:anim>
                                    <p:anim calcmode="lin" valueType="num">
                                      <p:cBhvr additive="base">
                                        <p:cTn id="34" dur="500" fill="hold"/>
                                        <p:tgtEl>
                                          <p:spTgt spid="17"/>
                                        </p:tgtEl>
                                        <p:attrNameLst>
                                          <p:attrName>ppt_y</p:attrName>
                                        </p:attrNameLst>
                                      </p:cBhvr>
                                      <p:tavLst>
                                        <p:tav tm="0">
                                          <p:val>
                                            <p:strVal val="#ppt_y"/>
                                          </p:val>
                                        </p:tav>
                                        <p:tav tm="100000">
                                          <p:val>
                                            <p:strVal val="#ppt_y"/>
                                          </p:val>
                                        </p:tav>
                                      </p:tavLst>
                                    </p:anim>
                                  </p:childTnLst>
                                </p:cTn>
                              </p:par>
                            </p:childTnLst>
                          </p:cTn>
                        </p:par>
                        <p:par>
                          <p:cTn id="35" fill="hold">
                            <p:stCondLst>
                              <p:cond delay="2000"/>
                            </p:stCondLst>
                            <p:childTnLst>
                              <p:par>
                                <p:cTn id="36" presetID="2" presetClass="entr" presetSubtype="2"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1+#ppt_w/2"/>
                                          </p:val>
                                        </p:tav>
                                        <p:tav tm="100000">
                                          <p:val>
                                            <p:strVal val="#ppt_x"/>
                                          </p:val>
                                        </p:tav>
                                      </p:tavLst>
                                    </p:anim>
                                    <p:anim calcmode="lin" valueType="num">
                                      <p:cBhvr additive="base">
                                        <p:cTn id="39" dur="500" fill="hold"/>
                                        <p:tgtEl>
                                          <p:spTgt spid="18"/>
                                        </p:tgtEl>
                                        <p:attrNameLst>
                                          <p:attrName>ppt_y</p:attrName>
                                        </p:attrNameLst>
                                      </p:cBhvr>
                                      <p:tavLst>
                                        <p:tav tm="0">
                                          <p:val>
                                            <p:strVal val="#ppt_y"/>
                                          </p:val>
                                        </p:tav>
                                        <p:tav tm="100000">
                                          <p:val>
                                            <p:strVal val="#ppt_y"/>
                                          </p:val>
                                        </p:tav>
                                      </p:tavLst>
                                    </p:anim>
                                  </p:childTnLst>
                                </p:cTn>
                              </p:par>
                            </p:childTnLst>
                          </p:cTn>
                        </p:par>
                        <p:par>
                          <p:cTn id="40" fill="hold">
                            <p:stCondLst>
                              <p:cond delay="2500"/>
                            </p:stCondLst>
                            <p:childTnLst>
                              <p:par>
                                <p:cTn id="41" presetID="2" presetClass="entr" presetSubtype="2"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1+#ppt_w/2"/>
                                          </p:val>
                                        </p:tav>
                                        <p:tav tm="100000">
                                          <p:val>
                                            <p:strVal val="#ppt_x"/>
                                          </p:val>
                                        </p:tav>
                                      </p:tavLst>
                                    </p:anim>
                                    <p:anim calcmode="lin" valueType="num">
                                      <p:cBhvr additive="base">
                                        <p:cTn id="44" dur="500" fill="hold"/>
                                        <p:tgtEl>
                                          <p:spTgt spid="15"/>
                                        </p:tgtEl>
                                        <p:attrNameLst>
                                          <p:attrName>ppt_y</p:attrName>
                                        </p:attrNameLst>
                                      </p:cBhvr>
                                      <p:tavLst>
                                        <p:tav tm="0">
                                          <p:val>
                                            <p:strVal val="#ppt_y"/>
                                          </p:val>
                                        </p:tav>
                                        <p:tav tm="100000">
                                          <p:val>
                                            <p:strVal val="#ppt_y"/>
                                          </p:val>
                                        </p:tav>
                                      </p:tavLst>
                                    </p:anim>
                                  </p:childTnLst>
                                </p:cTn>
                              </p:par>
                            </p:childTnLst>
                          </p:cTn>
                        </p:par>
                        <p:par>
                          <p:cTn id="45" fill="hold">
                            <p:stCondLst>
                              <p:cond delay="3000"/>
                            </p:stCondLst>
                            <p:childTnLst>
                              <p:par>
                                <p:cTn id="46" presetID="22" presetClass="entr" presetSubtype="4" fill="hold" grpId="0" nodeType="afterEffect">
                                  <p:stCondLst>
                                    <p:cond delay="0"/>
                                  </p:stCondLst>
                                  <p:childTnLst>
                                    <p:set>
                                      <p:cBhvr>
                                        <p:cTn id="47"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48" dur="500"/>
                                        <p:tgtEl>
                                          <p:spTgt spid="6">
                                            <p:graphicEl>
                                              <a:chart seriesIdx="-3" categoryIdx="-3" bldStep="gridLegend"/>
                                            </p:graphicEl>
                                          </p:spTgt>
                                        </p:tgtEl>
                                      </p:cBhvr>
                                    </p:animEffect>
                                  </p:childTnLst>
                                </p:cTn>
                              </p:par>
                            </p:childTnLst>
                          </p:cTn>
                        </p:par>
                        <p:par>
                          <p:cTn id="49" fill="hold">
                            <p:stCondLst>
                              <p:cond delay="3500"/>
                            </p:stCondLst>
                            <p:childTnLst>
                              <p:par>
                                <p:cTn id="50" presetID="22" presetClass="entr" presetSubtype="4" fill="hold" grpId="0" nodeType="afterEffect">
                                  <p:stCondLst>
                                    <p:cond delay="0"/>
                                  </p:stCondLst>
                                  <p:childTnLst>
                                    <p:set>
                                      <p:cBhvr>
                                        <p:cTn id="51"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down)">
                                      <p:cBhvr>
                                        <p:cTn id="52" dur="500"/>
                                        <p:tgtEl>
                                          <p:spTgt spid="6">
                                            <p:graphicEl>
                                              <a:chart seriesIdx="0" categoryIdx="-4" bldStep="series"/>
                                            </p:graphicEl>
                                          </p:spTgt>
                                        </p:tgtEl>
                                      </p:cBhvr>
                                    </p:animEffect>
                                  </p:childTnLst>
                                </p:cTn>
                              </p:par>
                            </p:childTnLst>
                          </p:cTn>
                        </p:par>
                        <p:par>
                          <p:cTn id="53" fill="hold">
                            <p:stCondLst>
                              <p:cond delay="4000"/>
                            </p:stCondLst>
                            <p:childTnLst>
                              <p:par>
                                <p:cTn id="54" presetID="22" presetClass="entr" presetSubtype="4" fill="hold" grpId="0" nodeType="afterEffect">
                                  <p:stCondLst>
                                    <p:cond delay="0"/>
                                  </p:stCondLst>
                                  <p:childTnLst>
                                    <p:set>
                                      <p:cBhvr>
                                        <p:cTn id="55" dur="1" fill="hold">
                                          <p:stCondLst>
                                            <p:cond delay="0"/>
                                          </p:stCondLst>
                                        </p:cTn>
                                        <p:tgtEl>
                                          <p:spTgt spid="6">
                                            <p:graphicEl>
                                              <a:chart seriesIdx="1" categoryIdx="-4" bldStep="series"/>
                                            </p:graphicEl>
                                          </p:spTgt>
                                        </p:tgtEl>
                                        <p:attrNameLst>
                                          <p:attrName>style.visibility</p:attrName>
                                        </p:attrNameLst>
                                      </p:cBhvr>
                                      <p:to>
                                        <p:strVal val="visible"/>
                                      </p:to>
                                    </p:set>
                                    <p:animEffect transition="in" filter="wipe(down)">
                                      <p:cBhvr>
                                        <p:cTn id="56" dur="500"/>
                                        <p:tgtEl>
                                          <p:spTgt spid="6">
                                            <p:graphicEl>
                                              <a:chart seriesIdx="1"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6" grpId="0">
        <p:bldSub>
          <a:bldChart bld="series"/>
        </p:bldSub>
      </p:bldGraphic>
      <p:bldP spid="11" grpId="0"/>
      <p:bldP spid="12" grpId="0"/>
      <p:bldP spid="13" grpId="0"/>
      <p:bldP spid="14" grpId="0"/>
      <p:bldP spid="15" grpId="0"/>
      <p:bldP spid="16" grpId="0"/>
      <p:bldP spid="17"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0" name="Rectangle 9"/>
          <p:cNvSpPr/>
          <p:nvPr/>
        </p:nvSpPr>
        <p:spPr>
          <a:xfrm>
            <a:off x="-8710" y="2760662"/>
            <a:ext cx="12200710" cy="4097337"/>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Title 5"/>
          <p:cNvSpPr>
            <a:spLocks noGrp="1"/>
          </p:cNvSpPr>
          <p:nvPr>
            <p:ph type="title"/>
          </p:nvPr>
        </p:nvSpPr>
        <p:spPr/>
        <p:txBody>
          <a:bodyPr/>
          <a:lstStyle/>
          <a:p>
            <a:r>
              <a:rPr lang="en-US" dirty="0"/>
              <a:t>Combo Chart</a:t>
            </a:r>
          </a:p>
        </p:txBody>
      </p:sp>
      <p:sp>
        <p:nvSpPr>
          <p:cNvPr id="3" name="Slide Number Placeholder 2"/>
          <p:cNvSpPr>
            <a:spLocks noGrp="1"/>
          </p:cNvSpPr>
          <p:nvPr>
            <p:ph type="sldNum" sz="quarter" idx="12"/>
          </p:nvPr>
        </p:nvSpPr>
        <p:spPr/>
        <p:txBody>
          <a:bodyPr/>
          <a:lstStyle/>
          <a:p>
            <a:fld id="{8B8443F1-7581-4396-BD9A-76B271687F61}" type="slidenum">
              <a:rPr lang="en-US" smtClean="0"/>
              <a:pPr/>
              <a:t>17</a:t>
            </a:fld>
            <a:endParaRPr lang="en-US"/>
          </a:p>
        </p:txBody>
      </p:sp>
      <p:sp>
        <p:nvSpPr>
          <p:cNvPr id="7" name="Text Placeholder 6"/>
          <p:cNvSpPr>
            <a:spLocks noGrp="1"/>
          </p:cNvSpPr>
          <p:nvPr>
            <p:ph type="body" sz="quarter" idx="13"/>
          </p:nvPr>
        </p:nvSpPr>
        <p:spPr/>
        <p:txBody>
          <a:bodyPr/>
          <a:lstStyle/>
          <a:p>
            <a:r>
              <a:rPr lang="en-US" dirty="0"/>
              <a:t>Insert great subtitle here</a:t>
            </a:r>
          </a:p>
        </p:txBody>
      </p:sp>
      <p:graphicFrame>
        <p:nvGraphicFramePr>
          <p:cNvPr id="9" name="Content Placeholder 3"/>
          <p:cNvGraphicFramePr>
            <a:graphicFrameLocks/>
          </p:cNvGraphicFramePr>
          <p:nvPr>
            <p:extLst>
              <p:ext uri="{D42A27DB-BD31-4B8C-83A1-F6EECF244321}">
                <p14:modId xmlns:p14="http://schemas.microsoft.com/office/powerpoint/2010/main" val="3881508195"/>
              </p:ext>
            </p:extLst>
          </p:nvPr>
        </p:nvGraphicFramePr>
        <p:xfrm>
          <a:off x="762000" y="3466692"/>
          <a:ext cx="10668000" cy="2875281"/>
        </p:xfrm>
        <a:graphic>
          <a:graphicData uri="http://schemas.openxmlformats.org/drawingml/2006/chart">
            <c:chart xmlns:c="http://schemas.openxmlformats.org/drawingml/2006/chart" xmlns:r="http://schemas.openxmlformats.org/officeDocument/2006/relationships" r:id="rId2"/>
          </a:graphicData>
        </a:graphic>
      </p:graphicFrame>
      <p:sp>
        <p:nvSpPr>
          <p:cNvPr id="13" name="Content Placeholder 11"/>
          <p:cNvSpPr txBox="1">
            <a:spLocks/>
          </p:cNvSpPr>
          <p:nvPr/>
        </p:nvSpPr>
        <p:spPr>
          <a:xfrm>
            <a:off x="639240" y="1816612"/>
            <a:ext cx="10913521" cy="8297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400" dirty="0"/>
              <a:t>Value is a product of trust. The trust your clients have in you. The trust you have in your people, strategies and systems. And the trust you have in your business advisors. As the world's leading professional services firm, we know that value and trust.</a:t>
            </a:r>
          </a:p>
        </p:txBody>
      </p:sp>
    </p:spTree>
    <p:extLst>
      <p:ext uri="{BB962C8B-B14F-4D97-AF65-F5344CB8AC3E}">
        <p14:creationId xmlns:p14="http://schemas.microsoft.com/office/powerpoint/2010/main" val="22624425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wipe(left)">
                                      <p:cBhvr>
                                        <p:cTn id="16" dur="500"/>
                                        <p:tgtEl>
                                          <p:spTgt spid="9">
                                            <p:graphicEl>
                                              <a:chart seriesIdx="-3" categoryIdx="-3" bldStep="gridLegend"/>
                                            </p:graphic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wipe(left)">
                                      <p:cBhvr>
                                        <p:cTn id="20" dur="500"/>
                                        <p:tgtEl>
                                          <p:spTgt spid="9">
                                            <p:graphicEl>
                                              <a:chart seriesIdx="0" categoryIdx="-4" bldStep="series"/>
                                            </p:graphicEl>
                                          </p:spTgt>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9">
                                            <p:graphicEl>
                                              <a:chart seriesIdx="1" categoryIdx="-4" bldStep="series"/>
                                            </p:graphicEl>
                                          </p:spTgt>
                                        </p:tgtEl>
                                        <p:attrNameLst>
                                          <p:attrName>style.visibility</p:attrName>
                                        </p:attrNameLst>
                                      </p:cBhvr>
                                      <p:to>
                                        <p:strVal val="visible"/>
                                      </p:to>
                                    </p:set>
                                    <p:animEffect transition="in" filter="wipe(left)">
                                      <p:cBhvr>
                                        <p:cTn id="24" dur="500"/>
                                        <p:tgtEl>
                                          <p:spTgt spid="9">
                                            <p:graphicEl>
                                              <a:chart seriesIdx="1" categoryIdx="-4" bldStep="series"/>
                                            </p:graphicEl>
                                          </p:spTgt>
                                        </p:tgtEl>
                                      </p:cBhvr>
                                    </p:animEffect>
                                  </p:childTnLst>
                                </p:cTn>
                              </p:par>
                            </p:childTnLst>
                          </p:cTn>
                        </p:par>
                        <p:par>
                          <p:cTn id="25" fill="hold">
                            <p:stCondLst>
                              <p:cond delay="2500"/>
                            </p:stCondLst>
                            <p:childTnLst>
                              <p:par>
                                <p:cTn id="26" presetID="22" presetClass="entr" presetSubtype="8" fill="hold" grpId="0" nodeType="afterEffect">
                                  <p:stCondLst>
                                    <p:cond delay="0"/>
                                  </p:stCondLst>
                                  <p:childTnLst>
                                    <p:set>
                                      <p:cBhvr>
                                        <p:cTn id="27" dur="1" fill="hold">
                                          <p:stCondLst>
                                            <p:cond delay="0"/>
                                          </p:stCondLst>
                                        </p:cTn>
                                        <p:tgtEl>
                                          <p:spTgt spid="9">
                                            <p:graphicEl>
                                              <a:chart seriesIdx="2" categoryIdx="-4" bldStep="series"/>
                                            </p:graphicEl>
                                          </p:spTgt>
                                        </p:tgtEl>
                                        <p:attrNameLst>
                                          <p:attrName>style.visibility</p:attrName>
                                        </p:attrNameLst>
                                      </p:cBhvr>
                                      <p:to>
                                        <p:strVal val="visible"/>
                                      </p:to>
                                    </p:set>
                                    <p:animEffect transition="in" filter="wipe(left)">
                                      <p:cBhvr>
                                        <p:cTn id="28" dur="500"/>
                                        <p:tgtEl>
                                          <p:spTgt spid="9">
                                            <p:graphicEl>
                                              <a:chart seriesIdx="2" categoryIdx="-4" bldStep="series"/>
                                            </p:graphicEl>
                                          </p:spTgt>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9">
                                            <p:graphicEl>
                                              <a:chart seriesIdx="3" categoryIdx="-4" bldStep="series"/>
                                            </p:graphicEl>
                                          </p:spTgt>
                                        </p:tgtEl>
                                        <p:attrNameLst>
                                          <p:attrName>style.visibility</p:attrName>
                                        </p:attrNameLst>
                                      </p:cBhvr>
                                      <p:to>
                                        <p:strVal val="visible"/>
                                      </p:to>
                                    </p:set>
                                    <p:animEffect transition="in" filter="wipe(left)">
                                      <p:cBhvr>
                                        <p:cTn id="32" dur="500"/>
                                        <p:tgtEl>
                                          <p:spTgt spid="9">
                                            <p:graphicEl>
                                              <a:chart seriesIdx="3"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9" grpId="0" uiExpand="1">
        <p:bldSub>
          <a:bldChart bld="series"/>
        </p:bldSub>
      </p:bldGraphic>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288" name="Rectangle 287"/>
          <p:cNvSpPr/>
          <p:nvPr/>
        </p:nvSpPr>
        <p:spPr>
          <a:xfrm>
            <a:off x="-4355" y="-20688"/>
            <a:ext cx="12200710" cy="4402188"/>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3" name="Slide Number Placeholder 2"/>
          <p:cNvSpPr>
            <a:spLocks noGrp="1"/>
          </p:cNvSpPr>
          <p:nvPr>
            <p:ph type="sldNum" sz="quarter" idx="12"/>
          </p:nvPr>
        </p:nvSpPr>
        <p:spPr/>
        <p:txBody>
          <a:bodyPr/>
          <a:lstStyle/>
          <a:p>
            <a:fld id="{8B8443F1-7581-4396-BD9A-76B271687F61}" type="slidenum">
              <a:rPr lang="en-US" smtClean="0"/>
              <a:pPr/>
              <a:t>18</a:t>
            </a:fld>
            <a:endParaRPr lang="en-US"/>
          </a:p>
        </p:txBody>
      </p:sp>
      <p:grpSp>
        <p:nvGrpSpPr>
          <p:cNvPr id="6" name="Group 5"/>
          <p:cNvGrpSpPr/>
          <p:nvPr/>
        </p:nvGrpSpPr>
        <p:grpSpPr>
          <a:xfrm>
            <a:off x="119504" y="370729"/>
            <a:ext cx="7730344" cy="3771370"/>
            <a:chOff x="1922250" y="1859791"/>
            <a:chExt cx="8334980" cy="4066351"/>
          </a:xfrm>
          <a:solidFill>
            <a:schemeClr val="bg2">
              <a:alpha val="15000"/>
            </a:schemeClr>
          </a:solidFill>
        </p:grpSpPr>
        <p:sp>
          <p:nvSpPr>
            <p:cNvPr id="7" name="Freeform 403"/>
            <p:cNvSpPr>
              <a:spLocks/>
            </p:cNvSpPr>
            <p:nvPr/>
          </p:nvSpPr>
          <p:spPr bwMode="auto">
            <a:xfrm>
              <a:off x="8431913" y="4779344"/>
              <a:ext cx="952478" cy="711969"/>
            </a:xfrm>
            <a:custGeom>
              <a:avLst/>
              <a:gdLst>
                <a:gd name="T0" fmla="*/ 96 w 204"/>
                <a:gd name="T1" fmla="*/ 3 h 152"/>
                <a:gd name="T2" fmla="*/ 97 w 204"/>
                <a:gd name="T3" fmla="*/ 7 h 152"/>
                <a:gd name="T4" fmla="*/ 86 w 204"/>
                <a:gd name="T5" fmla="*/ 13 h 152"/>
                <a:gd name="T6" fmla="*/ 76 w 204"/>
                <a:gd name="T7" fmla="*/ 24 h 152"/>
                <a:gd name="T8" fmla="*/ 71 w 204"/>
                <a:gd name="T9" fmla="*/ 15 h 152"/>
                <a:gd name="T10" fmla="*/ 65 w 204"/>
                <a:gd name="T11" fmla="*/ 19 h 152"/>
                <a:gd name="T12" fmla="*/ 62 w 204"/>
                <a:gd name="T13" fmla="*/ 22 h 152"/>
                <a:gd name="T14" fmla="*/ 59 w 204"/>
                <a:gd name="T15" fmla="*/ 26 h 152"/>
                <a:gd name="T16" fmla="*/ 55 w 204"/>
                <a:gd name="T17" fmla="*/ 33 h 152"/>
                <a:gd name="T18" fmla="*/ 51 w 204"/>
                <a:gd name="T19" fmla="*/ 30 h 152"/>
                <a:gd name="T20" fmla="*/ 47 w 204"/>
                <a:gd name="T21" fmla="*/ 38 h 152"/>
                <a:gd name="T22" fmla="*/ 24 w 204"/>
                <a:gd name="T23" fmla="*/ 50 h 152"/>
                <a:gd name="T24" fmla="*/ 7 w 204"/>
                <a:gd name="T25" fmla="*/ 60 h 152"/>
                <a:gd name="T26" fmla="*/ 3 w 204"/>
                <a:gd name="T27" fmla="*/ 68 h 152"/>
                <a:gd name="T28" fmla="*/ 4 w 204"/>
                <a:gd name="T29" fmla="*/ 82 h 152"/>
                <a:gd name="T30" fmla="*/ 7 w 204"/>
                <a:gd name="T31" fmla="*/ 91 h 152"/>
                <a:gd name="T32" fmla="*/ 13 w 204"/>
                <a:gd name="T33" fmla="*/ 106 h 152"/>
                <a:gd name="T34" fmla="*/ 11 w 204"/>
                <a:gd name="T35" fmla="*/ 121 h 152"/>
                <a:gd name="T36" fmla="*/ 30 w 204"/>
                <a:gd name="T37" fmla="*/ 125 h 152"/>
                <a:gd name="T38" fmla="*/ 54 w 204"/>
                <a:gd name="T39" fmla="*/ 121 h 152"/>
                <a:gd name="T40" fmla="*/ 73 w 204"/>
                <a:gd name="T41" fmla="*/ 112 h 152"/>
                <a:gd name="T42" fmla="*/ 96 w 204"/>
                <a:gd name="T43" fmla="*/ 111 h 152"/>
                <a:gd name="T44" fmla="*/ 111 w 204"/>
                <a:gd name="T45" fmla="*/ 121 h 152"/>
                <a:gd name="T46" fmla="*/ 116 w 204"/>
                <a:gd name="T47" fmla="*/ 125 h 152"/>
                <a:gd name="T48" fmla="*/ 125 w 204"/>
                <a:gd name="T49" fmla="*/ 120 h 152"/>
                <a:gd name="T50" fmla="*/ 122 w 204"/>
                <a:gd name="T51" fmla="*/ 129 h 152"/>
                <a:gd name="T52" fmla="*/ 131 w 204"/>
                <a:gd name="T53" fmla="*/ 132 h 152"/>
                <a:gd name="T54" fmla="*/ 145 w 204"/>
                <a:gd name="T55" fmla="*/ 147 h 152"/>
                <a:gd name="T56" fmla="*/ 161 w 204"/>
                <a:gd name="T57" fmla="*/ 145 h 152"/>
                <a:gd name="T58" fmla="*/ 165 w 204"/>
                <a:gd name="T59" fmla="*/ 149 h 152"/>
                <a:gd name="T60" fmla="*/ 174 w 204"/>
                <a:gd name="T61" fmla="*/ 145 h 152"/>
                <a:gd name="T62" fmla="*/ 194 w 204"/>
                <a:gd name="T63" fmla="*/ 118 h 152"/>
                <a:gd name="T64" fmla="*/ 200 w 204"/>
                <a:gd name="T65" fmla="*/ 108 h 152"/>
                <a:gd name="T66" fmla="*/ 202 w 204"/>
                <a:gd name="T67" fmla="*/ 96 h 152"/>
                <a:gd name="T68" fmla="*/ 201 w 204"/>
                <a:gd name="T69" fmla="*/ 83 h 152"/>
                <a:gd name="T70" fmla="*/ 196 w 204"/>
                <a:gd name="T71" fmla="*/ 70 h 152"/>
                <a:gd name="T72" fmla="*/ 184 w 204"/>
                <a:gd name="T73" fmla="*/ 59 h 152"/>
                <a:gd name="T74" fmla="*/ 180 w 204"/>
                <a:gd name="T75" fmla="*/ 50 h 152"/>
                <a:gd name="T76" fmla="*/ 166 w 204"/>
                <a:gd name="T77" fmla="*/ 36 h 152"/>
                <a:gd name="T78" fmla="*/ 161 w 204"/>
                <a:gd name="T79" fmla="*/ 20 h 152"/>
                <a:gd name="T80" fmla="*/ 152 w 204"/>
                <a:gd name="T81" fmla="*/ 8 h 152"/>
                <a:gd name="T82" fmla="*/ 145 w 204"/>
                <a:gd name="T83" fmla="*/ 6 h 152"/>
                <a:gd name="T84" fmla="*/ 143 w 204"/>
                <a:gd name="T85" fmla="*/ 16 h 152"/>
                <a:gd name="T86" fmla="*/ 130 w 204"/>
                <a:gd name="T87" fmla="*/ 31 h 152"/>
                <a:gd name="T88" fmla="*/ 115 w 204"/>
                <a:gd name="T89" fmla="*/ 17 h 152"/>
                <a:gd name="T90" fmla="*/ 118 w 204"/>
                <a:gd name="T91" fmla="*/ 11 h 152"/>
                <a:gd name="T92" fmla="*/ 117 w 204"/>
                <a:gd name="T93" fmla="*/ 8 h 152"/>
                <a:gd name="T94" fmla="*/ 109 w 204"/>
                <a:gd name="T95" fmla="*/ 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4" h="152">
                  <a:moveTo>
                    <a:pt x="101" y="4"/>
                  </a:moveTo>
                  <a:cubicBezTo>
                    <a:pt x="99" y="4"/>
                    <a:pt x="98" y="2"/>
                    <a:pt x="96" y="2"/>
                  </a:cubicBezTo>
                  <a:cubicBezTo>
                    <a:pt x="95" y="1"/>
                    <a:pt x="95" y="2"/>
                    <a:pt x="96" y="3"/>
                  </a:cubicBezTo>
                  <a:cubicBezTo>
                    <a:pt x="96" y="4"/>
                    <a:pt x="98" y="3"/>
                    <a:pt x="98" y="3"/>
                  </a:cubicBezTo>
                  <a:cubicBezTo>
                    <a:pt x="99" y="4"/>
                    <a:pt x="98" y="6"/>
                    <a:pt x="99" y="6"/>
                  </a:cubicBezTo>
                  <a:cubicBezTo>
                    <a:pt x="99" y="7"/>
                    <a:pt x="98" y="7"/>
                    <a:pt x="97" y="7"/>
                  </a:cubicBezTo>
                  <a:cubicBezTo>
                    <a:pt x="96" y="8"/>
                    <a:pt x="95" y="8"/>
                    <a:pt x="94" y="8"/>
                  </a:cubicBezTo>
                  <a:cubicBezTo>
                    <a:pt x="92" y="7"/>
                    <a:pt x="92" y="8"/>
                    <a:pt x="90" y="8"/>
                  </a:cubicBezTo>
                  <a:cubicBezTo>
                    <a:pt x="87" y="9"/>
                    <a:pt x="88" y="12"/>
                    <a:pt x="86" y="13"/>
                  </a:cubicBezTo>
                  <a:cubicBezTo>
                    <a:pt x="84" y="15"/>
                    <a:pt x="83" y="18"/>
                    <a:pt x="84" y="20"/>
                  </a:cubicBezTo>
                  <a:cubicBezTo>
                    <a:pt x="86" y="23"/>
                    <a:pt x="81" y="21"/>
                    <a:pt x="80" y="21"/>
                  </a:cubicBezTo>
                  <a:cubicBezTo>
                    <a:pt x="79" y="21"/>
                    <a:pt x="76" y="24"/>
                    <a:pt x="76" y="24"/>
                  </a:cubicBezTo>
                  <a:cubicBezTo>
                    <a:pt x="76" y="24"/>
                    <a:pt x="75" y="19"/>
                    <a:pt x="74" y="18"/>
                  </a:cubicBezTo>
                  <a:cubicBezTo>
                    <a:pt x="74" y="17"/>
                    <a:pt x="73" y="17"/>
                    <a:pt x="72" y="17"/>
                  </a:cubicBezTo>
                  <a:cubicBezTo>
                    <a:pt x="71" y="16"/>
                    <a:pt x="71" y="16"/>
                    <a:pt x="71" y="15"/>
                  </a:cubicBezTo>
                  <a:cubicBezTo>
                    <a:pt x="70" y="14"/>
                    <a:pt x="70" y="16"/>
                    <a:pt x="70" y="17"/>
                  </a:cubicBezTo>
                  <a:cubicBezTo>
                    <a:pt x="69" y="17"/>
                    <a:pt x="68" y="17"/>
                    <a:pt x="68" y="16"/>
                  </a:cubicBezTo>
                  <a:cubicBezTo>
                    <a:pt x="66" y="16"/>
                    <a:pt x="67" y="20"/>
                    <a:pt x="65" y="19"/>
                  </a:cubicBezTo>
                  <a:cubicBezTo>
                    <a:pt x="65" y="19"/>
                    <a:pt x="64" y="18"/>
                    <a:pt x="64" y="18"/>
                  </a:cubicBezTo>
                  <a:cubicBezTo>
                    <a:pt x="63" y="19"/>
                    <a:pt x="63" y="19"/>
                    <a:pt x="63" y="19"/>
                  </a:cubicBezTo>
                  <a:cubicBezTo>
                    <a:pt x="60" y="18"/>
                    <a:pt x="62" y="22"/>
                    <a:pt x="62" y="22"/>
                  </a:cubicBezTo>
                  <a:cubicBezTo>
                    <a:pt x="62" y="22"/>
                    <a:pt x="60" y="22"/>
                    <a:pt x="60" y="22"/>
                  </a:cubicBezTo>
                  <a:cubicBezTo>
                    <a:pt x="60" y="23"/>
                    <a:pt x="61" y="23"/>
                    <a:pt x="61" y="23"/>
                  </a:cubicBezTo>
                  <a:cubicBezTo>
                    <a:pt x="60" y="25"/>
                    <a:pt x="59" y="23"/>
                    <a:pt x="59" y="26"/>
                  </a:cubicBezTo>
                  <a:cubicBezTo>
                    <a:pt x="59" y="27"/>
                    <a:pt x="60" y="27"/>
                    <a:pt x="60" y="28"/>
                  </a:cubicBezTo>
                  <a:cubicBezTo>
                    <a:pt x="60" y="30"/>
                    <a:pt x="53" y="26"/>
                    <a:pt x="53" y="29"/>
                  </a:cubicBezTo>
                  <a:cubicBezTo>
                    <a:pt x="53" y="30"/>
                    <a:pt x="57" y="32"/>
                    <a:pt x="55" y="33"/>
                  </a:cubicBezTo>
                  <a:cubicBezTo>
                    <a:pt x="54" y="33"/>
                    <a:pt x="54" y="32"/>
                    <a:pt x="54" y="33"/>
                  </a:cubicBezTo>
                  <a:cubicBezTo>
                    <a:pt x="53" y="34"/>
                    <a:pt x="53" y="34"/>
                    <a:pt x="52" y="33"/>
                  </a:cubicBezTo>
                  <a:cubicBezTo>
                    <a:pt x="51" y="33"/>
                    <a:pt x="52" y="31"/>
                    <a:pt x="51" y="30"/>
                  </a:cubicBezTo>
                  <a:cubicBezTo>
                    <a:pt x="50" y="28"/>
                    <a:pt x="48" y="32"/>
                    <a:pt x="47" y="33"/>
                  </a:cubicBezTo>
                  <a:cubicBezTo>
                    <a:pt x="47" y="34"/>
                    <a:pt x="46" y="35"/>
                    <a:pt x="46" y="36"/>
                  </a:cubicBezTo>
                  <a:cubicBezTo>
                    <a:pt x="46" y="36"/>
                    <a:pt x="47" y="37"/>
                    <a:pt x="47" y="38"/>
                  </a:cubicBezTo>
                  <a:cubicBezTo>
                    <a:pt x="47" y="38"/>
                    <a:pt x="45" y="40"/>
                    <a:pt x="44" y="41"/>
                  </a:cubicBezTo>
                  <a:cubicBezTo>
                    <a:pt x="41" y="44"/>
                    <a:pt x="38" y="46"/>
                    <a:pt x="34" y="47"/>
                  </a:cubicBezTo>
                  <a:cubicBezTo>
                    <a:pt x="31" y="47"/>
                    <a:pt x="28" y="49"/>
                    <a:pt x="24" y="50"/>
                  </a:cubicBezTo>
                  <a:cubicBezTo>
                    <a:pt x="21" y="51"/>
                    <a:pt x="18" y="51"/>
                    <a:pt x="15" y="53"/>
                  </a:cubicBezTo>
                  <a:cubicBezTo>
                    <a:pt x="13" y="55"/>
                    <a:pt x="12" y="55"/>
                    <a:pt x="10" y="56"/>
                  </a:cubicBezTo>
                  <a:cubicBezTo>
                    <a:pt x="9" y="57"/>
                    <a:pt x="7" y="60"/>
                    <a:pt x="7" y="60"/>
                  </a:cubicBezTo>
                  <a:cubicBezTo>
                    <a:pt x="6" y="60"/>
                    <a:pt x="7" y="57"/>
                    <a:pt x="7" y="56"/>
                  </a:cubicBezTo>
                  <a:cubicBezTo>
                    <a:pt x="5" y="56"/>
                    <a:pt x="4" y="61"/>
                    <a:pt x="4" y="61"/>
                  </a:cubicBezTo>
                  <a:cubicBezTo>
                    <a:pt x="5" y="64"/>
                    <a:pt x="3" y="65"/>
                    <a:pt x="3" y="68"/>
                  </a:cubicBezTo>
                  <a:cubicBezTo>
                    <a:pt x="3" y="69"/>
                    <a:pt x="8" y="80"/>
                    <a:pt x="6" y="81"/>
                  </a:cubicBezTo>
                  <a:cubicBezTo>
                    <a:pt x="6" y="81"/>
                    <a:pt x="3" y="77"/>
                    <a:pt x="3" y="77"/>
                  </a:cubicBezTo>
                  <a:cubicBezTo>
                    <a:pt x="3" y="78"/>
                    <a:pt x="6" y="81"/>
                    <a:pt x="4" y="82"/>
                  </a:cubicBezTo>
                  <a:cubicBezTo>
                    <a:pt x="2" y="82"/>
                    <a:pt x="2" y="77"/>
                    <a:pt x="0" y="77"/>
                  </a:cubicBezTo>
                  <a:cubicBezTo>
                    <a:pt x="0" y="77"/>
                    <a:pt x="6" y="85"/>
                    <a:pt x="6" y="86"/>
                  </a:cubicBezTo>
                  <a:cubicBezTo>
                    <a:pt x="7" y="87"/>
                    <a:pt x="6" y="89"/>
                    <a:pt x="7" y="91"/>
                  </a:cubicBezTo>
                  <a:cubicBezTo>
                    <a:pt x="8" y="93"/>
                    <a:pt x="9" y="94"/>
                    <a:pt x="10" y="96"/>
                  </a:cubicBezTo>
                  <a:cubicBezTo>
                    <a:pt x="11" y="97"/>
                    <a:pt x="11" y="100"/>
                    <a:pt x="11" y="101"/>
                  </a:cubicBezTo>
                  <a:cubicBezTo>
                    <a:pt x="11" y="103"/>
                    <a:pt x="12" y="105"/>
                    <a:pt x="13" y="106"/>
                  </a:cubicBezTo>
                  <a:cubicBezTo>
                    <a:pt x="14" y="109"/>
                    <a:pt x="14" y="110"/>
                    <a:pt x="14" y="113"/>
                  </a:cubicBezTo>
                  <a:cubicBezTo>
                    <a:pt x="14" y="114"/>
                    <a:pt x="14" y="119"/>
                    <a:pt x="14" y="119"/>
                  </a:cubicBezTo>
                  <a:cubicBezTo>
                    <a:pt x="13" y="120"/>
                    <a:pt x="12" y="120"/>
                    <a:pt x="11" y="121"/>
                  </a:cubicBezTo>
                  <a:cubicBezTo>
                    <a:pt x="10" y="124"/>
                    <a:pt x="12" y="124"/>
                    <a:pt x="13" y="125"/>
                  </a:cubicBezTo>
                  <a:cubicBezTo>
                    <a:pt x="17" y="127"/>
                    <a:pt x="20" y="129"/>
                    <a:pt x="25" y="128"/>
                  </a:cubicBezTo>
                  <a:cubicBezTo>
                    <a:pt x="27" y="127"/>
                    <a:pt x="29" y="126"/>
                    <a:pt x="30" y="125"/>
                  </a:cubicBezTo>
                  <a:cubicBezTo>
                    <a:pt x="33" y="124"/>
                    <a:pt x="32" y="125"/>
                    <a:pt x="33" y="123"/>
                  </a:cubicBezTo>
                  <a:cubicBezTo>
                    <a:pt x="35" y="121"/>
                    <a:pt x="42" y="121"/>
                    <a:pt x="44" y="122"/>
                  </a:cubicBezTo>
                  <a:cubicBezTo>
                    <a:pt x="47" y="122"/>
                    <a:pt x="52" y="124"/>
                    <a:pt x="54" y="121"/>
                  </a:cubicBezTo>
                  <a:cubicBezTo>
                    <a:pt x="55" y="120"/>
                    <a:pt x="55" y="118"/>
                    <a:pt x="57" y="117"/>
                  </a:cubicBezTo>
                  <a:cubicBezTo>
                    <a:pt x="59" y="116"/>
                    <a:pt x="61" y="115"/>
                    <a:pt x="63" y="114"/>
                  </a:cubicBezTo>
                  <a:cubicBezTo>
                    <a:pt x="66" y="112"/>
                    <a:pt x="70" y="114"/>
                    <a:pt x="73" y="112"/>
                  </a:cubicBezTo>
                  <a:cubicBezTo>
                    <a:pt x="78" y="110"/>
                    <a:pt x="82" y="110"/>
                    <a:pt x="88" y="109"/>
                  </a:cubicBezTo>
                  <a:cubicBezTo>
                    <a:pt x="89" y="109"/>
                    <a:pt x="90" y="108"/>
                    <a:pt x="92" y="108"/>
                  </a:cubicBezTo>
                  <a:cubicBezTo>
                    <a:pt x="93" y="109"/>
                    <a:pt x="95" y="110"/>
                    <a:pt x="96" y="111"/>
                  </a:cubicBezTo>
                  <a:cubicBezTo>
                    <a:pt x="97" y="111"/>
                    <a:pt x="107" y="113"/>
                    <a:pt x="107" y="114"/>
                  </a:cubicBezTo>
                  <a:cubicBezTo>
                    <a:pt x="106" y="115"/>
                    <a:pt x="105" y="118"/>
                    <a:pt x="107" y="117"/>
                  </a:cubicBezTo>
                  <a:cubicBezTo>
                    <a:pt x="108" y="117"/>
                    <a:pt x="110" y="120"/>
                    <a:pt x="111" y="121"/>
                  </a:cubicBezTo>
                  <a:cubicBezTo>
                    <a:pt x="112" y="122"/>
                    <a:pt x="112" y="123"/>
                    <a:pt x="112" y="125"/>
                  </a:cubicBezTo>
                  <a:cubicBezTo>
                    <a:pt x="113" y="126"/>
                    <a:pt x="115" y="128"/>
                    <a:pt x="115" y="128"/>
                  </a:cubicBezTo>
                  <a:cubicBezTo>
                    <a:pt x="115" y="127"/>
                    <a:pt x="114" y="126"/>
                    <a:pt x="116" y="125"/>
                  </a:cubicBezTo>
                  <a:cubicBezTo>
                    <a:pt x="117" y="124"/>
                    <a:pt x="118" y="123"/>
                    <a:pt x="120" y="122"/>
                  </a:cubicBezTo>
                  <a:cubicBezTo>
                    <a:pt x="121" y="121"/>
                    <a:pt x="126" y="116"/>
                    <a:pt x="125" y="115"/>
                  </a:cubicBezTo>
                  <a:cubicBezTo>
                    <a:pt x="126" y="117"/>
                    <a:pt x="125" y="118"/>
                    <a:pt x="125" y="120"/>
                  </a:cubicBezTo>
                  <a:cubicBezTo>
                    <a:pt x="126" y="121"/>
                    <a:pt x="124" y="122"/>
                    <a:pt x="124" y="122"/>
                  </a:cubicBezTo>
                  <a:cubicBezTo>
                    <a:pt x="123" y="124"/>
                    <a:pt x="123" y="125"/>
                    <a:pt x="123" y="126"/>
                  </a:cubicBezTo>
                  <a:cubicBezTo>
                    <a:pt x="123" y="128"/>
                    <a:pt x="119" y="129"/>
                    <a:pt x="122" y="129"/>
                  </a:cubicBezTo>
                  <a:cubicBezTo>
                    <a:pt x="126" y="129"/>
                    <a:pt x="124" y="125"/>
                    <a:pt x="125" y="123"/>
                  </a:cubicBezTo>
                  <a:cubicBezTo>
                    <a:pt x="125" y="123"/>
                    <a:pt x="129" y="127"/>
                    <a:pt x="128" y="129"/>
                  </a:cubicBezTo>
                  <a:cubicBezTo>
                    <a:pt x="125" y="133"/>
                    <a:pt x="129" y="130"/>
                    <a:pt x="131" y="132"/>
                  </a:cubicBezTo>
                  <a:cubicBezTo>
                    <a:pt x="134" y="135"/>
                    <a:pt x="134" y="136"/>
                    <a:pt x="134" y="139"/>
                  </a:cubicBezTo>
                  <a:cubicBezTo>
                    <a:pt x="133" y="142"/>
                    <a:pt x="137" y="145"/>
                    <a:pt x="139" y="145"/>
                  </a:cubicBezTo>
                  <a:cubicBezTo>
                    <a:pt x="141" y="146"/>
                    <a:pt x="143" y="147"/>
                    <a:pt x="145" y="147"/>
                  </a:cubicBezTo>
                  <a:cubicBezTo>
                    <a:pt x="147" y="147"/>
                    <a:pt x="151" y="152"/>
                    <a:pt x="153" y="151"/>
                  </a:cubicBezTo>
                  <a:cubicBezTo>
                    <a:pt x="155" y="150"/>
                    <a:pt x="157" y="149"/>
                    <a:pt x="158" y="147"/>
                  </a:cubicBezTo>
                  <a:cubicBezTo>
                    <a:pt x="158" y="147"/>
                    <a:pt x="160" y="144"/>
                    <a:pt x="161" y="145"/>
                  </a:cubicBezTo>
                  <a:cubicBezTo>
                    <a:pt x="161" y="146"/>
                    <a:pt x="159" y="147"/>
                    <a:pt x="160" y="148"/>
                  </a:cubicBezTo>
                  <a:cubicBezTo>
                    <a:pt x="161" y="149"/>
                    <a:pt x="161" y="146"/>
                    <a:pt x="162" y="146"/>
                  </a:cubicBezTo>
                  <a:cubicBezTo>
                    <a:pt x="162" y="146"/>
                    <a:pt x="164" y="149"/>
                    <a:pt x="165" y="149"/>
                  </a:cubicBezTo>
                  <a:cubicBezTo>
                    <a:pt x="165" y="150"/>
                    <a:pt x="167" y="152"/>
                    <a:pt x="168" y="152"/>
                  </a:cubicBezTo>
                  <a:cubicBezTo>
                    <a:pt x="167" y="152"/>
                    <a:pt x="170" y="149"/>
                    <a:pt x="170" y="149"/>
                  </a:cubicBezTo>
                  <a:cubicBezTo>
                    <a:pt x="172" y="148"/>
                    <a:pt x="173" y="146"/>
                    <a:pt x="174" y="145"/>
                  </a:cubicBezTo>
                  <a:cubicBezTo>
                    <a:pt x="177" y="144"/>
                    <a:pt x="185" y="146"/>
                    <a:pt x="185" y="142"/>
                  </a:cubicBezTo>
                  <a:cubicBezTo>
                    <a:pt x="186" y="137"/>
                    <a:pt x="187" y="134"/>
                    <a:pt x="188" y="130"/>
                  </a:cubicBezTo>
                  <a:cubicBezTo>
                    <a:pt x="190" y="126"/>
                    <a:pt x="191" y="122"/>
                    <a:pt x="194" y="118"/>
                  </a:cubicBezTo>
                  <a:cubicBezTo>
                    <a:pt x="195" y="117"/>
                    <a:pt x="197" y="116"/>
                    <a:pt x="198" y="114"/>
                  </a:cubicBezTo>
                  <a:cubicBezTo>
                    <a:pt x="198" y="113"/>
                    <a:pt x="198" y="113"/>
                    <a:pt x="198" y="112"/>
                  </a:cubicBezTo>
                  <a:cubicBezTo>
                    <a:pt x="199" y="111"/>
                    <a:pt x="200" y="110"/>
                    <a:pt x="200" y="108"/>
                  </a:cubicBezTo>
                  <a:cubicBezTo>
                    <a:pt x="201" y="106"/>
                    <a:pt x="200" y="104"/>
                    <a:pt x="201" y="102"/>
                  </a:cubicBezTo>
                  <a:cubicBezTo>
                    <a:pt x="201" y="101"/>
                    <a:pt x="202" y="100"/>
                    <a:pt x="202" y="99"/>
                  </a:cubicBezTo>
                  <a:cubicBezTo>
                    <a:pt x="203" y="98"/>
                    <a:pt x="201" y="97"/>
                    <a:pt x="202" y="96"/>
                  </a:cubicBezTo>
                  <a:cubicBezTo>
                    <a:pt x="203" y="95"/>
                    <a:pt x="204" y="92"/>
                    <a:pt x="203" y="91"/>
                  </a:cubicBezTo>
                  <a:cubicBezTo>
                    <a:pt x="203" y="89"/>
                    <a:pt x="202" y="88"/>
                    <a:pt x="202" y="87"/>
                  </a:cubicBezTo>
                  <a:cubicBezTo>
                    <a:pt x="201" y="86"/>
                    <a:pt x="201" y="84"/>
                    <a:pt x="201" y="83"/>
                  </a:cubicBezTo>
                  <a:cubicBezTo>
                    <a:pt x="200" y="79"/>
                    <a:pt x="203" y="77"/>
                    <a:pt x="202" y="73"/>
                  </a:cubicBezTo>
                  <a:cubicBezTo>
                    <a:pt x="202" y="74"/>
                    <a:pt x="201" y="76"/>
                    <a:pt x="200" y="76"/>
                  </a:cubicBezTo>
                  <a:cubicBezTo>
                    <a:pt x="198" y="76"/>
                    <a:pt x="197" y="72"/>
                    <a:pt x="196" y="70"/>
                  </a:cubicBezTo>
                  <a:cubicBezTo>
                    <a:pt x="194" y="67"/>
                    <a:pt x="190" y="67"/>
                    <a:pt x="190" y="62"/>
                  </a:cubicBezTo>
                  <a:cubicBezTo>
                    <a:pt x="189" y="60"/>
                    <a:pt x="188" y="60"/>
                    <a:pt x="187" y="59"/>
                  </a:cubicBezTo>
                  <a:cubicBezTo>
                    <a:pt x="185" y="58"/>
                    <a:pt x="185" y="61"/>
                    <a:pt x="184" y="59"/>
                  </a:cubicBezTo>
                  <a:cubicBezTo>
                    <a:pt x="184" y="56"/>
                    <a:pt x="183" y="55"/>
                    <a:pt x="181" y="53"/>
                  </a:cubicBezTo>
                  <a:cubicBezTo>
                    <a:pt x="181" y="53"/>
                    <a:pt x="180" y="52"/>
                    <a:pt x="180" y="51"/>
                  </a:cubicBezTo>
                  <a:cubicBezTo>
                    <a:pt x="179" y="51"/>
                    <a:pt x="180" y="49"/>
                    <a:pt x="180" y="50"/>
                  </a:cubicBezTo>
                  <a:cubicBezTo>
                    <a:pt x="178" y="48"/>
                    <a:pt x="176" y="47"/>
                    <a:pt x="174" y="46"/>
                  </a:cubicBezTo>
                  <a:cubicBezTo>
                    <a:pt x="172" y="44"/>
                    <a:pt x="169" y="45"/>
                    <a:pt x="168" y="43"/>
                  </a:cubicBezTo>
                  <a:cubicBezTo>
                    <a:pt x="166" y="41"/>
                    <a:pt x="167" y="37"/>
                    <a:pt x="166" y="36"/>
                  </a:cubicBezTo>
                  <a:cubicBezTo>
                    <a:pt x="166" y="34"/>
                    <a:pt x="166" y="32"/>
                    <a:pt x="165" y="31"/>
                  </a:cubicBezTo>
                  <a:cubicBezTo>
                    <a:pt x="164" y="30"/>
                    <a:pt x="163" y="30"/>
                    <a:pt x="163" y="28"/>
                  </a:cubicBezTo>
                  <a:cubicBezTo>
                    <a:pt x="163" y="26"/>
                    <a:pt x="163" y="23"/>
                    <a:pt x="161" y="20"/>
                  </a:cubicBezTo>
                  <a:cubicBezTo>
                    <a:pt x="160" y="20"/>
                    <a:pt x="158" y="17"/>
                    <a:pt x="158" y="18"/>
                  </a:cubicBezTo>
                  <a:cubicBezTo>
                    <a:pt x="156" y="18"/>
                    <a:pt x="156" y="19"/>
                    <a:pt x="155" y="17"/>
                  </a:cubicBezTo>
                  <a:cubicBezTo>
                    <a:pt x="153" y="15"/>
                    <a:pt x="154" y="11"/>
                    <a:pt x="152" y="8"/>
                  </a:cubicBezTo>
                  <a:cubicBezTo>
                    <a:pt x="152" y="7"/>
                    <a:pt x="148" y="0"/>
                    <a:pt x="148" y="0"/>
                  </a:cubicBezTo>
                  <a:cubicBezTo>
                    <a:pt x="147" y="0"/>
                    <a:pt x="147" y="2"/>
                    <a:pt x="147" y="3"/>
                  </a:cubicBezTo>
                  <a:cubicBezTo>
                    <a:pt x="147" y="4"/>
                    <a:pt x="146" y="5"/>
                    <a:pt x="145" y="6"/>
                  </a:cubicBezTo>
                  <a:cubicBezTo>
                    <a:pt x="145" y="6"/>
                    <a:pt x="143" y="8"/>
                    <a:pt x="144" y="9"/>
                  </a:cubicBezTo>
                  <a:cubicBezTo>
                    <a:pt x="144" y="9"/>
                    <a:pt x="146" y="9"/>
                    <a:pt x="145" y="10"/>
                  </a:cubicBezTo>
                  <a:cubicBezTo>
                    <a:pt x="144" y="10"/>
                    <a:pt x="143" y="15"/>
                    <a:pt x="143" y="16"/>
                  </a:cubicBezTo>
                  <a:cubicBezTo>
                    <a:pt x="144" y="18"/>
                    <a:pt x="144" y="20"/>
                    <a:pt x="144" y="22"/>
                  </a:cubicBezTo>
                  <a:cubicBezTo>
                    <a:pt x="143" y="26"/>
                    <a:pt x="143" y="36"/>
                    <a:pt x="137" y="36"/>
                  </a:cubicBezTo>
                  <a:cubicBezTo>
                    <a:pt x="133" y="36"/>
                    <a:pt x="133" y="32"/>
                    <a:pt x="130" y="31"/>
                  </a:cubicBezTo>
                  <a:cubicBezTo>
                    <a:pt x="128" y="30"/>
                    <a:pt x="126" y="30"/>
                    <a:pt x="124" y="28"/>
                  </a:cubicBezTo>
                  <a:cubicBezTo>
                    <a:pt x="123" y="27"/>
                    <a:pt x="112" y="21"/>
                    <a:pt x="113" y="20"/>
                  </a:cubicBezTo>
                  <a:cubicBezTo>
                    <a:pt x="113" y="19"/>
                    <a:pt x="114" y="18"/>
                    <a:pt x="115" y="17"/>
                  </a:cubicBezTo>
                  <a:cubicBezTo>
                    <a:pt x="115" y="16"/>
                    <a:pt x="117" y="16"/>
                    <a:pt x="117" y="15"/>
                  </a:cubicBezTo>
                  <a:cubicBezTo>
                    <a:pt x="117" y="15"/>
                    <a:pt x="116" y="14"/>
                    <a:pt x="116" y="13"/>
                  </a:cubicBezTo>
                  <a:cubicBezTo>
                    <a:pt x="117" y="12"/>
                    <a:pt x="117" y="12"/>
                    <a:pt x="118" y="11"/>
                  </a:cubicBezTo>
                  <a:cubicBezTo>
                    <a:pt x="118" y="10"/>
                    <a:pt x="120" y="9"/>
                    <a:pt x="121" y="8"/>
                  </a:cubicBezTo>
                  <a:cubicBezTo>
                    <a:pt x="121" y="7"/>
                    <a:pt x="119" y="5"/>
                    <a:pt x="118" y="6"/>
                  </a:cubicBezTo>
                  <a:cubicBezTo>
                    <a:pt x="118" y="6"/>
                    <a:pt x="117" y="8"/>
                    <a:pt x="117" y="8"/>
                  </a:cubicBezTo>
                  <a:cubicBezTo>
                    <a:pt x="116" y="7"/>
                    <a:pt x="116" y="7"/>
                    <a:pt x="115" y="6"/>
                  </a:cubicBezTo>
                  <a:cubicBezTo>
                    <a:pt x="115" y="5"/>
                    <a:pt x="113" y="7"/>
                    <a:pt x="112" y="7"/>
                  </a:cubicBezTo>
                  <a:cubicBezTo>
                    <a:pt x="111" y="8"/>
                    <a:pt x="110" y="7"/>
                    <a:pt x="109" y="7"/>
                  </a:cubicBezTo>
                  <a:cubicBezTo>
                    <a:pt x="107" y="6"/>
                    <a:pt x="104" y="5"/>
                    <a:pt x="101" y="4"/>
                  </a:cubicBezTo>
                  <a:cubicBezTo>
                    <a:pt x="99" y="4"/>
                    <a:pt x="103" y="5"/>
                    <a:pt x="10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 name="Freeform 404"/>
            <p:cNvSpPr>
              <a:spLocks/>
            </p:cNvSpPr>
            <p:nvPr/>
          </p:nvSpPr>
          <p:spPr bwMode="auto">
            <a:xfrm>
              <a:off x="5709864" y="2963582"/>
              <a:ext cx="186353" cy="281920"/>
            </a:xfrm>
            <a:custGeom>
              <a:avLst/>
              <a:gdLst>
                <a:gd name="T0" fmla="*/ 7 w 40"/>
                <a:gd name="T1" fmla="*/ 0 h 60"/>
                <a:gd name="T2" fmla="*/ 4 w 40"/>
                <a:gd name="T3" fmla="*/ 3 h 60"/>
                <a:gd name="T4" fmla="*/ 2 w 40"/>
                <a:gd name="T5" fmla="*/ 8 h 60"/>
                <a:gd name="T6" fmla="*/ 5 w 40"/>
                <a:gd name="T7" fmla="*/ 14 h 60"/>
                <a:gd name="T8" fmla="*/ 3 w 40"/>
                <a:gd name="T9" fmla="*/ 18 h 60"/>
                <a:gd name="T10" fmla="*/ 3 w 40"/>
                <a:gd name="T11" fmla="*/ 19 h 60"/>
                <a:gd name="T12" fmla="*/ 2 w 40"/>
                <a:gd name="T13" fmla="*/ 23 h 60"/>
                <a:gd name="T14" fmla="*/ 5 w 40"/>
                <a:gd name="T15" fmla="*/ 23 h 60"/>
                <a:gd name="T16" fmla="*/ 7 w 40"/>
                <a:gd name="T17" fmla="*/ 19 h 60"/>
                <a:gd name="T18" fmla="*/ 7 w 40"/>
                <a:gd name="T19" fmla="*/ 23 h 60"/>
                <a:gd name="T20" fmla="*/ 11 w 40"/>
                <a:gd name="T21" fmla="*/ 27 h 60"/>
                <a:gd name="T22" fmla="*/ 14 w 40"/>
                <a:gd name="T23" fmla="*/ 30 h 60"/>
                <a:gd name="T24" fmla="*/ 16 w 40"/>
                <a:gd name="T25" fmla="*/ 36 h 60"/>
                <a:gd name="T26" fmla="*/ 8 w 40"/>
                <a:gd name="T27" fmla="*/ 39 h 60"/>
                <a:gd name="T28" fmla="*/ 9 w 40"/>
                <a:gd name="T29" fmla="*/ 42 h 60"/>
                <a:gd name="T30" fmla="*/ 5 w 40"/>
                <a:gd name="T31" fmla="*/ 47 h 60"/>
                <a:gd name="T32" fmla="*/ 9 w 40"/>
                <a:gd name="T33" fmla="*/ 48 h 60"/>
                <a:gd name="T34" fmla="*/ 18 w 40"/>
                <a:gd name="T35" fmla="*/ 48 h 60"/>
                <a:gd name="T36" fmla="*/ 10 w 40"/>
                <a:gd name="T37" fmla="*/ 52 h 60"/>
                <a:gd name="T38" fmla="*/ 7 w 40"/>
                <a:gd name="T39" fmla="*/ 55 h 60"/>
                <a:gd name="T40" fmla="*/ 3 w 40"/>
                <a:gd name="T41" fmla="*/ 59 h 60"/>
                <a:gd name="T42" fmla="*/ 5 w 40"/>
                <a:gd name="T43" fmla="*/ 60 h 60"/>
                <a:gd name="T44" fmla="*/ 12 w 40"/>
                <a:gd name="T45" fmla="*/ 57 h 60"/>
                <a:gd name="T46" fmla="*/ 19 w 40"/>
                <a:gd name="T47" fmla="*/ 55 h 60"/>
                <a:gd name="T48" fmla="*/ 27 w 40"/>
                <a:gd name="T49" fmla="*/ 54 h 60"/>
                <a:gd name="T50" fmla="*/ 38 w 40"/>
                <a:gd name="T51" fmla="*/ 51 h 60"/>
                <a:gd name="T52" fmla="*/ 38 w 40"/>
                <a:gd name="T53" fmla="*/ 46 h 60"/>
                <a:gd name="T54" fmla="*/ 32 w 40"/>
                <a:gd name="T55" fmla="*/ 41 h 60"/>
                <a:gd name="T56" fmla="*/ 31 w 40"/>
                <a:gd name="T57" fmla="*/ 36 h 60"/>
                <a:gd name="T58" fmla="*/ 30 w 40"/>
                <a:gd name="T59" fmla="*/ 34 h 60"/>
                <a:gd name="T60" fmla="*/ 23 w 40"/>
                <a:gd name="T61" fmla="*/ 25 h 60"/>
                <a:gd name="T62" fmla="*/ 12 w 40"/>
                <a:gd name="T63" fmla="*/ 18 h 60"/>
                <a:gd name="T64" fmla="*/ 14 w 40"/>
                <a:gd name="T65" fmla="*/ 16 h 60"/>
                <a:gd name="T66" fmla="*/ 21 w 40"/>
                <a:gd name="T67" fmla="*/ 8 h 60"/>
                <a:gd name="T68" fmla="*/ 9 w 40"/>
                <a:gd name="T69" fmla="*/ 7 h 60"/>
                <a:gd name="T70" fmla="*/ 9 w 40"/>
                <a:gd name="T71" fmla="*/ 6 h 60"/>
                <a:gd name="T72" fmla="*/ 15 w 40"/>
                <a:gd name="T73" fmla="*/ 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 h="60">
                  <a:moveTo>
                    <a:pt x="15" y="0"/>
                  </a:moveTo>
                  <a:cubicBezTo>
                    <a:pt x="12" y="0"/>
                    <a:pt x="10" y="1"/>
                    <a:pt x="7" y="0"/>
                  </a:cubicBezTo>
                  <a:cubicBezTo>
                    <a:pt x="6" y="0"/>
                    <a:pt x="5" y="0"/>
                    <a:pt x="5" y="1"/>
                  </a:cubicBezTo>
                  <a:cubicBezTo>
                    <a:pt x="6" y="3"/>
                    <a:pt x="5" y="2"/>
                    <a:pt x="4" y="3"/>
                  </a:cubicBezTo>
                  <a:cubicBezTo>
                    <a:pt x="5" y="2"/>
                    <a:pt x="5" y="4"/>
                    <a:pt x="5" y="4"/>
                  </a:cubicBezTo>
                  <a:cubicBezTo>
                    <a:pt x="4" y="6"/>
                    <a:pt x="1" y="5"/>
                    <a:pt x="2" y="8"/>
                  </a:cubicBezTo>
                  <a:cubicBezTo>
                    <a:pt x="4" y="10"/>
                    <a:pt x="3" y="11"/>
                    <a:pt x="2" y="13"/>
                  </a:cubicBezTo>
                  <a:cubicBezTo>
                    <a:pt x="2" y="15"/>
                    <a:pt x="4" y="15"/>
                    <a:pt x="5" y="14"/>
                  </a:cubicBezTo>
                  <a:cubicBezTo>
                    <a:pt x="4" y="15"/>
                    <a:pt x="5" y="15"/>
                    <a:pt x="5" y="16"/>
                  </a:cubicBezTo>
                  <a:cubicBezTo>
                    <a:pt x="5" y="15"/>
                    <a:pt x="3" y="18"/>
                    <a:pt x="3" y="18"/>
                  </a:cubicBezTo>
                  <a:cubicBezTo>
                    <a:pt x="2" y="18"/>
                    <a:pt x="0" y="18"/>
                    <a:pt x="0" y="20"/>
                  </a:cubicBezTo>
                  <a:cubicBezTo>
                    <a:pt x="1" y="20"/>
                    <a:pt x="2" y="18"/>
                    <a:pt x="3" y="19"/>
                  </a:cubicBezTo>
                  <a:cubicBezTo>
                    <a:pt x="3" y="20"/>
                    <a:pt x="3" y="21"/>
                    <a:pt x="3" y="21"/>
                  </a:cubicBezTo>
                  <a:cubicBezTo>
                    <a:pt x="2" y="22"/>
                    <a:pt x="2" y="23"/>
                    <a:pt x="2" y="23"/>
                  </a:cubicBezTo>
                  <a:cubicBezTo>
                    <a:pt x="2" y="24"/>
                    <a:pt x="3" y="22"/>
                    <a:pt x="4" y="22"/>
                  </a:cubicBezTo>
                  <a:cubicBezTo>
                    <a:pt x="4" y="21"/>
                    <a:pt x="5" y="23"/>
                    <a:pt x="5" y="23"/>
                  </a:cubicBezTo>
                  <a:cubicBezTo>
                    <a:pt x="6" y="23"/>
                    <a:pt x="5" y="19"/>
                    <a:pt x="4" y="19"/>
                  </a:cubicBezTo>
                  <a:cubicBezTo>
                    <a:pt x="5" y="19"/>
                    <a:pt x="7" y="20"/>
                    <a:pt x="7" y="19"/>
                  </a:cubicBezTo>
                  <a:cubicBezTo>
                    <a:pt x="7" y="19"/>
                    <a:pt x="6" y="20"/>
                    <a:pt x="6" y="20"/>
                  </a:cubicBezTo>
                  <a:cubicBezTo>
                    <a:pt x="6" y="21"/>
                    <a:pt x="7" y="22"/>
                    <a:pt x="7" y="23"/>
                  </a:cubicBezTo>
                  <a:cubicBezTo>
                    <a:pt x="7" y="24"/>
                    <a:pt x="4" y="27"/>
                    <a:pt x="7" y="27"/>
                  </a:cubicBezTo>
                  <a:cubicBezTo>
                    <a:pt x="7" y="27"/>
                    <a:pt x="10" y="27"/>
                    <a:pt x="11" y="27"/>
                  </a:cubicBezTo>
                  <a:cubicBezTo>
                    <a:pt x="12" y="26"/>
                    <a:pt x="15" y="26"/>
                    <a:pt x="15" y="26"/>
                  </a:cubicBezTo>
                  <a:cubicBezTo>
                    <a:pt x="14" y="28"/>
                    <a:pt x="13" y="28"/>
                    <a:pt x="14" y="30"/>
                  </a:cubicBezTo>
                  <a:cubicBezTo>
                    <a:pt x="15" y="33"/>
                    <a:pt x="15" y="31"/>
                    <a:pt x="16" y="32"/>
                  </a:cubicBezTo>
                  <a:cubicBezTo>
                    <a:pt x="16" y="33"/>
                    <a:pt x="15" y="35"/>
                    <a:pt x="16" y="36"/>
                  </a:cubicBezTo>
                  <a:cubicBezTo>
                    <a:pt x="17" y="38"/>
                    <a:pt x="14" y="38"/>
                    <a:pt x="13" y="38"/>
                  </a:cubicBezTo>
                  <a:cubicBezTo>
                    <a:pt x="11" y="39"/>
                    <a:pt x="10" y="37"/>
                    <a:pt x="8" y="39"/>
                  </a:cubicBezTo>
                  <a:cubicBezTo>
                    <a:pt x="7" y="41"/>
                    <a:pt x="12" y="40"/>
                    <a:pt x="11" y="41"/>
                  </a:cubicBezTo>
                  <a:cubicBezTo>
                    <a:pt x="11" y="41"/>
                    <a:pt x="9" y="42"/>
                    <a:pt x="9" y="42"/>
                  </a:cubicBezTo>
                  <a:cubicBezTo>
                    <a:pt x="9" y="43"/>
                    <a:pt x="10" y="43"/>
                    <a:pt x="9" y="44"/>
                  </a:cubicBezTo>
                  <a:cubicBezTo>
                    <a:pt x="8" y="45"/>
                    <a:pt x="7" y="46"/>
                    <a:pt x="5" y="47"/>
                  </a:cubicBezTo>
                  <a:cubicBezTo>
                    <a:pt x="4" y="48"/>
                    <a:pt x="6" y="49"/>
                    <a:pt x="6" y="49"/>
                  </a:cubicBezTo>
                  <a:cubicBezTo>
                    <a:pt x="7" y="49"/>
                    <a:pt x="9" y="48"/>
                    <a:pt x="9" y="48"/>
                  </a:cubicBezTo>
                  <a:cubicBezTo>
                    <a:pt x="9" y="49"/>
                    <a:pt x="12" y="49"/>
                    <a:pt x="13" y="50"/>
                  </a:cubicBezTo>
                  <a:cubicBezTo>
                    <a:pt x="15" y="50"/>
                    <a:pt x="17" y="48"/>
                    <a:pt x="18" y="48"/>
                  </a:cubicBezTo>
                  <a:cubicBezTo>
                    <a:pt x="18" y="48"/>
                    <a:pt x="16" y="53"/>
                    <a:pt x="13" y="52"/>
                  </a:cubicBezTo>
                  <a:cubicBezTo>
                    <a:pt x="12" y="51"/>
                    <a:pt x="11" y="52"/>
                    <a:pt x="10" y="52"/>
                  </a:cubicBezTo>
                  <a:cubicBezTo>
                    <a:pt x="8" y="52"/>
                    <a:pt x="9" y="51"/>
                    <a:pt x="8" y="51"/>
                  </a:cubicBezTo>
                  <a:cubicBezTo>
                    <a:pt x="8" y="51"/>
                    <a:pt x="8" y="54"/>
                    <a:pt x="7" y="55"/>
                  </a:cubicBezTo>
                  <a:cubicBezTo>
                    <a:pt x="7" y="55"/>
                    <a:pt x="6" y="56"/>
                    <a:pt x="5" y="57"/>
                  </a:cubicBezTo>
                  <a:cubicBezTo>
                    <a:pt x="5" y="57"/>
                    <a:pt x="3" y="58"/>
                    <a:pt x="3" y="59"/>
                  </a:cubicBezTo>
                  <a:cubicBezTo>
                    <a:pt x="3" y="59"/>
                    <a:pt x="5" y="59"/>
                    <a:pt x="5" y="59"/>
                  </a:cubicBezTo>
                  <a:cubicBezTo>
                    <a:pt x="5" y="59"/>
                    <a:pt x="4" y="59"/>
                    <a:pt x="5" y="60"/>
                  </a:cubicBezTo>
                  <a:cubicBezTo>
                    <a:pt x="5" y="60"/>
                    <a:pt x="7" y="57"/>
                    <a:pt x="8" y="57"/>
                  </a:cubicBezTo>
                  <a:cubicBezTo>
                    <a:pt x="9" y="57"/>
                    <a:pt x="11" y="58"/>
                    <a:pt x="12" y="57"/>
                  </a:cubicBezTo>
                  <a:cubicBezTo>
                    <a:pt x="14" y="57"/>
                    <a:pt x="13" y="55"/>
                    <a:pt x="15" y="55"/>
                  </a:cubicBezTo>
                  <a:cubicBezTo>
                    <a:pt x="16" y="54"/>
                    <a:pt x="17" y="55"/>
                    <a:pt x="19" y="55"/>
                  </a:cubicBezTo>
                  <a:cubicBezTo>
                    <a:pt x="20" y="56"/>
                    <a:pt x="21" y="54"/>
                    <a:pt x="23" y="55"/>
                  </a:cubicBezTo>
                  <a:cubicBezTo>
                    <a:pt x="24" y="56"/>
                    <a:pt x="26" y="55"/>
                    <a:pt x="27" y="54"/>
                  </a:cubicBezTo>
                  <a:cubicBezTo>
                    <a:pt x="29" y="54"/>
                    <a:pt x="32" y="54"/>
                    <a:pt x="34" y="54"/>
                  </a:cubicBezTo>
                  <a:cubicBezTo>
                    <a:pt x="34" y="54"/>
                    <a:pt x="38" y="51"/>
                    <a:pt x="38" y="51"/>
                  </a:cubicBezTo>
                  <a:cubicBezTo>
                    <a:pt x="37" y="50"/>
                    <a:pt x="33" y="51"/>
                    <a:pt x="33" y="50"/>
                  </a:cubicBezTo>
                  <a:cubicBezTo>
                    <a:pt x="33" y="49"/>
                    <a:pt x="37" y="46"/>
                    <a:pt x="38" y="46"/>
                  </a:cubicBezTo>
                  <a:cubicBezTo>
                    <a:pt x="39" y="44"/>
                    <a:pt x="40" y="40"/>
                    <a:pt x="36" y="40"/>
                  </a:cubicBezTo>
                  <a:cubicBezTo>
                    <a:pt x="35" y="40"/>
                    <a:pt x="33" y="41"/>
                    <a:pt x="32" y="41"/>
                  </a:cubicBezTo>
                  <a:cubicBezTo>
                    <a:pt x="30" y="40"/>
                    <a:pt x="32" y="40"/>
                    <a:pt x="32" y="39"/>
                  </a:cubicBezTo>
                  <a:cubicBezTo>
                    <a:pt x="32" y="38"/>
                    <a:pt x="32" y="37"/>
                    <a:pt x="31" y="36"/>
                  </a:cubicBezTo>
                  <a:cubicBezTo>
                    <a:pt x="31" y="36"/>
                    <a:pt x="27" y="35"/>
                    <a:pt x="28" y="34"/>
                  </a:cubicBezTo>
                  <a:cubicBezTo>
                    <a:pt x="28" y="34"/>
                    <a:pt x="30" y="35"/>
                    <a:pt x="30" y="34"/>
                  </a:cubicBezTo>
                  <a:cubicBezTo>
                    <a:pt x="31" y="33"/>
                    <a:pt x="30" y="32"/>
                    <a:pt x="29" y="31"/>
                  </a:cubicBezTo>
                  <a:cubicBezTo>
                    <a:pt x="26" y="29"/>
                    <a:pt x="25" y="29"/>
                    <a:pt x="23" y="25"/>
                  </a:cubicBezTo>
                  <a:cubicBezTo>
                    <a:pt x="22" y="23"/>
                    <a:pt x="21" y="21"/>
                    <a:pt x="18" y="19"/>
                  </a:cubicBezTo>
                  <a:cubicBezTo>
                    <a:pt x="17" y="18"/>
                    <a:pt x="13" y="20"/>
                    <a:pt x="12" y="18"/>
                  </a:cubicBezTo>
                  <a:cubicBezTo>
                    <a:pt x="12" y="18"/>
                    <a:pt x="18" y="17"/>
                    <a:pt x="17" y="16"/>
                  </a:cubicBezTo>
                  <a:cubicBezTo>
                    <a:pt x="17" y="16"/>
                    <a:pt x="15" y="17"/>
                    <a:pt x="14" y="16"/>
                  </a:cubicBezTo>
                  <a:cubicBezTo>
                    <a:pt x="14" y="16"/>
                    <a:pt x="18" y="15"/>
                    <a:pt x="18" y="15"/>
                  </a:cubicBezTo>
                  <a:cubicBezTo>
                    <a:pt x="19" y="14"/>
                    <a:pt x="22" y="9"/>
                    <a:pt x="21" y="8"/>
                  </a:cubicBezTo>
                  <a:cubicBezTo>
                    <a:pt x="20" y="6"/>
                    <a:pt x="17" y="6"/>
                    <a:pt x="15" y="6"/>
                  </a:cubicBezTo>
                  <a:cubicBezTo>
                    <a:pt x="14" y="7"/>
                    <a:pt x="9" y="7"/>
                    <a:pt x="9" y="7"/>
                  </a:cubicBezTo>
                  <a:cubicBezTo>
                    <a:pt x="9" y="7"/>
                    <a:pt x="11" y="6"/>
                    <a:pt x="11" y="6"/>
                  </a:cubicBezTo>
                  <a:cubicBezTo>
                    <a:pt x="11" y="6"/>
                    <a:pt x="9" y="5"/>
                    <a:pt x="9" y="6"/>
                  </a:cubicBezTo>
                  <a:cubicBezTo>
                    <a:pt x="9" y="5"/>
                    <a:pt x="18" y="1"/>
                    <a:pt x="15" y="0"/>
                  </a:cubicBezTo>
                  <a:cubicBezTo>
                    <a:pt x="14" y="0"/>
                    <a:pt x="17" y="1"/>
                    <a:pt x="1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 name="Freeform 405"/>
            <p:cNvSpPr>
              <a:spLocks/>
            </p:cNvSpPr>
            <p:nvPr/>
          </p:nvSpPr>
          <p:spPr bwMode="auto">
            <a:xfrm>
              <a:off x="5284593" y="2668920"/>
              <a:ext cx="251658" cy="122645"/>
            </a:xfrm>
            <a:custGeom>
              <a:avLst/>
              <a:gdLst>
                <a:gd name="T0" fmla="*/ 53 w 54"/>
                <a:gd name="T1" fmla="*/ 10 h 26"/>
                <a:gd name="T2" fmla="*/ 49 w 54"/>
                <a:gd name="T3" fmla="*/ 9 h 26"/>
                <a:gd name="T4" fmla="*/ 50 w 54"/>
                <a:gd name="T5" fmla="*/ 8 h 26"/>
                <a:gd name="T6" fmla="*/ 48 w 54"/>
                <a:gd name="T7" fmla="*/ 7 h 26"/>
                <a:gd name="T8" fmla="*/ 49 w 54"/>
                <a:gd name="T9" fmla="*/ 6 h 26"/>
                <a:gd name="T10" fmla="*/ 46 w 54"/>
                <a:gd name="T11" fmla="*/ 5 h 26"/>
                <a:gd name="T12" fmla="*/ 48 w 54"/>
                <a:gd name="T13" fmla="*/ 3 h 26"/>
                <a:gd name="T14" fmla="*/ 43 w 54"/>
                <a:gd name="T15" fmla="*/ 3 h 26"/>
                <a:gd name="T16" fmla="*/ 39 w 54"/>
                <a:gd name="T17" fmla="*/ 1 h 26"/>
                <a:gd name="T18" fmla="*/ 39 w 54"/>
                <a:gd name="T19" fmla="*/ 4 h 26"/>
                <a:gd name="T20" fmla="*/ 36 w 54"/>
                <a:gd name="T21" fmla="*/ 5 h 26"/>
                <a:gd name="T22" fmla="*/ 32 w 54"/>
                <a:gd name="T23" fmla="*/ 5 h 26"/>
                <a:gd name="T24" fmla="*/ 32 w 54"/>
                <a:gd name="T25" fmla="*/ 9 h 26"/>
                <a:gd name="T26" fmla="*/ 26 w 54"/>
                <a:gd name="T27" fmla="*/ 5 h 26"/>
                <a:gd name="T28" fmla="*/ 25 w 54"/>
                <a:gd name="T29" fmla="*/ 8 h 26"/>
                <a:gd name="T30" fmla="*/ 21 w 54"/>
                <a:gd name="T31" fmla="*/ 5 h 26"/>
                <a:gd name="T32" fmla="*/ 21 w 54"/>
                <a:gd name="T33" fmla="*/ 9 h 26"/>
                <a:gd name="T34" fmla="*/ 19 w 54"/>
                <a:gd name="T35" fmla="*/ 9 h 26"/>
                <a:gd name="T36" fmla="*/ 17 w 54"/>
                <a:gd name="T37" fmla="*/ 12 h 26"/>
                <a:gd name="T38" fmla="*/ 14 w 54"/>
                <a:gd name="T39" fmla="*/ 8 h 26"/>
                <a:gd name="T40" fmla="*/ 16 w 54"/>
                <a:gd name="T41" fmla="*/ 8 h 26"/>
                <a:gd name="T42" fmla="*/ 14 w 54"/>
                <a:gd name="T43" fmla="*/ 5 h 26"/>
                <a:gd name="T44" fmla="*/ 7 w 54"/>
                <a:gd name="T45" fmla="*/ 2 h 26"/>
                <a:gd name="T46" fmla="*/ 9 w 54"/>
                <a:gd name="T47" fmla="*/ 4 h 26"/>
                <a:gd name="T48" fmla="*/ 8 w 54"/>
                <a:gd name="T49" fmla="*/ 4 h 26"/>
                <a:gd name="T50" fmla="*/ 10 w 54"/>
                <a:gd name="T51" fmla="*/ 8 h 26"/>
                <a:gd name="T52" fmla="*/ 5 w 54"/>
                <a:gd name="T53" fmla="*/ 6 h 26"/>
                <a:gd name="T54" fmla="*/ 3 w 54"/>
                <a:gd name="T55" fmla="*/ 6 h 26"/>
                <a:gd name="T56" fmla="*/ 5 w 54"/>
                <a:gd name="T57" fmla="*/ 7 h 26"/>
                <a:gd name="T58" fmla="*/ 5 w 54"/>
                <a:gd name="T59" fmla="*/ 8 h 26"/>
                <a:gd name="T60" fmla="*/ 2 w 54"/>
                <a:gd name="T61" fmla="*/ 7 h 26"/>
                <a:gd name="T62" fmla="*/ 1 w 54"/>
                <a:gd name="T63" fmla="*/ 9 h 26"/>
                <a:gd name="T64" fmla="*/ 8 w 54"/>
                <a:gd name="T65" fmla="*/ 10 h 26"/>
                <a:gd name="T66" fmla="*/ 13 w 54"/>
                <a:gd name="T67" fmla="*/ 11 h 26"/>
                <a:gd name="T68" fmla="*/ 11 w 54"/>
                <a:gd name="T69" fmla="*/ 12 h 26"/>
                <a:gd name="T70" fmla="*/ 12 w 54"/>
                <a:gd name="T71" fmla="*/ 13 h 26"/>
                <a:gd name="T72" fmla="*/ 8 w 54"/>
                <a:gd name="T73" fmla="*/ 14 h 26"/>
                <a:gd name="T74" fmla="*/ 3 w 54"/>
                <a:gd name="T75" fmla="*/ 15 h 26"/>
                <a:gd name="T76" fmla="*/ 10 w 54"/>
                <a:gd name="T77" fmla="*/ 16 h 26"/>
                <a:gd name="T78" fmla="*/ 12 w 54"/>
                <a:gd name="T79" fmla="*/ 18 h 26"/>
                <a:gd name="T80" fmla="*/ 15 w 54"/>
                <a:gd name="T81" fmla="*/ 17 h 26"/>
                <a:gd name="T82" fmla="*/ 13 w 54"/>
                <a:gd name="T83" fmla="*/ 18 h 26"/>
                <a:gd name="T84" fmla="*/ 15 w 54"/>
                <a:gd name="T85" fmla="*/ 18 h 26"/>
                <a:gd name="T86" fmla="*/ 10 w 54"/>
                <a:gd name="T87" fmla="*/ 23 h 26"/>
                <a:gd name="T88" fmla="*/ 15 w 54"/>
                <a:gd name="T89" fmla="*/ 23 h 26"/>
                <a:gd name="T90" fmla="*/ 21 w 54"/>
                <a:gd name="T91" fmla="*/ 24 h 26"/>
                <a:gd name="T92" fmla="*/ 20 w 54"/>
                <a:gd name="T93" fmla="*/ 24 h 26"/>
                <a:gd name="T94" fmla="*/ 22 w 54"/>
                <a:gd name="T95" fmla="*/ 25 h 26"/>
                <a:gd name="T96" fmla="*/ 29 w 54"/>
                <a:gd name="T97" fmla="*/ 26 h 26"/>
                <a:gd name="T98" fmla="*/ 33 w 54"/>
                <a:gd name="T99" fmla="*/ 25 h 26"/>
                <a:gd name="T100" fmla="*/ 39 w 54"/>
                <a:gd name="T101" fmla="*/ 23 h 26"/>
                <a:gd name="T102" fmla="*/ 46 w 54"/>
                <a:gd name="T103" fmla="*/ 19 h 26"/>
                <a:gd name="T104" fmla="*/ 52 w 54"/>
                <a:gd name="T105" fmla="*/ 16 h 26"/>
                <a:gd name="T106" fmla="*/ 52 w 54"/>
                <a:gd name="T107" fmla="*/ 14 h 26"/>
                <a:gd name="T108" fmla="*/ 54 w 54"/>
                <a:gd name="T109" fmla="*/ 13 h 26"/>
                <a:gd name="T110" fmla="*/ 52 w 54"/>
                <a:gd name="T111" fmla="*/ 12 h 26"/>
                <a:gd name="T112" fmla="*/ 53 w 54"/>
                <a:gd name="T113" fmla="*/ 10 h 26"/>
                <a:gd name="T114" fmla="*/ 53 w 54"/>
                <a:gd name="T115"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26">
                  <a:moveTo>
                    <a:pt x="53" y="10"/>
                  </a:moveTo>
                  <a:cubicBezTo>
                    <a:pt x="53" y="10"/>
                    <a:pt x="49" y="9"/>
                    <a:pt x="49" y="9"/>
                  </a:cubicBezTo>
                  <a:cubicBezTo>
                    <a:pt x="49" y="9"/>
                    <a:pt x="50" y="8"/>
                    <a:pt x="50" y="8"/>
                  </a:cubicBezTo>
                  <a:cubicBezTo>
                    <a:pt x="49" y="8"/>
                    <a:pt x="47" y="8"/>
                    <a:pt x="48" y="7"/>
                  </a:cubicBezTo>
                  <a:cubicBezTo>
                    <a:pt x="48" y="7"/>
                    <a:pt x="49" y="6"/>
                    <a:pt x="49" y="6"/>
                  </a:cubicBezTo>
                  <a:cubicBezTo>
                    <a:pt x="48" y="5"/>
                    <a:pt x="46" y="5"/>
                    <a:pt x="46" y="5"/>
                  </a:cubicBezTo>
                  <a:cubicBezTo>
                    <a:pt x="46" y="4"/>
                    <a:pt x="48" y="3"/>
                    <a:pt x="48" y="3"/>
                  </a:cubicBezTo>
                  <a:cubicBezTo>
                    <a:pt x="48" y="3"/>
                    <a:pt x="44" y="4"/>
                    <a:pt x="43" y="3"/>
                  </a:cubicBezTo>
                  <a:cubicBezTo>
                    <a:pt x="42" y="2"/>
                    <a:pt x="41" y="1"/>
                    <a:pt x="39" y="1"/>
                  </a:cubicBezTo>
                  <a:cubicBezTo>
                    <a:pt x="38" y="1"/>
                    <a:pt x="40" y="3"/>
                    <a:pt x="39" y="4"/>
                  </a:cubicBezTo>
                  <a:cubicBezTo>
                    <a:pt x="38" y="5"/>
                    <a:pt x="37" y="4"/>
                    <a:pt x="36" y="5"/>
                  </a:cubicBezTo>
                  <a:cubicBezTo>
                    <a:pt x="35" y="6"/>
                    <a:pt x="34" y="5"/>
                    <a:pt x="32" y="5"/>
                  </a:cubicBezTo>
                  <a:cubicBezTo>
                    <a:pt x="30" y="4"/>
                    <a:pt x="33" y="8"/>
                    <a:pt x="32" y="9"/>
                  </a:cubicBezTo>
                  <a:cubicBezTo>
                    <a:pt x="32" y="9"/>
                    <a:pt x="28" y="2"/>
                    <a:pt x="26" y="5"/>
                  </a:cubicBezTo>
                  <a:cubicBezTo>
                    <a:pt x="25" y="5"/>
                    <a:pt x="26" y="7"/>
                    <a:pt x="25" y="8"/>
                  </a:cubicBezTo>
                  <a:cubicBezTo>
                    <a:pt x="25" y="9"/>
                    <a:pt x="22" y="5"/>
                    <a:pt x="21" y="5"/>
                  </a:cubicBezTo>
                  <a:cubicBezTo>
                    <a:pt x="20" y="5"/>
                    <a:pt x="23" y="9"/>
                    <a:pt x="21" y="9"/>
                  </a:cubicBezTo>
                  <a:cubicBezTo>
                    <a:pt x="20" y="9"/>
                    <a:pt x="20" y="9"/>
                    <a:pt x="19" y="9"/>
                  </a:cubicBezTo>
                  <a:cubicBezTo>
                    <a:pt x="18" y="9"/>
                    <a:pt x="17" y="11"/>
                    <a:pt x="17" y="12"/>
                  </a:cubicBezTo>
                  <a:cubicBezTo>
                    <a:pt x="17" y="11"/>
                    <a:pt x="14" y="9"/>
                    <a:pt x="14" y="8"/>
                  </a:cubicBezTo>
                  <a:cubicBezTo>
                    <a:pt x="14" y="8"/>
                    <a:pt x="16" y="8"/>
                    <a:pt x="16" y="8"/>
                  </a:cubicBezTo>
                  <a:cubicBezTo>
                    <a:pt x="16" y="7"/>
                    <a:pt x="14" y="5"/>
                    <a:pt x="14" y="5"/>
                  </a:cubicBezTo>
                  <a:cubicBezTo>
                    <a:pt x="13" y="5"/>
                    <a:pt x="8" y="0"/>
                    <a:pt x="7" y="2"/>
                  </a:cubicBezTo>
                  <a:cubicBezTo>
                    <a:pt x="7" y="3"/>
                    <a:pt x="10" y="3"/>
                    <a:pt x="9" y="4"/>
                  </a:cubicBezTo>
                  <a:cubicBezTo>
                    <a:pt x="9" y="4"/>
                    <a:pt x="9" y="4"/>
                    <a:pt x="8" y="4"/>
                  </a:cubicBezTo>
                  <a:cubicBezTo>
                    <a:pt x="10" y="3"/>
                    <a:pt x="11" y="7"/>
                    <a:pt x="10" y="8"/>
                  </a:cubicBezTo>
                  <a:cubicBezTo>
                    <a:pt x="10" y="8"/>
                    <a:pt x="2" y="1"/>
                    <a:pt x="5" y="6"/>
                  </a:cubicBezTo>
                  <a:cubicBezTo>
                    <a:pt x="5" y="6"/>
                    <a:pt x="3" y="6"/>
                    <a:pt x="3" y="6"/>
                  </a:cubicBezTo>
                  <a:cubicBezTo>
                    <a:pt x="3" y="7"/>
                    <a:pt x="5" y="7"/>
                    <a:pt x="5" y="7"/>
                  </a:cubicBezTo>
                  <a:cubicBezTo>
                    <a:pt x="5" y="6"/>
                    <a:pt x="5" y="8"/>
                    <a:pt x="5" y="8"/>
                  </a:cubicBezTo>
                  <a:cubicBezTo>
                    <a:pt x="5" y="8"/>
                    <a:pt x="3" y="7"/>
                    <a:pt x="2" y="7"/>
                  </a:cubicBezTo>
                  <a:cubicBezTo>
                    <a:pt x="3" y="7"/>
                    <a:pt x="0" y="10"/>
                    <a:pt x="1" y="9"/>
                  </a:cubicBezTo>
                  <a:cubicBezTo>
                    <a:pt x="0" y="11"/>
                    <a:pt x="8" y="10"/>
                    <a:pt x="8" y="10"/>
                  </a:cubicBezTo>
                  <a:cubicBezTo>
                    <a:pt x="9" y="10"/>
                    <a:pt x="13" y="11"/>
                    <a:pt x="13" y="11"/>
                  </a:cubicBezTo>
                  <a:cubicBezTo>
                    <a:pt x="12" y="11"/>
                    <a:pt x="11" y="11"/>
                    <a:pt x="11" y="12"/>
                  </a:cubicBezTo>
                  <a:cubicBezTo>
                    <a:pt x="11" y="12"/>
                    <a:pt x="12" y="13"/>
                    <a:pt x="12" y="13"/>
                  </a:cubicBezTo>
                  <a:cubicBezTo>
                    <a:pt x="11" y="14"/>
                    <a:pt x="9" y="14"/>
                    <a:pt x="8" y="14"/>
                  </a:cubicBezTo>
                  <a:cubicBezTo>
                    <a:pt x="8" y="14"/>
                    <a:pt x="2" y="15"/>
                    <a:pt x="3" y="15"/>
                  </a:cubicBezTo>
                  <a:cubicBezTo>
                    <a:pt x="5" y="16"/>
                    <a:pt x="8" y="15"/>
                    <a:pt x="10" y="16"/>
                  </a:cubicBezTo>
                  <a:cubicBezTo>
                    <a:pt x="11" y="17"/>
                    <a:pt x="11" y="18"/>
                    <a:pt x="12" y="18"/>
                  </a:cubicBezTo>
                  <a:cubicBezTo>
                    <a:pt x="12" y="18"/>
                    <a:pt x="14" y="17"/>
                    <a:pt x="15" y="17"/>
                  </a:cubicBezTo>
                  <a:cubicBezTo>
                    <a:pt x="14" y="17"/>
                    <a:pt x="13" y="18"/>
                    <a:pt x="13" y="18"/>
                  </a:cubicBezTo>
                  <a:cubicBezTo>
                    <a:pt x="13" y="19"/>
                    <a:pt x="15" y="18"/>
                    <a:pt x="15" y="18"/>
                  </a:cubicBezTo>
                  <a:cubicBezTo>
                    <a:pt x="16" y="19"/>
                    <a:pt x="8" y="23"/>
                    <a:pt x="10" y="23"/>
                  </a:cubicBezTo>
                  <a:cubicBezTo>
                    <a:pt x="12" y="24"/>
                    <a:pt x="14" y="23"/>
                    <a:pt x="15" y="23"/>
                  </a:cubicBezTo>
                  <a:cubicBezTo>
                    <a:pt x="17" y="23"/>
                    <a:pt x="19" y="23"/>
                    <a:pt x="21" y="24"/>
                  </a:cubicBezTo>
                  <a:cubicBezTo>
                    <a:pt x="20" y="23"/>
                    <a:pt x="20" y="24"/>
                    <a:pt x="20" y="24"/>
                  </a:cubicBezTo>
                  <a:cubicBezTo>
                    <a:pt x="21" y="25"/>
                    <a:pt x="22" y="25"/>
                    <a:pt x="22" y="25"/>
                  </a:cubicBezTo>
                  <a:cubicBezTo>
                    <a:pt x="24" y="26"/>
                    <a:pt x="27" y="26"/>
                    <a:pt x="29" y="26"/>
                  </a:cubicBezTo>
                  <a:cubicBezTo>
                    <a:pt x="31" y="26"/>
                    <a:pt x="31" y="25"/>
                    <a:pt x="33" y="25"/>
                  </a:cubicBezTo>
                  <a:cubicBezTo>
                    <a:pt x="35" y="24"/>
                    <a:pt x="37" y="24"/>
                    <a:pt x="39" y="23"/>
                  </a:cubicBezTo>
                  <a:cubicBezTo>
                    <a:pt x="42" y="21"/>
                    <a:pt x="43" y="20"/>
                    <a:pt x="46" y="19"/>
                  </a:cubicBezTo>
                  <a:cubicBezTo>
                    <a:pt x="48" y="19"/>
                    <a:pt x="49" y="16"/>
                    <a:pt x="52" y="16"/>
                  </a:cubicBezTo>
                  <a:cubicBezTo>
                    <a:pt x="52" y="15"/>
                    <a:pt x="53" y="15"/>
                    <a:pt x="52" y="14"/>
                  </a:cubicBezTo>
                  <a:cubicBezTo>
                    <a:pt x="51" y="13"/>
                    <a:pt x="53" y="13"/>
                    <a:pt x="54" y="13"/>
                  </a:cubicBezTo>
                  <a:cubicBezTo>
                    <a:pt x="54" y="13"/>
                    <a:pt x="52" y="12"/>
                    <a:pt x="52" y="12"/>
                  </a:cubicBezTo>
                  <a:cubicBezTo>
                    <a:pt x="52" y="11"/>
                    <a:pt x="54" y="10"/>
                    <a:pt x="53" y="10"/>
                  </a:cubicBezTo>
                  <a:cubicBezTo>
                    <a:pt x="51" y="9"/>
                    <a:pt x="54" y="10"/>
                    <a:pt x="5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 name="Freeform 418"/>
            <p:cNvSpPr>
              <a:spLocks/>
            </p:cNvSpPr>
            <p:nvPr/>
          </p:nvSpPr>
          <p:spPr bwMode="auto">
            <a:xfrm>
              <a:off x="9725245" y="2538312"/>
              <a:ext cx="50968" cy="28669"/>
            </a:xfrm>
            <a:custGeom>
              <a:avLst/>
              <a:gdLst>
                <a:gd name="T0" fmla="*/ 3 w 11"/>
                <a:gd name="T1" fmla="*/ 4 h 6"/>
                <a:gd name="T2" fmla="*/ 1 w 11"/>
                <a:gd name="T3" fmla="*/ 1 h 6"/>
                <a:gd name="T4" fmla="*/ 6 w 11"/>
                <a:gd name="T5" fmla="*/ 1 h 6"/>
                <a:gd name="T6" fmla="*/ 3 w 11"/>
                <a:gd name="T7" fmla="*/ 4 h 6"/>
                <a:gd name="T8" fmla="*/ 3 w 11"/>
                <a:gd name="T9" fmla="*/ 4 h 6"/>
              </a:gdLst>
              <a:ahLst/>
              <a:cxnLst>
                <a:cxn ang="0">
                  <a:pos x="T0" y="T1"/>
                </a:cxn>
                <a:cxn ang="0">
                  <a:pos x="T2" y="T3"/>
                </a:cxn>
                <a:cxn ang="0">
                  <a:pos x="T4" y="T5"/>
                </a:cxn>
                <a:cxn ang="0">
                  <a:pos x="T6" y="T7"/>
                </a:cxn>
                <a:cxn ang="0">
                  <a:pos x="T8" y="T9"/>
                </a:cxn>
              </a:cxnLst>
              <a:rect l="0" t="0" r="r" b="b"/>
              <a:pathLst>
                <a:path w="11" h="6">
                  <a:moveTo>
                    <a:pt x="3" y="4"/>
                  </a:moveTo>
                  <a:cubicBezTo>
                    <a:pt x="1" y="3"/>
                    <a:pt x="0" y="3"/>
                    <a:pt x="1" y="1"/>
                  </a:cubicBezTo>
                  <a:cubicBezTo>
                    <a:pt x="2" y="0"/>
                    <a:pt x="4" y="1"/>
                    <a:pt x="6" y="1"/>
                  </a:cubicBezTo>
                  <a:cubicBezTo>
                    <a:pt x="11" y="2"/>
                    <a:pt x="6" y="6"/>
                    <a:pt x="3" y="4"/>
                  </a:cubicBezTo>
                  <a:cubicBezTo>
                    <a:pt x="2" y="3"/>
                    <a:pt x="4" y="5"/>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 name="Freeform 419"/>
            <p:cNvSpPr>
              <a:spLocks/>
            </p:cNvSpPr>
            <p:nvPr/>
          </p:nvSpPr>
          <p:spPr bwMode="auto">
            <a:xfrm>
              <a:off x="9626492" y="2949248"/>
              <a:ext cx="28669" cy="23893"/>
            </a:xfrm>
            <a:custGeom>
              <a:avLst/>
              <a:gdLst>
                <a:gd name="T0" fmla="*/ 5 w 6"/>
                <a:gd name="T1" fmla="*/ 2 h 5"/>
                <a:gd name="T2" fmla="*/ 5 w 6"/>
                <a:gd name="T3" fmla="*/ 1 h 5"/>
                <a:gd name="T4" fmla="*/ 2 w 6"/>
                <a:gd name="T5" fmla="*/ 1 h 5"/>
                <a:gd name="T6" fmla="*/ 1 w 6"/>
                <a:gd name="T7" fmla="*/ 3 h 5"/>
                <a:gd name="T8" fmla="*/ 0 w 6"/>
                <a:gd name="T9" fmla="*/ 4 h 5"/>
                <a:gd name="T10" fmla="*/ 5 w 6"/>
                <a:gd name="T11" fmla="*/ 2 h 5"/>
                <a:gd name="T12" fmla="*/ 5 w 6"/>
                <a:gd name="T13" fmla="*/ 2 h 5"/>
              </a:gdLst>
              <a:ahLst/>
              <a:cxnLst>
                <a:cxn ang="0">
                  <a:pos x="T0" y="T1"/>
                </a:cxn>
                <a:cxn ang="0">
                  <a:pos x="T2" y="T3"/>
                </a:cxn>
                <a:cxn ang="0">
                  <a:pos x="T4" y="T5"/>
                </a:cxn>
                <a:cxn ang="0">
                  <a:pos x="T6" y="T7"/>
                </a:cxn>
                <a:cxn ang="0">
                  <a:pos x="T8" y="T9"/>
                </a:cxn>
                <a:cxn ang="0">
                  <a:pos x="T10" y="T11"/>
                </a:cxn>
                <a:cxn ang="0">
                  <a:pos x="T12" y="T13"/>
                </a:cxn>
              </a:cxnLst>
              <a:rect l="0" t="0" r="r" b="b"/>
              <a:pathLst>
                <a:path w="6" h="5">
                  <a:moveTo>
                    <a:pt x="5" y="2"/>
                  </a:moveTo>
                  <a:cubicBezTo>
                    <a:pt x="6" y="2"/>
                    <a:pt x="5" y="1"/>
                    <a:pt x="5" y="1"/>
                  </a:cubicBezTo>
                  <a:cubicBezTo>
                    <a:pt x="4" y="0"/>
                    <a:pt x="3" y="1"/>
                    <a:pt x="2" y="1"/>
                  </a:cubicBezTo>
                  <a:cubicBezTo>
                    <a:pt x="1" y="1"/>
                    <a:pt x="0" y="2"/>
                    <a:pt x="1" y="3"/>
                  </a:cubicBezTo>
                  <a:cubicBezTo>
                    <a:pt x="1" y="3"/>
                    <a:pt x="0" y="5"/>
                    <a:pt x="0" y="4"/>
                  </a:cubicBezTo>
                  <a:cubicBezTo>
                    <a:pt x="0" y="4"/>
                    <a:pt x="5" y="2"/>
                    <a:pt x="5" y="2"/>
                  </a:cubicBezTo>
                  <a:cubicBezTo>
                    <a:pt x="6" y="2"/>
                    <a:pt x="3" y="3"/>
                    <a:pt x="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 name="Freeform 420"/>
            <p:cNvSpPr>
              <a:spLocks/>
            </p:cNvSpPr>
            <p:nvPr/>
          </p:nvSpPr>
          <p:spPr bwMode="auto">
            <a:xfrm>
              <a:off x="9005311" y="3086227"/>
              <a:ext cx="23891" cy="12742"/>
            </a:xfrm>
            <a:custGeom>
              <a:avLst/>
              <a:gdLst>
                <a:gd name="T0" fmla="*/ 3 w 5"/>
                <a:gd name="T1" fmla="*/ 3 h 3"/>
                <a:gd name="T2" fmla="*/ 3 w 5"/>
                <a:gd name="T3" fmla="*/ 0 h 3"/>
                <a:gd name="T4" fmla="*/ 3 w 5"/>
                <a:gd name="T5" fmla="*/ 3 h 3"/>
              </a:gdLst>
              <a:ahLst/>
              <a:cxnLst>
                <a:cxn ang="0">
                  <a:pos x="T0" y="T1"/>
                </a:cxn>
                <a:cxn ang="0">
                  <a:pos x="T2" y="T3"/>
                </a:cxn>
                <a:cxn ang="0">
                  <a:pos x="T4" y="T5"/>
                </a:cxn>
              </a:cxnLst>
              <a:rect l="0" t="0" r="r" b="b"/>
              <a:pathLst>
                <a:path w="5" h="3">
                  <a:moveTo>
                    <a:pt x="3" y="3"/>
                  </a:moveTo>
                  <a:cubicBezTo>
                    <a:pt x="1" y="3"/>
                    <a:pt x="0" y="1"/>
                    <a:pt x="3" y="0"/>
                  </a:cubicBezTo>
                  <a:cubicBezTo>
                    <a:pt x="5" y="0"/>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 name="Freeform 421"/>
            <p:cNvSpPr>
              <a:spLocks/>
            </p:cNvSpPr>
            <p:nvPr/>
          </p:nvSpPr>
          <p:spPr bwMode="auto">
            <a:xfrm>
              <a:off x="9425803" y="3226390"/>
              <a:ext cx="23891" cy="22299"/>
            </a:xfrm>
            <a:custGeom>
              <a:avLst/>
              <a:gdLst>
                <a:gd name="T0" fmla="*/ 5 w 5"/>
                <a:gd name="T1" fmla="*/ 1 h 5"/>
                <a:gd name="T2" fmla="*/ 1 w 5"/>
                <a:gd name="T3" fmla="*/ 5 h 5"/>
                <a:gd name="T4" fmla="*/ 4 w 5"/>
                <a:gd name="T5" fmla="*/ 3 h 5"/>
                <a:gd name="T6" fmla="*/ 5 w 5"/>
                <a:gd name="T7" fmla="*/ 1 h 5"/>
              </a:gdLst>
              <a:ahLst/>
              <a:cxnLst>
                <a:cxn ang="0">
                  <a:pos x="T0" y="T1"/>
                </a:cxn>
                <a:cxn ang="0">
                  <a:pos x="T2" y="T3"/>
                </a:cxn>
                <a:cxn ang="0">
                  <a:pos x="T4" y="T5"/>
                </a:cxn>
                <a:cxn ang="0">
                  <a:pos x="T6" y="T7"/>
                </a:cxn>
              </a:cxnLst>
              <a:rect l="0" t="0" r="r" b="b"/>
              <a:pathLst>
                <a:path w="5" h="5">
                  <a:moveTo>
                    <a:pt x="5" y="1"/>
                  </a:moveTo>
                  <a:cubicBezTo>
                    <a:pt x="5" y="1"/>
                    <a:pt x="0" y="5"/>
                    <a:pt x="1" y="5"/>
                  </a:cubicBezTo>
                  <a:cubicBezTo>
                    <a:pt x="2" y="5"/>
                    <a:pt x="4" y="3"/>
                    <a:pt x="4" y="3"/>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 name="Freeform 422"/>
            <p:cNvSpPr>
              <a:spLocks/>
            </p:cNvSpPr>
            <p:nvPr/>
          </p:nvSpPr>
          <p:spPr bwMode="auto">
            <a:xfrm>
              <a:off x="9411468" y="3263023"/>
              <a:ext cx="9557" cy="4778"/>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0" y="1"/>
                    <a:pt x="1" y="1"/>
                  </a:cubicBezTo>
                  <a:cubicBezTo>
                    <a:pt x="1"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 name="Freeform 423"/>
            <p:cNvSpPr>
              <a:spLocks/>
            </p:cNvSpPr>
            <p:nvPr/>
          </p:nvSpPr>
          <p:spPr bwMode="auto">
            <a:xfrm>
              <a:off x="9346165" y="3337884"/>
              <a:ext cx="14335" cy="4778"/>
            </a:xfrm>
            <a:custGeom>
              <a:avLst/>
              <a:gdLst>
                <a:gd name="T0" fmla="*/ 2 w 3"/>
                <a:gd name="T1" fmla="*/ 0 h 1"/>
                <a:gd name="T2" fmla="*/ 1 w 3"/>
                <a:gd name="T3" fmla="*/ 1 h 1"/>
                <a:gd name="T4" fmla="*/ 2 w 3"/>
                <a:gd name="T5" fmla="*/ 0 h 1"/>
              </a:gdLst>
              <a:ahLst/>
              <a:cxnLst>
                <a:cxn ang="0">
                  <a:pos x="T0" y="T1"/>
                </a:cxn>
                <a:cxn ang="0">
                  <a:pos x="T2" y="T3"/>
                </a:cxn>
                <a:cxn ang="0">
                  <a:pos x="T4" y="T5"/>
                </a:cxn>
              </a:cxnLst>
              <a:rect l="0" t="0" r="r" b="b"/>
              <a:pathLst>
                <a:path w="3" h="1">
                  <a:moveTo>
                    <a:pt x="2" y="0"/>
                  </a:moveTo>
                  <a:cubicBezTo>
                    <a:pt x="2" y="0"/>
                    <a:pt x="0" y="1"/>
                    <a:pt x="1" y="1"/>
                  </a:cubicBezTo>
                  <a:cubicBezTo>
                    <a:pt x="1" y="1"/>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 name="Freeform 424"/>
            <p:cNvSpPr>
              <a:spLocks/>
            </p:cNvSpPr>
            <p:nvPr/>
          </p:nvSpPr>
          <p:spPr bwMode="auto">
            <a:xfrm>
              <a:off x="9290417" y="3361775"/>
              <a:ext cx="33448" cy="19114"/>
            </a:xfrm>
            <a:custGeom>
              <a:avLst/>
              <a:gdLst>
                <a:gd name="T0" fmla="*/ 6 w 7"/>
                <a:gd name="T1" fmla="*/ 0 h 4"/>
                <a:gd name="T2" fmla="*/ 1 w 7"/>
                <a:gd name="T3" fmla="*/ 3 h 4"/>
                <a:gd name="T4" fmla="*/ 6 w 7"/>
                <a:gd name="T5" fmla="*/ 0 h 4"/>
              </a:gdLst>
              <a:ahLst/>
              <a:cxnLst>
                <a:cxn ang="0">
                  <a:pos x="T0" y="T1"/>
                </a:cxn>
                <a:cxn ang="0">
                  <a:pos x="T2" y="T3"/>
                </a:cxn>
                <a:cxn ang="0">
                  <a:pos x="T4" y="T5"/>
                </a:cxn>
              </a:cxnLst>
              <a:rect l="0" t="0" r="r" b="b"/>
              <a:pathLst>
                <a:path w="7" h="4">
                  <a:moveTo>
                    <a:pt x="6" y="0"/>
                  </a:moveTo>
                  <a:cubicBezTo>
                    <a:pt x="5" y="0"/>
                    <a:pt x="0" y="2"/>
                    <a:pt x="1" y="3"/>
                  </a:cubicBezTo>
                  <a:cubicBezTo>
                    <a:pt x="2" y="4"/>
                    <a:pt x="7" y="0"/>
                    <a:pt x="6"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 name="Freeform 425"/>
            <p:cNvSpPr>
              <a:spLocks/>
            </p:cNvSpPr>
            <p:nvPr/>
          </p:nvSpPr>
          <p:spPr bwMode="auto">
            <a:xfrm>
              <a:off x="9253784" y="3380889"/>
              <a:ext cx="27077" cy="17521"/>
            </a:xfrm>
            <a:custGeom>
              <a:avLst/>
              <a:gdLst>
                <a:gd name="T0" fmla="*/ 5 w 6"/>
                <a:gd name="T1" fmla="*/ 0 h 4"/>
                <a:gd name="T2" fmla="*/ 1 w 6"/>
                <a:gd name="T3" fmla="*/ 3 h 4"/>
                <a:gd name="T4" fmla="*/ 5 w 6"/>
                <a:gd name="T5" fmla="*/ 0 h 4"/>
                <a:gd name="T6" fmla="*/ 5 w 6"/>
                <a:gd name="T7" fmla="*/ 0 h 4"/>
              </a:gdLst>
              <a:ahLst/>
              <a:cxnLst>
                <a:cxn ang="0">
                  <a:pos x="T0" y="T1"/>
                </a:cxn>
                <a:cxn ang="0">
                  <a:pos x="T2" y="T3"/>
                </a:cxn>
                <a:cxn ang="0">
                  <a:pos x="T4" y="T5"/>
                </a:cxn>
                <a:cxn ang="0">
                  <a:pos x="T6" y="T7"/>
                </a:cxn>
              </a:cxnLst>
              <a:rect l="0" t="0" r="r" b="b"/>
              <a:pathLst>
                <a:path w="6" h="4">
                  <a:moveTo>
                    <a:pt x="5" y="0"/>
                  </a:moveTo>
                  <a:cubicBezTo>
                    <a:pt x="5" y="0"/>
                    <a:pt x="0" y="2"/>
                    <a:pt x="1" y="3"/>
                  </a:cubicBezTo>
                  <a:cubicBezTo>
                    <a:pt x="2" y="4"/>
                    <a:pt x="5" y="0"/>
                    <a:pt x="5" y="0"/>
                  </a:cubicBezTo>
                  <a:cubicBezTo>
                    <a:pt x="5" y="0"/>
                    <a:pt x="6" y="0"/>
                    <a:pt x="5"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 name="Freeform 426"/>
            <p:cNvSpPr>
              <a:spLocks/>
            </p:cNvSpPr>
            <p:nvPr/>
          </p:nvSpPr>
          <p:spPr bwMode="auto">
            <a:xfrm>
              <a:off x="9229892" y="3395224"/>
              <a:ext cx="23891" cy="22299"/>
            </a:xfrm>
            <a:custGeom>
              <a:avLst/>
              <a:gdLst>
                <a:gd name="T0" fmla="*/ 4 w 5"/>
                <a:gd name="T1" fmla="*/ 0 h 5"/>
                <a:gd name="T2" fmla="*/ 0 w 5"/>
                <a:gd name="T3" fmla="*/ 4 h 5"/>
                <a:gd name="T4" fmla="*/ 4 w 5"/>
                <a:gd name="T5" fmla="*/ 0 h 5"/>
                <a:gd name="T6" fmla="*/ 4 w 5"/>
                <a:gd name="T7" fmla="*/ 0 h 5"/>
              </a:gdLst>
              <a:ahLst/>
              <a:cxnLst>
                <a:cxn ang="0">
                  <a:pos x="T0" y="T1"/>
                </a:cxn>
                <a:cxn ang="0">
                  <a:pos x="T2" y="T3"/>
                </a:cxn>
                <a:cxn ang="0">
                  <a:pos x="T4" y="T5"/>
                </a:cxn>
                <a:cxn ang="0">
                  <a:pos x="T6" y="T7"/>
                </a:cxn>
              </a:cxnLst>
              <a:rect l="0" t="0" r="r" b="b"/>
              <a:pathLst>
                <a:path w="5" h="5">
                  <a:moveTo>
                    <a:pt x="4" y="0"/>
                  </a:moveTo>
                  <a:cubicBezTo>
                    <a:pt x="4" y="0"/>
                    <a:pt x="0" y="4"/>
                    <a:pt x="0" y="4"/>
                  </a:cubicBezTo>
                  <a:cubicBezTo>
                    <a:pt x="2" y="5"/>
                    <a:pt x="4" y="0"/>
                    <a:pt x="4" y="0"/>
                  </a:cubicBezTo>
                  <a:cubicBezTo>
                    <a:pt x="4" y="0"/>
                    <a:pt x="5"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 name="Freeform 427"/>
            <p:cNvSpPr>
              <a:spLocks/>
            </p:cNvSpPr>
            <p:nvPr/>
          </p:nvSpPr>
          <p:spPr bwMode="auto">
            <a:xfrm>
              <a:off x="9225113" y="3427079"/>
              <a:ext cx="4778" cy="4778"/>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1"/>
                    <a:pt x="1" y="1"/>
                  </a:cubicBezTo>
                  <a:cubicBezTo>
                    <a:pt x="1" y="1"/>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 name="Freeform 428"/>
            <p:cNvSpPr>
              <a:spLocks/>
            </p:cNvSpPr>
            <p:nvPr/>
          </p:nvSpPr>
          <p:spPr bwMode="auto">
            <a:xfrm>
              <a:off x="9201222" y="3407966"/>
              <a:ext cx="23891" cy="19114"/>
            </a:xfrm>
            <a:custGeom>
              <a:avLst/>
              <a:gdLst>
                <a:gd name="T0" fmla="*/ 4 w 5"/>
                <a:gd name="T1" fmla="*/ 1 h 4"/>
                <a:gd name="T2" fmla="*/ 0 w 5"/>
                <a:gd name="T3" fmla="*/ 4 h 4"/>
                <a:gd name="T4" fmla="*/ 4 w 5"/>
                <a:gd name="T5" fmla="*/ 1 h 4"/>
                <a:gd name="T6" fmla="*/ 4 w 5"/>
                <a:gd name="T7" fmla="*/ 1 h 4"/>
              </a:gdLst>
              <a:ahLst/>
              <a:cxnLst>
                <a:cxn ang="0">
                  <a:pos x="T0" y="T1"/>
                </a:cxn>
                <a:cxn ang="0">
                  <a:pos x="T2" y="T3"/>
                </a:cxn>
                <a:cxn ang="0">
                  <a:pos x="T4" y="T5"/>
                </a:cxn>
                <a:cxn ang="0">
                  <a:pos x="T6" y="T7"/>
                </a:cxn>
              </a:cxnLst>
              <a:rect l="0" t="0" r="r" b="b"/>
              <a:pathLst>
                <a:path w="5" h="4">
                  <a:moveTo>
                    <a:pt x="4" y="1"/>
                  </a:moveTo>
                  <a:cubicBezTo>
                    <a:pt x="2" y="2"/>
                    <a:pt x="0" y="3"/>
                    <a:pt x="0" y="4"/>
                  </a:cubicBezTo>
                  <a:cubicBezTo>
                    <a:pt x="0" y="4"/>
                    <a:pt x="4" y="1"/>
                    <a:pt x="4" y="1"/>
                  </a:cubicBezTo>
                  <a:cubicBezTo>
                    <a:pt x="3" y="1"/>
                    <a:pt x="5" y="0"/>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 name="Freeform 429"/>
            <p:cNvSpPr>
              <a:spLocks/>
            </p:cNvSpPr>
            <p:nvPr/>
          </p:nvSpPr>
          <p:spPr bwMode="auto">
            <a:xfrm>
              <a:off x="9029202" y="3581578"/>
              <a:ext cx="9557" cy="14335"/>
            </a:xfrm>
            <a:custGeom>
              <a:avLst/>
              <a:gdLst>
                <a:gd name="T0" fmla="*/ 1 w 2"/>
                <a:gd name="T1" fmla="*/ 0 h 3"/>
                <a:gd name="T2" fmla="*/ 1 w 2"/>
                <a:gd name="T3" fmla="*/ 3 h 3"/>
                <a:gd name="T4" fmla="*/ 1 w 2"/>
                <a:gd name="T5" fmla="*/ 0 h 3"/>
              </a:gdLst>
              <a:ahLst/>
              <a:cxnLst>
                <a:cxn ang="0">
                  <a:pos x="T0" y="T1"/>
                </a:cxn>
                <a:cxn ang="0">
                  <a:pos x="T2" y="T3"/>
                </a:cxn>
                <a:cxn ang="0">
                  <a:pos x="T4" y="T5"/>
                </a:cxn>
              </a:cxnLst>
              <a:rect l="0" t="0" r="r" b="b"/>
              <a:pathLst>
                <a:path w="2" h="3">
                  <a:moveTo>
                    <a:pt x="1" y="0"/>
                  </a:moveTo>
                  <a:cubicBezTo>
                    <a:pt x="1" y="0"/>
                    <a:pt x="0" y="3"/>
                    <a:pt x="1" y="3"/>
                  </a:cubicBezTo>
                  <a:cubicBezTo>
                    <a:pt x="2" y="3"/>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nvGrpSpPr>
            <p:cNvPr id="22" name="Group 21"/>
            <p:cNvGrpSpPr/>
            <p:nvPr/>
          </p:nvGrpSpPr>
          <p:grpSpPr>
            <a:xfrm>
              <a:off x="8857184" y="3380889"/>
              <a:ext cx="348815" cy="331297"/>
              <a:chOff x="5961121" y="2686387"/>
              <a:chExt cx="288233" cy="273757"/>
            </a:xfrm>
            <a:grpFill/>
          </p:grpSpPr>
          <p:sp>
            <p:nvSpPr>
              <p:cNvPr id="284" name="Freeform 430"/>
              <p:cNvSpPr>
                <a:spLocks/>
              </p:cNvSpPr>
              <p:nvPr/>
            </p:nvSpPr>
            <p:spPr bwMode="auto">
              <a:xfrm>
                <a:off x="6130902" y="2686387"/>
                <a:ext cx="118452" cy="100026"/>
              </a:xfrm>
              <a:custGeom>
                <a:avLst/>
                <a:gdLst>
                  <a:gd name="T0" fmla="*/ 28 w 31"/>
                  <a:gd name="T1" fmla="*/ 10 h 26"/>
                  <a:gd name="T2" fmla="*/ 29 w 31"/>
                  <a:gd name="T3" fmla="*/ 7 h 26"/>
                  <a:gd name="T4" fmla="*/ 27 w 31"/>
                  <a:gd name="T5" fmla="*/ 10 h 26"/>
                  <a:gd name="T6" fmla="*/ 20 w 31"/>
                  <a:gd name="T7" fmla="*/ 8 h 26"/>
                  <a:gd name="T8" fmla="*/ 11 w 31"/>
                  <a:gd name="T9" fmla="*/ 1 h 26"/>
                  <a:gd name="T10" fmla="*/ 11 w 31"/>
                  <a:gd name="T11" fmla="*/ 5 h 26"/>
                  <a:gd name="T12" fmla="*/ 9 w 31"/>
                  <a:gd name="T13" fmla="*/ 11 h 26"/>
                  <a:gd name="T14" fmla="*/ 7 w 31"/>
                  <a:gd name="T15" fmla="*/ 14 h 26"/>
                  <a:gd name="T16" fmla="*/ 4 w 31"/>
                  <a:gd name="T17" fmla="*/ 14 h 26"/>
                  <a:gd name="T18" fmla="*/ 5 w 31"/>
                  <a:gd name="T19" fmla="*/ 16 h 26"/>
                  <a:gd name="T20" fmla="*/ 1 w 31"/>
                  <a:gd name="T21" fmla="*/ 18 h 26"/>
                  <a:gd name="T22" fmla="*/ 2 w 31"/>
                  <a:gd name="T23" fmla="*/ 23 h 26"/>
                  <a:gd name="T24" fmla="*/ 4 w 31"/>
                  <a:gd name="T25" fmla="*/ 25 h 26"/>
                  <a:gd name="T26" fmla="*/ 6 w 31"/>
                  <a:gd name="T27" fmla="*/ 23 h 26"/>
                  <a:gd name="T28" fmla="*/ 7 w 31"/>
                  <a:gd name="T29" fmla="*/ 23 h 26"/>
                  <a:gd name="T30" fmla="*/ 4 w 31"/>
                  <a:gd name="T31" fmla="*/ 20 h 26"/>
                  <a:gd name="T32" fmla="*/ 7 w 31"/>
                  <a:gd name="T33" fmla="*/ 19 h 26"/>
                  <a:gd name="T34" fmla="*/ 12 w 31"/>
                  <a:gd name="T35" fmla="*/ 18 h 26"/>
                  <a:gd name="T36" fmla="*/ 17 w 31"/>
                  <a:gd name="T37" fmla="*/ 21 h 26"/>
                  <a:gd name="T38" fmla="*/ 21 w 31"/>
                  <a:gd name="T39" fmla="*/ 16 h 26"/>
                  <a:gd name="T40" fmla="*/ 31 w 31"/>
                  <a:gd name="T41" fmla="*/ 14 h 26"/>
                  <a:gd name="T42" fmla="*/ 29 w 31"/>
                  <a:gd name="T43" fmla="*/ 12 h 26"/>
                  <a:gd name="T44" fmla="*/ 28 w 31"/>
                  <a:gd name="T45" fmla="*/ 10 h 26"/>
                  <a:gd name="T46" fmla="*/ 28 w 31"/>
                  <a:gd name="T47" fmla="*/ 1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 h="26">
                    <a:moveTo>
                      <a:pt x="28" y="10"/>
                    </a:moveTo>
                    <a:cubicBezTo>
                      <a:pt x="28" y="10"/>
                      <a:pt x="29" y="8"/>
                      <a:pt x="29" y="7"/>
                    </a:cubicBezTo>
                    <a:cubicBezTo>
                      <a:pt x="29" y="8"/>
                      <a:pt x="27" y="10"/>
                      <a:pt x="27" y="10"/>
                    </a:cubicBezTo>
                    <a:cubicBezTo>
                      <a:pt x="25" y="10"/>
                      <a:pt x="21" y="9"/>
                      <a:pt x="20" y="8"/>
                    </a:cubicBezTo>
                    <a:cubicBezTo>
                      <a:pt x="17" y="7"/>
                      <a:pt x="15" y="2"/>
                      <a:pt x="11" y="1"/>
                    </a:cubicBezTo>
                    <a:cubicBezTo>
                      <a:pt x="9" y="0"/>
                      <a:pt x="10" y="4"/>
                      <a:pt x="11" y="5"/>
                    </a:cubicBezTo>
                    <a:cubicBezTo>
                      <a:pt x="11" y="7"/>
                      <a:pt x="10" y="9"/>
                      <a:pt x="9" y="11"/>
                    </a:cubicBezTo>
                    <a:cubicBezTo>
                      <a:pt x="8" y="12"/>
                      <a:pt x="10" y="15"/>
                      <a:pt x="7" y="14"/>
                    </a:cubicBezTo>
                    <a:cubicBezTo>
                      <a:pt x="7" y="14"/>
                      <a:pt x="5" y="13"/>
                      <a:pt x="4" y="14"/>
                    </a:cubicBezTo>
                    <a:cubicBezTo>
                      <a:pt x="4" y="15"/>
                      <a:pt x="5" y="16"/>
                      <a:pt x="5" y="16"/>
                    </a:cubicBezTo>
                    <a:cubicBezTo>
                      <a:pt x="5" y="16"/>
                      <a:pt x="2" y="18"/>
                      <a:pt x="1" y="18"/>
                    </a:cubicBezTo>
                    <a:cubicBezTo>
                      <a:pt x="0" y="20"/>
                      <a:pt x="3" y="21"/>
                      <a:pt x="2" y="23"/>
                    </a:cubicBezTo>
                    <a:cubicBezTo>
                      <a:pt x="1" y="24"/>
                      <a:pt x="3" y="26"/>
                      <a:pt x="4" y="25"/>
                    </a:cubicBezTo>
                    <a:cubicBezTo>
                      <a:pt x="5" y="24"/>
                      <a:pt x="5" y="23"/>
                      <a:pt x="6" y="23"/>
                    </a:cubicBezTo>
                    <a:cubicBezTo>
                      <a:pt x="6" y="23"/>
                      <a:pt x="7" y="24"/>
                      <a:pt x="7" y="23"/>
                    </a:cubicBezTo>
                    <a:cubicBezTo>
                      <a:pt x="7" y="22"/>
                      <a:pt x="5" y="21"/>
                      <a:pt x="4" y="20"/>
                    </a:cubicBezTo>
                    <a:cubicBezTo>
                      <a:pt x="3" y="18"/>
                      <a:pt x="7" y="19"/>
                      <a:pt x="7" y="19"/>
                    </a:cubicBezTo>
                    <a:cubicBezTo>
                      <a:pt x="9" y="19"/>
                      <a:pt x="10" y="17"/>
                      <a:pt x="12" y="18"/>
                    </a:cubicBezTo>
                    <a:cubicBezTo>
                      <a:pt x="14" y="19"/>
                      <a:pt x="15" y="20"/>
                      <a:pt x="17" y="21"/>
                    </a:cubicBezTo>
                    <a:cubicBezTo>
                      <a:pt x="20" y="23"/>
                      <a:pt x="19" y="17"/>
                      <a:pt x="21" y="16"/>
                    </a:cubicBezTo>
                    <a:cubicBezTo>
                      <a:pt x="21" y="16"/>
                      <a:pt x="31" y="16"/>
                      <a:pt x="31" y="14"/>
                    </a:cubicBezTo>
                    <a:cubicBezTo>
                      <a:pt x="30" y="13"/>
                      <a:pt x="27" y="15"/>
                      <a:pt x="29" y="12"/>
                    </a:cubicBezTo>
                    <a:cubicBezTo>
                      <a:pt x="30" y="11"/>
                      <a:pt x="27" y="12"/>
                      <a:pt x="28" y="10"/>
                    </a:cubicBezTo>
                    <a:cubicBezTo>
                      <a:pt x="29" y="7"/>
                      <a:pt x="28" y="11"/>
                      <a:pt x="28"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5" name="Freeform 431"/>
              <p:cNvSpPr>
                <a:spLocks/>
              </p:cNvSpPr>
              <p:nvPr/>
            </p:nvSpPr>
            <p:spPr bwMode="auto">
              <a:xfrm>
                <a:off x="5961121" y="2778517"/>
                <a:ext cx="215847" cy="181627"/>
              </a:xfrm>
              <a:custGeom>
                <a:avLst/>
                <a:gdLst>
                  <a:gd name="T0" fmla="*/ 52 w 56"/>
                  <a:gd name="T1" fmla="*/ 1 h 47"/>
                  <a:gd name="T2" fmla="*/ 51 w 56"/>
                  <a:gd name="T3" fmla="*/ 1 h 47"/>
                  <a:gd name="T4" fmla="*/ 52 w 56"/>
                  <a:gd name="T5" fmla="*/ 3 h 47"/>
                  <a:gd name="T6" fmla="*/ 49 w 56"/>
                  <a:gd name="T7" fmla="*/ 3 h 47"/>
                  <a:gd name="T8" fmla="*/ 47 w 56"/>
                  <a:gd name="T9" fmla="*/ 5 h 47"/>
                  <a:gd name="T10" fmla="*/ 45 w 56"/>
                  <a:gd name="T11" fmla="*/ 6 h 47"/>
                  <a:gd name="T12" fmla="*/ 46 w 56"/>
                  <a:gd name="T13" fmla="*/ 7 h 47"/>
                  <a:gd name="T14" fmla="*/ 46 w 56"/>
                  <a:gd name="T15" fmla="*/ 10 h 47"/>
                  <a:gd name="T16" fmla="*/ 46 w 56"/>
                  <a:gd name="T17" fmla="*/ 13 h 47"/>
                  <a:gd name="T18" fmla="*/ 41 w 56"/>
                  <a:gd name="T19" fmla="*/ 22 h 47"/>
                  <a:gd name="T20" fmla="*/ 36 w 56"/>
                  <a:gd name="T21" fmla="*/ 27 h 47"/>
                  <a:gd name="T22" fmla="*/ 31 w 56"/>
                  <a:gd name="T23" fmla="*/ 27 h 47"/>
                  <a:gd name="T24" fmla="*/ 32 w 56"/>
                  <a:gd name="T25" fmla="*/ 24 h 47"/>
                  <a:gd name="T26" fmla="*/ 30 w 56"/>
                  <a:gd name="T27" fmla="*/ 25 h 47"/>
                  <a:gd name="T28" fmla="*/ 29 w 56"/>
                  <a:gd name="T29" fmla="*/ 27 h 47"/>
                  <a:gd name="T30" fmla="*/ 25 w 56"/>
                  <a:gd name="T31" fmla="*/ 33 h 47"/>
                  <a:gd name="T32" fmla="*/ 25 w 56"/>
                  <a:gd name="T33" fmla="*/ 34 h 47"/>
                  <a:gd name="T34" fmla="*/ 23 w 56"/>
                  <a:gd name="T35" fmla="*/ 36 h 47"/>
                  <a:gd name="T36" fmla="*/ 21 w 56"/>
                  <a:gd name="T37" fmla="*/ 35 h 47"/>
                  <a:gd name="T38" fmla="*/ 17 w 56"/>
                  <a:gd name="T39" fmla="*/ 35 h 47"/>
                  <a:gd name="T40" fmla="*/ 9 w 56"/>
                  <a:gd name="T41" fmla="*/ 36 h 47"/>
                  <a:gd name="T42" fmla="*/ 2 w 56"/>
                  <a:gd name="T43" fmla="*/ 42 h 47"/>
                  <a:gd name="T44" fmla="*/ 1 w 56"/>
                  <a:gd name="T45" fmla="*/ 44 h 47"/>
                  <a:gd name="T46" fmla="*/ 3 w 56"/>
                  <a:gd name="T47" fmla="*/ 43 h 47"/>
                  <a:gd name="T48" fmla="*/ 5 w 56"/>
                  <a:gd name="T49" fmla="*/ 44 h 47"/>
                  <a:gd name="T50" fmla="*/ 22 w 56"/>
                  <a:gd name="T51" fmla="*/ 40 h 47"/>
                  <a:gd name="T52" fmla="*/ 21 w 56"/>
                  <a:gd name="T53" fmla="*/ 43 h 47"/>
                  <a:gd name="T54" fmla="*/ 24 w 56"/>
                  <a:gd name="T55" fmla="*/ 47 h 47"/>
                  <a:gd name="T56" fmla="*/ 27 w 56"/>
                  <a:gd name="T57" fmla="*/ 44 h 47"/>
                  <a:gd name="T58" fmla="*/ 30 w 56"/>
                  <a:gd name="T59" fmla="*/ 43 h 47"/>
                  <a:gd name="T60" fmla="*/ 31 w 56"/>
                  <a:gd name="T61" fmla="*/ 40 h 47"/>
                  <a:gd name="T62" fmla="*/ 38 w 56"/>
                  <a:gd name="T63" fmla="*/ 39 h 47"/>
                  <a:gd name="T64" fmla="*/ 41 w 56"/>
                  <a:gd name="T65" fmla="*/ 40 h 47"/>
                  <a:gd name="T66" fmla="*/ 43 w 56"/>
                  <a:gd name="T67" fmla="*/ 37 h 47"/>
                  <a:gd name="T68" fmla="*/ 45 w 56"/>
                  <a:gd name="T69" fmla="*/ 35 h 47"/>
                  <a:gd name="T70" fmla="*/ 46 w 56"/>
                  <a:gd name="T71" fmla="*/ 38 h 47"/>
                  <a:gd name="T72" fmla="*/ 48 w 56"/>
                  <a:gd name="T73" fmla="*/ 37 h 47"/>
                  <a:gd name="T74" fmla="*/ 49 w 56"/>
                  <a:gd name="T75" fmla="*/ 35 h 47"/>
                  <a:gd name="T76" fmla="*/ 49 w 56"/>
                  <a:gd name="T77" fmla="*/ 32 h 47"/>
                  <a:gd name="T78" fmla="*/ 51 w 56"/>
                  <a:gd name="T79" fmla="*/ 26 h 47"/>
                  <a:gd name="T80" fmla="*/ 51 w 56"/>
                  <a:gd name="T81" fmla="*/ 19 h 47"/>
                  <a:gd name="T82" fmla="*/ 53 w 56"/>
                  <a:gd name="T83" fmla="*/ 19 h 47"/>
                  <a:gd name="T84" fmla="*/ 55 w 56"/>
                  <a:gd name="T85" fmla="*/ 17 h 47"/>
                  <a:gd name="T86" fmla="*/ 55 w 56"/>
                  <a:gd name="T87" fmla="*/ 9 h 47"/>
                  <a:gd name="T88" fmla="*/ 52 w 56"/>
                  <a:gd name="T89" fmla="*/ 1 h 47"/>
                  <a:gd name="T90" fmla="*/ 52 w 56"/>
                  <a:gd name="T91" fmla="*/ 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47">
                    <a:moveTo>
                      <a:pt x="52" y="1"/>
                    </a:moveTo>
                    <a:cubicBezTo>
                      <a:pt x="51" y="1"/>
                      <a:pt x="51" y="0"/>
                      <a:pt x="51" y="1"/>
                    </a:cubicBezTo>
                    <a:cubicBezTo>
                      <a:pt x="49" y="2"/>
                      <a:pt x="51" y="2"/>
                      <a:pt x="52" y="3"/>
                    </a:cubicBezTo>
                    <a:cubicBezTo>
                      <a:pt x="53" y="4"/>
                      <a:pt x="50" y="5"/>
                      <a:pt x="49" y="3"/>
                    </a:cubicBezTo>
                    <a:cubicBezTo>
                      <a:pt x="48" y="1"/>
                      <a:pt x="47" y="4"/>
                      <a:pt x="47" y="5"/>
                    </a:cubicBezTo>
                    <a:cubicBezTo>
                      <a:pt x="46" y="5"/>
                      <a:pt x="45" y="6"/>
                      <a:pt x="45" y="6"/>
                    </a:cubicBezTo>
                    <a:cubicBezTo>
                      <a:pt x="45" y="8"/>
                      <a:pt x="46" y="7"/>
                      <a:pt x="46" y="7"/>
                    </a:cubicBezTo>
                    <a:cubicBezTo>
                      <a:pt x="46" y="8"/>
                      <a:pt x="46" y="9"/>
                      <a:pt x="46" y="10"/>
                    </a:cubicBezTo>
                    <a:cubicBezTo>
                      <a:pt x="46" y="11"/>
                      <a:pt x="47" y="11"/>
                      <a:pt x="46" y="13"/>
                    </a:cubicBezTo>
                    <a:cubicBezTo>
                      <a:pt x="44" y="16"/>
                      <a:pt x="43" y="19"/>
                      <a:pt x="41" y="22"/>
                    </a:cubicBezTo>
                    <a:cubicBezTo>
                      <a:pt x="40" y="23"/>
                      <a:pt x="37" y="27"/>
                      <a:pt x="36" y="27"/>
                    </a:cubicBezTo>
                    <a:cubicBezTo>
                      <a:pt x="34" y="27"/>
                      <a:pt x="32" y="28"/>
                      <a:pt x="31" y="27"/>
                    </a:cubicBezTo>
                    <a:cubicBezTo>
                      <a:pt x="30" y="26"/>
                      <a:pt x="32" y="25"/>
                      <a:pt x="32" y="24"/>
                    </a:cubicBezTo>
                    <a:cubicBezTo>
                      <a:pt x="33" y="23"/>
                      <a:pt x="30" y="25"/>
                      <a:pt x="30" y="25"/>
                    </a:cubicBezTo>
                    <a:cubicBezTo>
                      <a:pt x="29" y="26"/>
                      <a:pt x="29" y="26"/>
                      <a:pt x="29" y="27"/>
                    </a:cubicBezTo>
                    <a:cubicBezTo>
                      <a:pt x="29" y="30"/>
                      <a:pt x="26" y="31"/>
                      <a:pt x="25" y="33"/>
                    </a:cubicBezTo>
                    <a:cubicBezTo>
                      <a:pt x="25" y="33"/>
                      <a:pt x="25" y="34"/>
                      <a:pt x="25" y="34"/>
                    </a:cubicBezTo>
                    <a:cubicBezTo>
                      <a:pt x="25" y="35"/>
                      <a:pt x="23" y="36"/>
                      <a:pt x="23" y="36"/>
                    </a:cubicBezTo>
                    <a:cubicBezTo>
                      <a:pt x="22" y="36"/>
                      <a:pt x="23" y="35"/>
                      <a:pt x="21" y="35"/>
                    </a:cubicBezTo>
                    <a:cubicBezTo>
                      <a:pt x="20" y="35"/>
                      <a:pt x="19" y="35"/>
                      <a:pt x="17" y="35"/>
                    </a:cubicBezTo>
                    <a:cubicBezTo>
                      <a:pt x="14" y="36"/>
                      <a:pt x="12" y="35"/>
                      <a:pt x="9" y="36"/>
                    </a:cubicBezTo>
                    <a:cubicBezTo>
                      <a:pt x="7" y="38"/>
                      <a:pt x="4" y="40"/>
                      <a:pt x="2" y="42"/>
                    </a:cubicBezTo>
                    <a:cubicBezTo>
                      <a:pt x="0" y="42"/>
                      <a:pt x="0" y="45"/>
                      <a:pt x="1" y="44"/>
                    </a:cubicBezTo>
                    <a:cubicBezTo>
                      <a:pt x="2" y="44"/>
                      <a:pt x="2" y="43"/>
                      <a:pt x="3" y="43"/>
                    </a:cubicBezTo>
                    <a:cubicBezTo>
                      <a:pt x="4" y="44"/>
                      <a:pt x="5" y="45"/>
                      <a:pt x="5" y="44"/>
                    </a:cubicBezTo>
                    <a:cubicBezTo>
                      <a:pt x="10" y="43"/>
                      <a:pt x="17" y="39"/>
                      <a:pt x="22" y="40"/>
                    </a:cubicBezTo>
                    <a:cubicBezTo>
                      <a:pt x="23" y="41"/>
                      <a:pt x="21" y="43"/>
                      <a:pt x="21" y="43"/>
                    </a:cubicBezTo>
                    <a:cubicBezTo>
                      <a:pt x="22" y="44"/>
                      <a:pt x="23" y="47"/>
                      <a:pt x="24" y="47"/>
                    </a:cubicBezTo>
                    <a:cubicBezTo>
                      <a:pt x="25" y="46"/>
                      <a:pt x="26" y="45"/>
                      <a:pt x="27" y="44"/>
                    </a:cubicBezTo>
                    <a:cubicBezTo>
                      <a:pt x="28" y="42"/>
                      <a:pt x="28" y="43"/>
                      <a:pt x="30" y="43"/>
                    </a:cubicBezTo>
                    <a:cubicBezTo>
                      <a:pt x="29" y="43"/>
                      <a:pt x="28" y="35"/>
                      <a:pt x="31" y="40"/>
                    </a:cubicBezTo>
                    <a:cubicBezTo>
                      <a:pt x="32" y="42"/>
                      <a:pt x="37" y="40"/>
                      <a:pt x="38" y="39"/>
                    </a:cubicBezTo>
                    <a:cubicBezTo>
                      <a:pt x="40" y="36"/>
                      <a:pt x="40" y="42"/>
                      <a:pt x="41" y="40"/>
                    </a:cubicBezTo>
                    <a:cubicBezTo>
                      <a:pt x="41" y="39"/>
                      <a:pt x="42" y="37"/>
                      <a:pt x="43" y="37"/>
                    </a:cubicBezTo>
                    <a:cubicBezTo>
                      <a:pt x="44" y="36"/>
                      <a:pt x="44" y="37"/>
                      <a:pt x="45" y="35"/>
                    </a:cubicBezTo>
                    <a:cubicBezTo>
                      <a:pt x="45" y="35"/>
                      <a:pt x="45" y="39"/>
                      <a:pt x="46" y="38"/>
                    </a:cubicBezTo>
                    <a:cubicBezTo>
                      <a:pt x="46" y="38"/>
                      <a:pt x="47" y="38"/>
                      <a:pt x="48" y="37"/>
                    </a:cubicBezTo>
                    <a:cubicBezTo>
                      <a:pt x="49" y="37"/>
                      <a:pt x="48" y="36"/>
                      <a:pt x="49" y="35"/>
                    </a:cubicBezTo>
                    <a:cubicBezTo>
                      <a:pt x="51" y="34"/>
                      <a:pt x="51" y="34"/>
                      <a:pt x="49" y="32"/>
                    </a:cubicBezTo>
                    <a:cubicBezTo>
                      <a:pt x="48" y="31"/>
                      <a:pt x="51" y="28"/>
                      <a:pt x="51" y="26"/>
                    </a:cubicBezTo>
                    <a:cubicBezTo>
                      <a:pt x="52" y="24"/>
                      <a:pt x="50" y="21"/>
                      <a:pt x="51" y="19"/>
                    </a:cubicBezTo>
                    <a:cubicBezTo>
                      <a:pt x="52" y="18"/>
                      <a:pt x="52" y="19"/>
                      <a:pt x="53" y="19"/>
                    </a:cubicBezTo>
                    <a:cubicBezTo>
                      <a:pt x="54" y="19"/>
                      <a:pt x="55" y="17"/>
                      <a:pt x="55" y="17"/>
                    </a:cubicBezTo>
                    <a:cubicBezTo>
                      <a:pt x="56" y="14"/>
                      <a:pt x="56" y="11"/>
                      <a:pt x="55" y="9"/>
                    </a:cubicBezTo>
                    <a:cubicBezTo>
                      <a:pt x="55" y="8"/>
                      <a:pt x="52" y="1"/>
                      <a:pt x="52" y="1"/>
                    </a:cubicBezTo>
                    <a:cubicBezTo>
                      <a:pt x="52" y="1"/>
                      <a:pt x="52" y="1"/>
                      <a:pt x="5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3" name="Freeform 432"/>
            <p:cNvSpPr>
              <a:spLocks/>
            </p:cNvSpPr>
            <p:nvPr/>
          </p:nvSpPr>
          <p:spPr bwMode="auto">
            <a:xfrm>
              <a:off x="8944785" y="3685108"/>
              <a:ext cx="9557" cy="12742"/>
            </a:xfrm>
            <a:custGeom>
              <a:avLst/>
              <a:gdLst>
                <a:gd name="T0" fmla="*/ 2 w 2"/>
                <a:gd name="T1" fmla="*/ 0 h 3"/>
                <a:gd name="T2" fmla="*/ 0 w 2"/>
                <a:gd name="T3" fmla="*/ 1 h 3"/>
                <a:gd name="T4" fmla="*/ 2 w 2"/>
                <a:gd name="T5" fmla="*/ 0 h 3"/>
              </a:gdLst>
              <a:ahLst/>
              <a:cxnLst>
                <a:cxn ang="0">
                  <a:pos x="T0" y="T1"/>
                </a:cxn>
                <a:cxn ang="0">
                  <a:pos x="T2" y="T3"/>
                </a:cxn>
                <a:cxn ang="0">
                  <a:pos x="T4" y="T5"/>
                </a:cxn>
              </a:cxnLst>
              <a:rect l="0" t="0" r="r" b="b"/>
              <a:pathLst>
                <a:path w="2" h="3">
                  <a:moveTo>
                    <a:pt x="2" y="0"/>
                  </a:moveTo>
                  <a:cubicBezTo>
                    <a:pt x="2" y="0"/>
                    <a:pt x="0" y="1"/>
                    <a:pt x="0" y="1"/>
                  </a:cubicBezTo>
                  <a:cubicBezTo>
                    <a:pt x="1" y="3"/>
                    <a:pt x="2"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 name="Freeform 433"/>
            <p:cNvSpPr>
              <a:spLocks/>
            </p:cNvSpPr>
            <p:nvPr/>
          </p:nvSpPr>
          <p:spPr bwMode="auto">
            <a:xfrm>
              <a:off x="8889037" y="3685108"/>
              <a:ext cx="60525" cy="46190"/>
            </a:xfrm>
            <a:custGeom>
              <a:avLst/>
              <a:gdLst>
                <a:gd name="T0" fmla="*/ 11 w 13"/>
                <a:gd name="T1" fmla="*/ 2 h 10"/>
                <a:gd name="T2" fmla="*/ 7 w 13"/>
                <a:gd name="T3" fmla="*/ 2 h 10"/>
                <a:gd name="T4" fmla="*/ 5 w 13"/>
                <a:gd name="T5" fmla="*/ 3 h 10"/>
                <a:gd name="T6" fmla="*/ 3 w 13"/>
                <a:gd name="T7" fmla="*/ 4 h 10"/>
                <a:gd name="T8" fmla="*/ 0 w 13"/>
                <a:gd name="T9" fmla="*/ 6 h 10"/>
                <a:gd name="T10" fmla="*/ 3 w 13"/>
                <a:gd name="T11" fmla="*/ 9 h 10"/>
                <a:gd name="T12" fmla="*/ 6 w 13"/>
                <a:gd name="T13" fmla="*/ 6 h 10"/>
                <a:gd name="T14" fmla="*/ 10 w 13"/>
                <a:gd name="T15" fmla="*/ 6 h 10"/>
                <a:gd name="T16" fmla="*/ 11 w 13"/>
                <a:gd name="T17" fmla="*/ 2 h 10"/>
                <a:gd name="T18" fmla="*/ 11 w 13"/>
                <a:gd name="T19"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0">
                  <a:moveTo>
                    <a:pt x="11" y="2"/>
                  </a:moveTo>
                  <a:cubicBezTo>
                    <a:pt x="9" y="2"/>
                    <a:pt x="9" y="0"/>
                    <a:pt x="7" y="2"/>
                  </a:cubicBezTo>
                  <a:cubicBezTo>
                    <a:pt x="6" y="2"/>
                    <a:pt x="5" y="4"/>
                    <a:pt x="5" y="3"/>
                  </a:cubicBezTo>
                  <a:cubicBezTo>
                    <a:pt x="4" y="2"/>
                    <a:pt x="3" y="4"/>
                    <a:pt x="3" y="4"/>
                  </a:cubicBezTo>
                  <a:cubicBezTo>
                    <a:pt x="2" y="6"/>
                    <a:pt x="1" y="5"/>
                    <a:pt x="0" y="6"/>
                  </a:cubicBezTo>
                  <a:cubicBezTo>
                    <a:pt x="0" y="5"/>
                    <a:pt x="2" y="9"/>
                    <a:pt x="3" y="9"/>
                  </a:cubicBezTo>
                  <a:cubicBezTo>
                    <a:pt x="3" y="10"/>
                    <a:pt x="5" y="6"/>
                    <a:pt x="6" y="6"/>
                  </a:cubicBezTo>
                  <a:cubicBezTo>
                    <a:pt x="7" y="6"/>
                    <a:pt x="9" y="7"/>
                    <a:pt x="10" y="6"/>
                  </a:cubicBezTo>
                  <a:cubicBezTo>
                    <a:pt x="11" y="6"/>
                    <a:pt x="13" y="3"/>
                    <a:pt x="11" y="2"/>
                  </a:cubicBezTo>
                  <a:cubicBezTo>
                    <a:pt x="10" y="2"/>
                    <a:pt x="11" y="2"/>
                    <a:pt x="1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 name="Freeform 434"/>
            <p:cNvSpPr>
              <a:spLocks/>
            </p:cNvSpPr>
            <p:nvPr/>
          </p:nvSpPr>
          <p:spPr bwMode="auto">
            <a:xfrm>
              <a:off x="8828513" y="3702629"/>
              <a:ext cx="50968" cy="74861"/>
            </a:xfrm>
            <a:custGeom>
              <a:avLst/>
              <a:gdLst>
                <a:gd name="T0" fmla="*/ 7 w 11"/>
                <a:gd name="T1" fmla="*/ 0 h 16"/>
                <a:gd name="T2" fmla="*/ 2 w 11"/>
                <a:gd name="T3" fmla="*/ 2 h 16"/>
                <a:gd name="T4" fmla="*/ 0 w 11"/>
                <a:gd name="T5" fmla="*/ 6 h 16"/>
                <a:gd name="T6" fmla="*/ 2 w 11"/>
                <a:gd name="T7" fmla="*/ 6 h 16"/>
                <a:gd name="T8" fmla="*/ 3 w 11"/>
                <a:gd name="T9" fmla="*/ 4 h 16"/>
                <a:gd name="T10" fmla="*/ 4 w 11"/>
                <a:gd name="T11" fmla="*/ 5 h 16"/>
                <a:gd name="T12" fmla="*/ 3 w 11"/>
                <a:gd name="T13" fmla="*/ 10 h 16"/>
                <a:gd name="T14" fmla="*/ 3 w 11"/>
                <a:gd name="T15" fmla="*/ 11 h 16"/>
                <a:gd name="T16" fmla="*/ 3 w 11"/>
                <a:gd name="T17" fmla="*/ 13 h 16"/>
                <a:gd name="T18" fmla="*/ 5 w 11"/>
                <a:gd name="T19" fmla="*/ 12 h 16"/>
                <a:gd name="T20" fmla="*/ 6 w 11"/>
                <a:gd name="T21" fmla="*/ 15 h 16"/>
                <a:gd name="T22" fmla="*/ 8 w 11"/>
                <a:gd name="T23" fmla="*/ 12 h 16"/>
                <a:gd name="T24" fmla="*/ 11 w 11"/>
                <a:gd name="T25" fmla="*/ 7 h 16"/>
                <a:gd name="T26" fmla="*/ 10 w 11"/>
                <a:gd name="T27" fmla="*/ 2 h 16"/>
                <a:gd name="T28" fmla="*/ 7 w 11"/>
                <a:gd name="T29"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 h="16">
                  <a:moveTo>
                    <a:pt x="7" y="0"/>
                  </a:moveTo>
                  <a:cubicBezTo>
                    <a:pt x="5" y="0"/>
                    <a:pt x="3" y="1"/>
                    <a:pt x="2" y="2"/>
                  </a:cubicBezTo>
                  <a:cubicBezTo>
                    <a:pt x="0" y="3"/>
                    <a:pt x="0" y="4"/>
                    <a:pt x="0" y="6"/>
                  </a:cubicBezTo>
                  <a:cubicBezTo>
                    <a:pt x="0" y="5"/>
                    <a:pt x="3" y="5"/>
                    <a:pt x="2" y="6"/>
                  </a:cubicBezTo>
                  <a:cubicBezTo>
                    <a:pt x="3" y="5"/>
                    <a:pt x="2" y="4"/>
                    <a:pt x="3" y="4"/>
                  </a:cubicBezTo>
                  <a:cubicBezTo>
                    <a:pt x="3" y="4"/>
                    <a:pt x="4" y="4"/>
                    <a:pt x="4" y="5"/>
                  </a:cubicBezTo>
                  <a:cubicBezTo>
                    <a:pt x="4" y="7"/>
                    <a:pt x="4" y="8"/>
                    <a:pt x="3" y="10"/>
                  </a:cubicBezTo>
                  <a:cubicBezTo>
                    <a:pt x="2" y="11"/>
                    <a:pt x="3" y="11"/>
                    <a:pt x="3" y="11"/>
                  </a:cubicBezTo>
                  <a:cubicBezTo>
                    <a:pt x="3" y="12"/>
                    <a:pt x="3" y="13"/>
                    <a:pt x="3" y="13"/>
                  </a:cubicBezTo>
                  <a:cubicBezTo>
                    <a:pt x="3" y="16"/>
                    <a:pt x="5" y="12"/>
                    <a:pt x="5" y="12"/>
                  </a:cubicBezTo>
                  <a:cubicBezTo>
                    <a:pt x="5" y="12"/>
                    <a:pt x="5" y="15"/>
                    <a:pt x="6" y="15"/>
                  </a:cubicBezTo>
                  <a:cubicBezTo>
                    <a:pt x="6" y="16"/>
                    <a:pt x="8" y="13"/>
                    <a:pt x="8" y="12"/>
                  </a:cubicBezTo>
                  <a:cubicBezTo>
                    <a:pt x="10" y="10"/>
                    <a:pt x="10" y="8"/>
                    <a:pt x="11" y="7"/>
                  </a:cubicBezTo>
                  <a:cubicBezTo>
                    <a:pt x="11" y="5"/>
                    <a:pt x="10" y="4"/>
                    <a:pt x="10" y="2"/>
                  </a:cubicBezTo>
                  <a:cubicBezTo>
                    <a:pt x="10" y="0"/>
                    <a:pt x="7" y="2"/>
                    <a:pt x="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 name="Freeform 435"/>
            <p:cNvSpPr>
              <a:spLocks/>
            </p:cNvSpPr>
            <p:nvPr/>
          </p:nvSpPr>
          <p:spPr bwMode="auto">
            <a:xfrm>
              <a:off x="8777545" y="3885799"/>
              <a:ext cx="17521" cy="14335"/>
            </a:xfrm>
            <a:custGeom>
              <a:avLst/>
              <a:gdLst>
                <a:gd name="T0" fmla="*/ 4 w 4"/>
                <a:gd name="T1" fmla="*/ 0 h 3"/>
                <a:gd name="T2" fmla="*/ 1 w 4"/>
                <a:gd name="T3" fmla="*/ 3 h 3"/>
                <a:gd name="T4" fmla="*/ 4 w 4"/>
                <a:gd name="T5" fmla="*/ 0 h 3"/>
              </a:gdLst>
              <a:ahLst/>
              <a:cxnLst>
                <a:cxn ang="0">
                  <a:pos x="T0" y="T1"/>
                </a:cxn>
                <a:cxn ang="0">
                  <a:pos x="T2" y="T3"/>
                </a:cxn>
                <a:cxn ang="0">
                  <a:pos x="T4" y="T5"/>
                </a:cxn>
              </a:cxnLst>
              <a:rect l="0" t="0" r="r" b="b"/>
              <a:pathLst>
                <a:path w="4" h="3">
                  <a:moveTo>
                    <a:pt x="4" y="0"/>
                  </a:moveTo>
                  <a:cubicBezTo>
                    <a:pt x="3" y="0"/>
                    <a:pt x="0" y="1"/>
                    <a:pt x="1" y="3"/>
                  </a:cubicBezTo>
                  <a:cubicBezTo>
                    <a:pt x="1" y="3"/>
                    <a:pt x="4" y="0"/>
                    <a:pt x="4"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 name="Freeform 436"/>
            <p:cNvSpPr>
              <a:spLocks/>
            </p:cNvSpPr>
            <p:nvPr/>
          </p:nvSpPr>
          <p:spPr bwMode="auto">
            <a:xfrm>
              <a:off x="8818956" y="3839608"/>
              <a:ext cx="9557" cy="7964"/>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1" y="0"/>
                    <a:pt x="0" y="1"/>
                    <a:pt x="0" y="1"/>
                  </a:cubicBezTo>
                  <a:cubicBezTo>
                    <a:pt x="0" y="2"/>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 name="Freeform 437"/>
            <p:cNvSpPr>
              <a:spLocks/>
            </p:cNvSpPr>
            <p:nvPr/>
          </p:nvSpPr>
          <p:spPr bwMode="auto">
            <a:xfrm>
              <a:off x="8693127" y="3936767"/>
              <a:ext cx="9557"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9" name="Freeform 438"/>
            <p:cNvSpPr>
              <a:spLocks/>
            </p:cNvSpPr>
            <p:nvPr/>
          </p:nvSpPr>
          <p:spPr bwMode="auto">
            <a:xfrm>
              <a:off x="8603933" y="3919246"/>
              <a:ext cx="55747" cy="78046"/>
            </a:xfrm>
            <a:custGeom>
              <a:avLst/>
              <a:gdLst>
                <a:gd name="T0" fmla="*/ 8 w 12"/>
                <a:gd name="T1" fmla="*/ 1 h 17"/>
                <a:gd name="T2" fmla="*/ 0 w 12"/>
                <a:gd name="T3" fmla="*/ 8 h 17"/>
                <a:gd name="T4" fmla="*/ 1 w 12"/>
                <a:gd name="T5" fmla="*/ 14 h 17"/>
                <a:gd name="T6" fmla="*/ 3 w 12"/>
                <a:gd name="T7" fmla="*/ 17 h 17"/>
                <a:gd name="T8" fmla="*/ 8 w 12"/>
                <a:gd name="T9" fmla="*/ 1 h 17"/>
                <a:gd name="T10" fmla="*/ 8 w 12"/>
                <a:gd name="T11" fmla="*/ 1 h 17"/>
              </a:gdLst>
              <a:ahLst/>
              <a:cxnLst>
                <a:cxn ang="0">
                  <a:pos x="T0" y="T1"/>
                </a:cxn>
                <a:cxn ang="0">
                  <a:pos x="T2" y="T3"/>
                </a:cxn>
                <a:cxn ang="0">
                  <a:pos x="T4" y="T5"/>
                </a:cxn>
                <a:cxn ang="0">
                  <a:pos x="T6" y="T7"/>
                </a:cxn>
                <a:cxn ang="0">
                  <a:pos x="T8" y="T9"/>
                </a:cxn>
                <a:cxn ang="0">
                  <a:pos x="T10" y="T11"/>
                </a:cxn>
              </a:cxnLst>
              <a:rect l="0" t="0" r="r" b="b"/>
              <a:pathLst>
                <a:path w="12" h="17">
                  <a:moveTo>
                    <a:pt x="8" y="1"/>
                  </a:moveTo>
                  <a:cubicBezTo>
                    <a:pt x="5" y="0"/>
                    <a:pt x="1" y="6"/>
                    <a:pt x="0" y="8"/>
                  </a:cubicBezTo>
                  <a:cubicBezTo>
                    <a:pt x="0" y="10"/>
                    <a:pt x="0" y="12"/>
                    <a:pt x="1" y="14"/>
                  </a:cubicBezTo>
                  <a:cubicBezTo>
                    <a:pt x="1" y="14"/>
                    <a:pt x="3" y="17"/>
                    <a:pt x="3" y="17"/>
                  </a:cubicBezTo>
                  <a:cubicBezTo>
                    <a:pt x="4" y="15"/>
                    <a:pt x="12" y="2"/>
                    <a:pt x="8" y="1"/>
                  </a:cubicBezTo>
                  <a:cubicBezTo>
                    <a:pt x="7" y="1"/>
                    <a:pt x="9" y="1"/>
                    <a:pt x="8"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0" name="Freeform 439"/>
            <p:cNvSpPr>
              <a:spLocks/>
            </p:cNvSpPr>
            <p:nvPr/>
          </p:nvSpPr>
          <p:spPr bwMode="auto">
            <a:xfrm>
              <a:off x="8328383" y="4049854"/>
              <a:ext cx="65304" cy="46190"/>
            </a:xfrm>
            <a:custGeom>
              <a:avLst/>
              <a:gdLst>
                <a:gd name="T0" fmla="*/ 13 w 14"/>
                <a:gd name="T1" fmla="*/ 1 h 10"/>
                <a:gd name="T2" fmla="*/ 9 w 14"/>
                <a:gd name="T3" fmla="*/ 0 h 10"/>
                <a:gd name="T4" fmla="*/ 4 w 14"/>
                <a:gd name="T5" fmla="*/ 2 h 10"/>
                <a:gd name="T6" fmla="*/ 4 w 14"/>
                <a:gd name="T7" fmla="*/ 9 h 10"/>
                <a:gd name="T8" fmla="*/ 11 w 14"/>
                <a:gd name="T9" fmla="*/ 6 h 10"/>
                <a:gd name="T10" fmla="*/ 13 w 14"/>
                <a:gd name="T11" fmla="*/ 1 h 10"/>
              </a:gdLst>
              <a:ahLst/>
              <a:cxnLst>
                <a:cxn ang="0">
                  <a:pos x="T0" y="T1"/>
                </a:cxn>
                <a:cxn ang="0">
                  <a:pos x="T2" y="T3"/>
                </a:cxn>
                <a:cxn ang="0">
                  <a:pos x="T4" y="T5"/>
                </a:cxn>
                <a:cxn ang="0">
                  <a:pos x="T6" y="T7"/>
                </a:cxn>
                <a:cxn ang="0">
                  <a:pos x="T8" y="T9"/>
                </a:cxn>
                <a:cxn ang="0">
                  <a:pos x="T10" y="T11"/>
                </a:cxn>
              </a:cxnLst>
              <a:rect l="0" t="0" r="r" b="b"/>
              <a:pathLst>
                <a:path w="14" h="10">
                  <a:moveTo>
                    <a:pt x="13" y="1"/>
                  </a:moveTo>
                  <a:cubicBezTo>
                    <a:pt x="12" y="1"/>
                    <a:pt x="11" y="0"/>
                    <a:pt x="9" y="0"/>
                  </a:cubicBezTo>
                  <a:cubicBezTo>
                    <a:pt x="7" y="0"/>
                    <a:pt x="6" y="1"/>
                    <a:pt x="4" y="2"/>
                  </a:cubicBezTo>
                  <a:cubicBezTo>
                    <a:pt x="2" y="4"/>
                    <a:pt x="0" y="7"/>
                    <a:pt x="4" y="9"/>
                  </a:cubicBezTo>
                  <a:cubicBezTo>
                    <a:pt x="6" y="10"/>
                    <a:pt x="10" y="8"/>
                    <a:pt x="11" y="6"/>
                  </a:cubicBezTo>
                  <a:cubicBezTo>
                    <a:pt x="11" y="5"/>
                    <a:pt x="14" y="1"/>
                    <a:pt x="1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1" name="Freeform 440"/>
            <p:cNvSpPr>
              <a:spLocks/>
            </p:cNvSpPr>
            <p:nvPr/>
          </p:nvSpPr>
          <p:spPr bwMode="auto">
            <a:xfrm>
              <a:off x="8594376" y="4081710"/>
              <a:ext cx="93973" cy="132200"/>
            </a:xfrm>
            <a:custGeom>
              <a:avLst/>
              <a:gdLst>
                <a:gd name="T0" fmla="*/ 12 w 20"/>
                <a:gd name="T1" fmla="*/ 2 h 28"/>
                <a:gd name="T2" fmla="*/ 9 w 20"/>
                <a:gd name="T3" fmla="*/ 2 h 28"/>
                <a:gd name="T4" fmla="*/ 4 w 20"/>
                <a:gd name="T5" fmla="*/ 3 h 28"/>
                <a:gd name="T6" fmla="*/ 3 w 20"/>
                <a:gd name="T7" fmla="*/ 11 h 28"/>
                <a:gd name="T8" fmla="*/ 3 w 20"/>
                <a:gd name="T9" fmla="*/ 13 h 28"/>
                <a:gd name="T10" fmla="*/ 0 w 20"/>
                <a:gd name="T11" fmla="*/ 13 h 28"/>
                <a:gd name="T12" fmla="*/ 3 w 20"/>
                <a:gd name="T13" fmla="*/ 22 h 28"/>
                <a:gd name="T14" fmla="*/ 5 w 20"/>
                <a:gd name="T15" fmla="*/ 20 h 28"/>
                <a:gd name="T16" fmla="*/ 7 w 20"/>
                <a:gd name="T17" fmla="*/ 22 h 28"/>
                <a:gd name="T18" fmla="*/ 4 w 20"/>
                <a:gd name="T19" fmla="*/ 23 h 28"/>
                <a:gd name="T20" fmla="*/ 8 w 20"/>
                <a:gd name="T21" fmla="*/ 26 h 28"/>
                <a:gd name="T22" fmla="*/ 11 w 20"/>
                <a:gd name="T23" fmla="*/ 25 h 28"/>
                <a:gd name="T24" fmla="*/ 15 w 20"/>
                <a:gd name="T25" fmla="*/ 28 h 28"/>
                <a:gd name="T26" fmla="*/ 14 w 20"/>
                <a:gd name="T27" fmla="*/ 25 h 28"/>
                <a:gd name="T28" fmla="*/ 17 w 20"/>
                <a:gd name="T29" fmla="*/ 24 h 28"/>
                <a:gd name="T30" fmla="*/ 10 w 20"/>
                <a:gd name="T31" fmla="*/ 22 h 28"/>
                <a:gd name="T32" fmla="*/ 9 w 20"/>
                <a:gd name="T33" fmla="*/ 16 h 28"/>
                <a:gd name="T34" fmla="*/ 12 w 20"/>
                <a:gd name="T35" fmla="*/ 12 h 28"/>
                <a:gd name="T36" fmla="*/ 13 w 20"/>
                <a:gd name="T37" fmla="*/ 7 h 28"/>
                <a:gd name="T38" fmla="*/ 12 w 20"/>
                <a:gd name="T39" fmla="*/ 2 h 28"/>
                <a:gd name="T40" fmla="*/ 12 w 20"/>
                <a:gd name="T41" fmla="*/ 2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28">
                  <a:moveTo>
                    <a:pt x="12" y="2"/>
                  </a:moveTo>
                  <a:cubicBezTo>
                    <a:pt x="10" y="1"/>
                    <a:pt x="11" y="5"/>
                    <a:pt x="9" y="2"/>
                  </a:cubicBezTo>
                  <a:cubicBezTo>
                    <a:pt x="8" y="0"/>
                    <a:pt x="4" y="1"/>
                    <a:pt x="4" y="3"/>
                  </a:cubicBezTo>
                  <a:cubicBezTo>
                    <a:pt x="3" y="6"/>
                    <a:pt x="4" y="8"/>
                    <a:pt x="3" y="11"/>
                  </a:cubicBezTo>
                  <a:cubicBezTo>
                    <a:pt x="3" y="12"/>
                    <a:pt x="3" y="13"/>
                    <a:pt x="3" y="13"/>
                  </a:cubicBezTo>
                  <a:cubicBezTo>
                    <a:pt x="2" y="14"/>
                    <a:pt x="0" y="13"/>
                    <a:pt x="0" y="13"/>
                  </a:cubicBezTo>
                  <a:cubicBezTo>
                    <a:pt x="0" y="13"/>
                    <a:pt x="2" y="22"/>
                    <a:pt x="3" y="22"/>
                  </a:cubicBezTo>
                  <a:cubicBezTo>
                    <a:pt x="3" y="22"/>
                    <a:pt x="4" y="19"/>
                    <a:pt x="5" y="20"/>
                  </a:cubicBezTo>
                  <a:cubicBezTo>
                    <a:pt x="5" y="20"/>
                    <a:pt x="7" y="21"/>
                    <a:pt x="7" y="22"/>
                  </a:cubicBezTo>
                  <a:cubicBezTo>
                    <a:pt x="7" y="23"/>
                    <a:pt x="4" y="21"/>
                    <a:pt x="4" y="23"/>
                  </a:cubicBezTo>
                  <a:cubicBezTo>
                    <a:pt x="4" y="25"/>
                    <a:pt x="6" y="27"/>
                    <a:pt x="8" y="26"/>
                  </a:cubicBezTo>
                  <a:cubicBezTo>
                    <a:pt x="9" y="26"/>
                    <a:pt x="10" y="24"/>
                    <a:pt x="11" y="25"/>
                  </a:cubicBezTo>
                  <a:cubicBezTo>
                    <a:pt x="11" y="25"/>
                    <a:pt x="15" y="28"/>
                    <a:pt x="15" y="28"/>
                  </a:cubicBezTo>
                  <a:cubicBezTo>
                    <a:pt x="16" y="27"/>
                    <a:pt x="13" y="26"/>
                    <a:pt x="14" y="25"/>
                  </a:cubicBezTo>
                  <a:cubicBezTo>
                    <a:pt x="13" y="26"/>
                    <a:pt x="20" y="28"/>
                    <a:pt x="17" y="24"/>
                  </a:cubicBezTo>
                  <a:cubicBezTo>
                    <a:pt x="15" y="22"/>
                    <a:pt x="11" y="25"/>
                    <a:pt x="10" y="22"/>
                  </a:cubicBezTo>
                  <a:cubicBezTo>
                    <a:pt x="9" y="20"/>
                    <a:pt x="9" y="19"/>
                    <a:pt x="9" y="16"/>
                  </a:cubicBezTo>
                  <a:cubicBezTo>
                    <a:pt x="9" y="14"/>
                    <a:pt x="11" y="14"/>
                    <a:pt x="12" y="12"/>
                  </a:cubicBezTo>
                  <a:cubicBezTo>
                    <a:pt x="14" y="10"/>
                    <a:pt x="14" y="9"/>
                    <a:pt x="13" y="7"/>
                  </a:cubicBezTo>
                  <a:cubicBezTo>
                    <a:pt x="13" y="7"/>
                    <a:pt x="13" y="2"/>
                    <a:pt x="12" y="2"/>
                  </a:cubicBezTo>
                  <a:cubicBezTo>
                    <a:pt x="11" y="2"/>
                    <a:pt x="13" y="2"/>
                    <a:pt x="1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2" name="Freeform 441"/>
            <p:cNvSpPr>
              <a:spLocks/>
            </p:cNvSpPr>
            <p:nvPr/>
          </p:nvSpPr>
          <p:spPr bwMode="auto">
            <a:xfrm>
              <a:off x="8674015" y="4194796"/>
              <a:ext cx="28669" cy="36635"/>
            </a:xfrm>
            <a:custGeom>
              <a:avLst/>
              <a:gdLst>
                <a:gd name="T0" fmla="*/ 3 w 6"/>
                <a:gd name="T1" fmla="*/ 1 h 8"/>
                <a:gd name="T2" fmla="*/ 1 w 6"/>
                <a:gd name="T3" fmla="*/ 1 h 8"/>
                <a:gd name="T4" fmla="*/ 0 w 6"/>
                <a:gd name="T5" fmla="*/ 3 h 8"/>
                <a:gd name="T6" fmla="*/ 2 w 6"/>
                <a:gd name="T7" fmla="*/ 6 h 8"/>
                <a:gd name="T8" fmla="*/ 5 w 6"/>
                <a:gd name="T9" fmla="*/ 7 h 8"/>
                <a:gd name="T10" fmla="*/ 4 w 6"/>
                <a:gd name="T11" fmla="*/ 4 h 8"/>
                <a:gd name="T12" fmla="*/ 3 w 6"/>
                <a:gd name="T13" fmla="*/ 1 h 8"/>
                <a:gd name="T14" fmla="*/ 3 w 6"/>
                <a:gd name="T15" fmla="*/ 1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 h="8">
                  <a:moveTo>
                    <a:pt x="3" y="1"/>
                  </a:moveTo>
                  <a:cubicBezTo>
                    <a:pt x="3" y="1"/>
                    <a:pt x="2" y="0"/>
                    <a:pt x="1" y="1"/>
                  </a:cubicBezTo>
                  <a:cubicBezTo>
                    <a:pt x="1" y="2"/>
                    <a:pt x="0" y="2"/>
                    <a:pt x="0" y="3"/>
                  </a:cubicBezTo>
                  <a:cubicBezTo>
                    <a:pt x="1" y="4"/>
                    <a:pt x="0" y="5"/>
                    <a:pt x="2" y="6"/>
                  </a:cubicBezTo>
                  <a:cubicBezTo>
                    <a:pt x="2" y="6"/>
                    <a:pt x="6" y="8"/>
                    <a:pt x="5" y="7"/>
                  </a:cubicBezTo>
                  <a:cubicBezTo>
                    <a:pt x="5" y="6"/>
                    <a:pt x="5" y="5"/>
                    <a:pt x="4" y="4"/>
                  </a:cubicBezTo>
                  <a:cubicBezTo>
                    <a:pt x="2" y="4"/>
                    <a:pt x="2" y="1"/>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3" name="Freeform 443"/>
            <p:cNvSpPr>
              <a:spLocks/>
            </p:cNvSpPr>
            <p:nvPr/>
          </p:nvSpPr>
          <p:spPr bwMode="auto">
            <a:xfrm>
              <a:off x="8608710" y="4199575"/>
              <a:ext cx="28669" cy="36635"/>
            </a:xfrm>
            <a:custGeom>
              <a:avLst/>
              <a:gdLst>
                <a:gd name="T0" fmla="*/ 6 w 6"/>
                <a:gd name="T1" fmla="*/ 5 h 8"/>
                <a:gd name="T2" fmla="*/ 0 w 6"/>
                <a:gd name="T3" fmla="*/ 2 h 8"/>
                <a:gd name="T4" fmla="*/ 3 w 6"/>
                <a:gd name="T5" fmla="*/ 6 h 8"/>
                <a:gd name="T6" fmla="*/ 6 w 6"/>
                <a:gd name="T7" fmla="*/ 5 h 8"/>
                <a:gd name="T8" fmla="*/ 6 w 6"/>
                <a:gd name="T9" fmla="*/ 5 h 8"/>
              </a:gdLst>
              <a:ahLst/>
              <a:cxnLst>
                <a:cxn ang="0">
                  <a:pos x="T0" y="T1"/>
                </a:cxn>
                <a:cxn ang="0">
                  <a:pos x="T2" y="T3"/>
                </a:cxn>
                <a:cxn ang="0">
                  <a:pos x="T4" y="T5"/>
                </a:cxn>
                <a:cxn ang="0">
                  <a:pos x="T6" y="T7"/>
                </a:cxn>
                <a:cxn ang="0">
                  <a:pos x="T8" y="T9"/>
                </a:cxn>
              </a:cxnLst>
              <a:rect l="0" t="0" r="r" b="b"/>
              <a:pathLst>
                <a:path w="6" h="8">
                  <a:moveTo>
                    <a:pt x="6" y="5"/>
                  </a:moveTo>
                  <a:cubicBezTo>
                    <a:pt x="5" y="4"/>
                    <a:pt x="3" y="0"/>
                    <a:pt x="0" y="2"/>
                  </a:cubicBezTo>
                  <a:cubicBezTo>
                    <a:pt x="0" y="2"/>
                    <a:pt x="3" y="5"/>
                    <a:pt x="3" y="6"/>
                  </a:cubicBezTo>
                  <a:cubicBezTo>
                    <a:pt x="3" y="8"/>
                    <a:pt x="6" y="8"/>
                    <a:pt x="6" y="5"/>
                  </a:cubicBezTo>
                  <a:cubicBezTo>
                    <a:pt x="6" y="5"/>
                    <a:pt x="6" y="6"/>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4" name="Freeform 444"/>
            <p:cNvSpPr>
              <a:spLocks/>
            </p:cNvSpPr>
            <p:nvPr/>
          </p:nvSpPr>
          <p:spPr bwMode="auto">
            <a:xfrm>
              <a:off x="8642159" y="4236208"/>
              <a:ext cx="41412" cy="47783"/>
            </a:xfrm>
            <a:custGeom>
              <a:avLst/>
              <a:gdLst>
                <a:gd name="T0" fmla="*/ 3 w 9"/>
                <a:gd name="T1" fmla="*/ 2 h 10"/>
                <a:gd name="T2" fmla="*/ 0 w 9"/>
                <a:gd name="T3" fmla="*/ 2 h 10"/>
                <a:gd name="T4" fmla="*/ 2 w 9"/>
                <a:gd name="T5" fmla="*/ 4 h 10"/>
                <a:gd name="T6" fmla="*/ 1 w 9"/>
                <a:gd name="T7" fmla="*/ 9 h 10"/>
                <a:gd name="T8" fmla="*/ 6 w 9"/>
                <a:gd name="T9" fmla="*/ 6 h 10"/>
                <a:gd name="T10" fmla="*/ 3 w 9"/>
                <a:gd name="T11" fmla="*/ 2 h 10"/>
                <a:gd name="T12" fmla="*/ 3 w 9"/>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9" h="10">
                  <a:moveTo>
                    <a:pt x="3" y="2"/>
                  </a:moveTo>
                  <a:cubicBezTo>
                    <a:pt x="2" y="1"/>
                    <a:pt x="1" y="1"/>
                    <a:pt x="0" y="2"/>
                  </a:cubicBezTo>
                  <a:cubicBezTo>
                    <a:pt x="0" y="3"/>
                    <a:pt x="2" y="3"/>
                    <a:pt x="2" y="4"/>
                  </a:cubicBezTo>
                  <a:cubicBezTo>
                    <a:pt x="3" y="5"/>
                    <a:pt x="0" y="8"/>
                    <a:pt x="1" y="9"/>
                  </a:cubicBezTo>
                  <a:cubicBezTo>
                    <a:pt x="1" y="10"/>
                    <a:pt x="5" y="6"/>
                    <a:pt x="6" y="6"/>
                  </a:cubicBezTo>
                  <a:cubicBezTo>
                    <a:pt x="9" y="6"/>
                    <a:pt x="3" y="2"/>
                    <a:pt x="3" y="2"/>
                  </a:cubicBezTo>
                  <a:cubicBezTo>
                    <a:pt x="1" y="0"/>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5" name="Freeform 445"/>
            <p:cNvSpPr>
              <a:spLocks/>
            </p:cNvSpPr>
            <p:nvPr/>
          </p:nvSpPr>
          <p:spPr bwMode="auto">
            <a:xfrm>
              <a:off x="8651716" y="4264878"/>
              <a:ext cx="31856" cy="50968"/>
            </a:xfrm>
            <a:custGeom>
              <a:avLst/>
              <a:gdLst>
                <a:gd name="T0" fmla="*/ 6 w 7"/>
                <a:gd name="T1" fmla="*/ 1 h 11"/>
                <a:gd name="T2" fmla="*/ 3 w 7"/>
                <a:gd name="T3" fmla="*/ 5 h 11"/>
                <a:gd name="T4" fmla="*/ 3 w 7"/>
                <a:gd name="T5" fmla="*/ 9 h 11"/>
                <a:gd name="T6" fmla="*/ 5 w 7"/>
                <a:gd name="T7" fmla="*/ 6 h 11"/>
                <a:gd name="T8" fmla="*/ 6 w 7"/>
                <a:gd name="T9" fmla="*/ 1 h 11"/>
                <a:gd name="T10" fmla="*/ 6 w 7"/>
                <a:gd name="T11" fmla="*/ 1 h 11"/>
              </a:gdLst>
              <a:ahLst/>
              <a:cxnLst>
                <a:cxn ang="0">
                  <a:pos x="T0" y="T1"/>
                </a:cxn>
                <a:cxn ang="0">
                  <a:pos x="T2" y="T3"/>
                </a:cxn>
                <a:cxn ang="0">
                  <a:pos x="T4" y="T5"/>
                </a:cxn>
                <a:cxn ang="0">
                  <a:pos x="T6" y="T7"/>
                </a:cxn>
                <a:cxn ang="0">
                  <a:pos x="T8" y="T9"/>
                </a:cxn>
                <a:cxn ang="0">
                  <a:pos x="T10" y="T11"/>
                </a:cxn>
              </a:cxnLst>
              <a:rect l="0" t="0" r="r" b="b"/>
              <a:pathLst>
                <a:path w="7" h="11">
                  <a:moveTo>
                    <a:pt x="6" y="1"/>
                  </a:moveTo>
                  <a:cubicBezTo>
                    <a:pt x="3" y="1"/>
                    <a:pt x="4" y="4"/>
                    <a:pt x="3" y="5"/>
                  </a:cubicBezTo>
                  <a:cubicBezTo>
                    <a:pt x="0" y="7"/>
                    <a:pt x="1" y="7"/>
                    <a:pt x="3" y="9"/>
                  </a:cubicBezTo>
                  <a:cubicBezTo>
                    <a:pt x="6" y="11"/>
                    <a:pt x="4" y="8"/>
                    <a:pt x="5" y="6"/>
                  </a:cubicBezTo>
                  <a:cubicBezTo>
                    <a:pt x="5" y="6"/>
                    <a:pt x="7" y="0"/>
                    <a:pt x="6" y="1"/>
                  </a:cubicBezTo>
                  <a:cubicBezTo>
                    <a:pt x="5" y="1"/>
                    <a:pt x="6"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6" name="Freeform 446"/>
            <p:cNvSpPr>
              <a:spLocks/>
            </p:cNvSpPr>
            <p:nvPr/>
          </p:nvSpPr>
          <p:spPr bwMode="auto">
            <a:xfrm>
              <a:off x="8678791" y="4260100"/>
              <a:ext cx="19114" cy="36635"/>
            </a:xfrm>
            <a:custGeom>
              <a:avLst/>
              <a:gdLst>
                <a:gd name="T0" fmla="*/ 3 w 4"/>
                <a:gd name="T1" fmla="*/ 1 h 8"/>
                <a:gd name="T2" fmla="*/ 0 w 4"/>
                <a:gd name="T3" fmla="*/ 8 h 8"/>
                <a:gd name="T4" fmla="*/ 3 w 4"/>
                <a:gd name="T5" fmla="*/ 5 h 8"/>
                <a:gd name="T6" fmla="*/ 3 w 4"/>
                <a:gd name="T7" fmla="*/ 1 h 8"/>
                <a:gd name="T8" fmla="*/ 3 w 4"/>
                <a:gd name="T9" fmla="*/ 1 h 8"/>
              </a:gdLst>
              <a:ahLst/>
              <a:cxnLst>
                <a:cxn ang="0">
                  <a:pos x="T0" y="T1"/>
                </a:cxn>
                <a:cxn ang="0">
                  <a:pos x="T2" y="T3"/>
                </a:cxn>
                <a:cxn ang="0">
                  <a:pos x="T4" y="T5"/>
                </a:cxn>
                <a:cxn ang="0">
                  <a:pos x="T6" y="T7"/>
                </a:cxn>
                <a:cxn ang="0">
                  <a:pos x="T8" y="T9"/>
                </a:cxn>
              </a:cxnLst>
              <a:rect l="0" t="0" r="r" b="b"/>
              <a:pathLst>
                <a:path w="4" h="8">
                  <a:moveTo>
                    <a:pt x="3" y="1"/>
                  </a:moveTo>
                  <a:cubicBezTo>
                    <a:pt x="2" y="1"/>
                    <a:pt x="0" y="7"/>
                    <a:pt x="0" y="8"/>
                  </a:cubicBezTo>
                  <a:cubicBezTo>
                    <a:pt x="0" y="8"/>
                    <a:pt x="2" y="6"/>
                    <a:pt x="3" y="5"/>
                  </a:cubicBezTo>
                  <a:cubicBezTo>
                    <a:pt x="3" y="5"/>
                    <a:pt x="4"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7" name="Freeform 447"/>
            <p:cNvSpPr>
              <a:spLocks/>
            </p:cNvSpPr>
            <p:nvPr/>
          </p:nvSpPr>
          <p:spPr bwMode="auto">
            <a:xfrm>
              <a:off x="8688349" y="4283991"/>
              <a:ext cx="28669" cy="17521"/>
            </a:xfrm>
            <a:custGeom>
              <a:avLst/>
              <a:gdLst>
                <a:gd name="T0" fmla="*/ 1 w 6"/>
                <a:gd name="T1" fmla="*/ 1 h 4"/>
                <a:gd name="T2" fmla="*/ 3 w 6"/>
                <a:gd name="T3" fmla="*/ 3 h 4"/>
                <a:gd name="T4" fmla="*/ 1 w 6"/>
                <a:gd name="T5" fmla="*/ 1 h 4"/>
                <a:gd name="T6" fmla="*/ 1 w 6"/>
                <a:gd name="T7" fmla="*/ 1 h 4"/>
              </a:gdLst>
              <a:ahLst/>
              <a:cxnLst>
                <a:cxn ang="0">
                  <a:pos x="T0" y="T1"/>
                </a:cxn>
                <a:cxn ang="0">
                  <a:pos x="T2" y="T3"/>
                </a:cxn>
                <a:cxn ang="0">
                  <a:pos x="T4" y="T5"/>
                </a:cxn>
                <a:cxn ang="0">
                  <a:pos x="T6" y="T7"/>
                </a:cxn>
              </a:cxnLst>
              <a:rect l="0" t="0" r="r" b="b"/>
              <a:pathLst>
                <a:path w="6" h="4">
                  <a:moveTo>
                    <a:pt x="1" y="1"/>
                  </a:moveTo>
                  <a:cubicBezTo>
                    <a:pt x="0" y="3"/>
                    <a:pt x="1" y="4"/>
                    <a:pt x="3" y="3"/>
                  </a:cubicBezTo>
                  <a:cubicBezTo>
                    <a:pt x="6" y="3"/>
                    <a:pt x="2" y="0"/>
                    <a:pt x="1" y="1"/>
                  </a:cubicBezTo>
                  <a:cubicBezTo>
                    <a:pt x="1" y="2"/>
                    <a:pt x="2"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8" name="Freeform 450"/>
            <p:cNvSpPr>
              <a:spLocks/>
            </p:cNvSpPr>
            <p:nvPr/>
          </p:nvSpPr>
          <p:spPr bwMode="auto">
            <a:xfrm>
              <a:off x="8533850" y="4269657"/>
              <a:ext cx="55747" cy="55747"/>
            </a:xfrm>
            <a:custGeom>
              <a:avLst/>
              <a:gdLst>
                <a:gd name="T0" fmla="*/ 11 w 12"/>
                <a:gd name="T1" fmla="*/ 0 h 12"/>
                <a:gd name="T2" fmla="*/ 6 w 12"/>
                <a:gd name="T3" fmla="*/ 6 h 12"/>
                <a:gd name="T4" fmla="*/ 0 w 12"/>
                <a:gd name="T5" fmla="*/ 12 h 12"/>
                <a:gd name="T6" fmla="*/ 4 w 12"/>
                <a:gd name="T7" fmla="*/ 10 h 12"/>
                <a:gd name="T8" fmla="*/ 8 w 12"/>
                <a:gd name="T9" fmla="*/ 7 h 12"/>
                <a:gd name="T10" fmla="*/ 10 w 12"/>
                <a:gd name="T11" fmla="*/ 3 h 12"/>
                <a:gd name="T12" fmla="*/ 11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11" y="0"/>
                  </a:moveTo>
                  <a:cubicBezTo>
                    <a:pt x="9" y="1"/>
                    <a:pt x="7" y="4"/>
                    <a:pt x="6" y="6"/>
                  </a:cubicBezTo>
                  <a:cubicBezTo>
                    <a:pt x="5" y="7"/>
                    <a:pt x="0" y="10"/>
                    <a:pt x="0" y="12"/>
                  </a:cubicBezTo>
                  <a:cubicBezTo>
                    <a:pt x="0" y="12"/>
                    <a:pt x="3" y="11"/>
                    <a:pt x="4" y="10"/>
                  </a:cubicBezTo>
                  <a:cubicBezTo>
                    <a:pt x="5" y="10"/>
                    <a:pt x="7" y="8"/>
                    <a:pt x="8" y="7"/>
                  </a:cubicBezTo>
                  <a:cubicBezTo>
                    <a:pt x="8" y="5"/>
                    <a:pt x="9" y="4"/>
                    <a:pt x="10" y="3"/>
                  </a:cubicBezTo>
                  <a:cubicBezTo>
                    <a:pt x="11" y="3"/>
                    <a:pt x="12"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39" name="Freeform 451"/>
            <p:cNvSpPr>
              <a:spLocks/>
            </p:cNvSpPr>
            <p:nvPr/>
          </p:nvSpPr>
          <p:spPr bwMode="auto">
            <a:xfrm>
              <a:off x="8697906" y="4199575"/>
              <a:ext cx="9557" cy="4778"/>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1" y="1"/>
                    <a:pt x="2" y="0"/>
                    <a:pt x="1" y="0"/>
                  </a:cubicBezTo>
                  <a:cubicBezTo>
                    <a:pt x="0" y="0"/>
                    <a:pt x="0" y="1"/>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0" name="Freeform 452"/>
            <p:cNvSpPr>
              <a:spLocks/>
            </p:cNvSpPr>
            <p:nvPr/>
          </p:nvSpPr>
          <p:spPr bwMode="auto">
            <a:xfrm>
              <a:off x="8020977" y="4390707"/>
              <a:ext cx="261215" cy="272364"/>
            </a:xfrm>
            <a:custGeom>
              <a:avLst/>
              <a:gdLst>
                <a:gd name="T0" fmla="*/ 12 w 56"/>
                <a:gd name="T1" fmla="*/ 3 h 58"/>
                <a:gd name="T2" fmla="*/ 4 w 56"/>
                <a:gd name="T3" fmla="*/ 2 h 58"/>
                <a:gd name="T4" fmla="*/ 2 w 56"/>
                <a:gd name="T5" fmla="*/ 3 h 58"/>
                <a:gd name="T6" fmla="*/ 6 w 56"/>
                <a:gd name="T7" fmla="*/ 9 h 58"/>
                <a:gd name="T8" fmla="*/ 11 w 56"/>
                <a:gd name="T9" fmla="*/ 13 h 58"/>
                <a:gd name="T10" fmla="*/ 13 w 56"/>
                <a:gd name="T11" fmla="*/ 17 h 58"/>
                <a:gd name="T12" fmla="*/ 17 w 56"/>
                <a:gd name="T13" fmla="*/ 19 h 58"/>
                <a:gd name="T14" fmla="*/ 20 w 56"/>
                <a:gd name="T15" fmla="*/ 26 h 58"/>
                <a:gd name="T16" fmla="*/ 22 w 56"/>
                <a:gd name="T17" fmla="*/ 28 h 58"/>
                <a:gd name="T18" fmla="*/ 26 w 56"/>
                <a:gd name="T19" fmla="*/ 33 h 58"/>
                <a:gd name="T20" fmla="*/ 30 w 56"/>
                <a:gd name="T21" fmla="*/ 42 h 58"/>
                <a:gd name="T22" fmla="*/ 41 w 56"/>
                <a:gd name="T23" fmla="*/ 52 h 58"/>
                <a:gd name="T24" fmla="*/ 46 w 56"/>
                <a:gd name="T25" fmla="*/ 57 h 58"/>
                <a:gd name="T26" fmla="*/ 54 w 56"/>
                <a:gd name="T27" fmla="*/ 57 h 58"/>
                <a:gd name="T28" fmla="*/ 54 w 56"/>
                <a:gd name="T29" fmla="*/ 46 h 58"/>
                <a:gd name="T30" fmla="*/ 55 w 56"/>
                <a:gd name="T31" fmla="*/ 44 h 58"/>
                <a:gd name="T32" fmla="*/ 52 w 56"/>
                <a:gd name="T33" fmla="*/ 41 h 58"/>
                <a:gd name="T34" fmla="*/ 50 w 56"/>
                <a:gd name="T35" fmla="*/ 40 h 58"/>
                <a:gd name="T36" fmla="*/ 48 w 56"/>
                <a:gd name="T37" fmla="*/ 42 h 58"/>
                <a:gd name="T38" fmla="*/ 48 w 56"/>
                <a:gd name="T39" fmla="*/ 38 h 58"/>
                <a:gd name="T40" fmla="*/ 47 w 56"/>
                <a:gd name="T41" fmla="*/ 36 h 58"/>
                <a:gd name="T42" fmla="*/ 44 w 56"/>
                <a:gd name="T43" fmla="*/ 34 h 58"/>
                <a:gd name="T44" fmla="*/ 42 w 56"/>
                <a:gd name="T45" fmla="*/ 30 h 58"/>
                <a:gd name="T46" fmla="*/ 42 w 56"/>
                <a:gd name="T47" fmla="*/ 29 h 58"/>
                <a:gd name="T48" fmla="*/ 43 w 56"/>
                <a:gd name="T49" fmla="*/ 28 h 58"/>
                <a:gd name="T50" fmla="*/ 38 w 56"/>
                <a:gd name="T51" fmla="*/ 27 h 58"/>
                <a:gd name="T52" fmla="*/ 38 w 56"/>
                <a:gd name="T53" fmla="*/ 25 h 58"/>
                <a:gd name="T54" fmla="*/ 36 w 56"/>
                <a:gd name="T55" fmla="*/ 24 h 58"/>
                <a:gd name="T56" fmla="*/ 37 w 56"/>
                <a:gd name="T57" fmla="*/ 23 h 58"/>
                <a:gd name="T58" fmla="*/ 35 w 56"/>
                <a:gd name="T59" fmla="*/ 22 h 58"/>
                <a:gd name="T60" fmla="*/ 34 w 56"/>
                <a:gd name="T61" fmla="*/ 21 h 58"/>
                <a:gd name="T62" fmla="*/ 31 w 56"/>
                <a:gd name="T63" fmla="*/ 19 h 58"/>
                <a:gd name="T64" fmla="*/ 30 w 56"/>
                <a:gd name="T65" fmla="*/ 19 h 58"/>
                <a:gd name="T66" fmla="*/ 25 w 56"/>
                <a:gd name="T67" fmla="*/ 16 h 58"/>
                <a:gd name="T68" fmla="*/ 21 w 56"/>
                <a:gd name="T69" fmla="*/ 11 h 58"/>
                <a:gd name="T70" fmla="*/ 16 w 56"/>
                <a:gd name="T71" fmla="*/ 7 h 58"/>
                <a:gd name="T72" fmla="*/ 12 w 56"/>
                <a:gd name="T73"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 h="58">
                  <a:moveTo>
                    <a:pt x="12" y="3"/>
                  </a:moveTo>
                  <a:cubicBezTo>
                    <a:pt x="9" y="3"/>
                    <a:pt x="7" y="3"/>
                    <a:pt x="4" y="2"/>
                  </a:cubicBezTo>
                  <a:cubicBezTo>
                    <a:pt x="2" y="1"/>
                    <a:pt x="0" y="0"/>
                    <a:pt x="2" y="3"/>
                  </a:cubicBezTo>
                  <a:cubicBezTo>
                    <a:pt x="3" y="5"/>
                    <a:pt x="4" y="8"/>
                    <a:pt x="6" y="9"/>
                  </a:cubicBezTo>
                  <a:cubicBezTo>
                    <a:pt x="8" y="10"/>
                    <a:pt x="10" y="11"/>
                    <a:pt x="11" y="13"/>
                  </a:cubicBezTo>
                  <a:cubicBezTo>
                    <a:pt x="12" y="14"/>
                    <a:pt x="12" y="16"/>
                    <a:pt x="13" y="17"/>
                  </a:cubicBezTo>
                  <a:cubicBezTo>
                    <a:pt x="15" y="18"/>
                    <a:pt x="16" y="18"/>
                    <a:pt x="17" y="19"/>
                  </a:cubicBezTo>
                  <a:cubicBezTo>
                    <a:pt x="19" y="21"/>
                    <a:pt x="19" y="24"/>
                    <a:pt x="20" y="26"/>
                  </a:cubicBezTo>
                  <a:cubicBezTo>
                    <a:pt x="21" y="27"/>
                    <a:pt x="22" y="28"/>
                    <a:pt x="22" y="28"/>
                  </a:cubicBezTo>
                  <a:cubicBezTo>
                    <a:pt x="24" y="30"/>
                    <a:pt x="25" y="31"/>
                    <a:pt x="26" y="33"/>
                  </a:cubicBezTo>
                  <a:cubicBezTo>
                    <a:pt x="28" y="36"/>
                    <a:pt x="28" y="39"/>
                    <a:pt x="30" y="42"/>
                  </a:cubicBezTo>
                  <a:cubicBezTo>
                    <a:pt x="34" y="45"/>
                    <a:pt x="37" y="49"/>
                    <a:pt x="41" y="52"/>
                  </a:cubicBezTo>
                  <a:cubicBezTo>
                    <a:pt x="43" y="54"/>
                    <a:pt x="44" y="55"/>
                    <a:pt x="46" y="57"/>
                  </a:cubicBezTo>
                  <a:cubicBezTo>
                    <a:pt x="47" y="57"/>
                    <a:pt x="53" y="58"/>
                    <a:pt x="54" y="57"/>
                  </a:cubicBezTo>
                  <a:cubicBezTo>
                    <a:pt x="55" y="56"/>
                    <a:pt x="53" y="48"/>
                    <a:pt x="54" y="46"/>
                  </a:cubicBezTo>
                  <a:cubicBezTo>
                    <a:pt x="54" y="45"/>
                    <a:pt x="56" y="45"/>
                    <a:pt x="55" y="44"/>
                  </a:cubicBezTo>
                  <a:cubicBezTo>
                    <a:pt x="54" y="43"/>
                    <a:pt x="53" y="42"/>
                    <a:pt x="52" y="41"/>
                  </a:cubicBezTo>
                  <a:cubicBezTo>
                    <a:pt x="52" y="41"/>
                    <a:pt x="51" y="40"/>
                    <a:pt x="50" y="40"/>
                  </a:cubicBezTo>
                  <a:cubicBezTo>
                    <a:pt x="49" y="40"/>
                    <a:pt x="49" y="42"/>
                    <a:pt x="48" y="42"/>
                  </a:cubicBezTo>
                  <a:cubicBezTo>
                    <a:pt x="49" y="42"/>
                    <a:pt x="48" y="38"/>
                    <a:pt x="48" y="38"/>
                  </a:cubicBezTo>
                  <a:cubicBezTo>
                    <a:pt x="47" y="37"/>
                    <a:pt x="47" y="37"/>
                    <a:pt x="47" y="36"/>
                  </a:cubicBezTo>
                  <a:cubicBezTo>
                    <a:pt x="47" y="35"/>
                    <a:pt x="45" y="34"/>
                    <a:pt x="44" y="34"/>
                  </a:cubicBezTo>
                  <a:cubicBezTo>
                    <a:pt x="43" y="33"/>
                    <a:pt x="41" y="32"/>
                    <a:pt x="42" y="30"/>
                  </a:cubicBezTo>
                  <a:cubicBezTo>
                    <a:pt x="42" y="30"/>
                    <a:pt x="41" y="29"/>
                    <a:pt x="42" y="29"/>
                  </a:cubicBezTo>
                  <a:cubicBezTo>
                    <a:pt x="42" y="28"/>
                    <a:pt x="43" y="29"/>
                    <a:pt x="43" y="28"/>
                  </a:cubicBezTo>
                  <a:cubicBezTo>
                    <a:pt x="44" y="26"/>
                    <a:pt x="38" y="26"/>
                    <a:pt x="38" y="27"/>
                  </a:cubicBezTo>
                  <a:cubicBezTo>
                    <a:pt x="38" y="26"/>
                    <a:pt x="42" y="25"/>
                    <a:pt x="38" y="25"/>
                  </a:cubicBezTo>
                  <a:cubicBezTo>
                    <a:pt x="37" y="25"/>
                    <a:pt x="36" y="24"/>
                    <a:pt x="36" y="24"/>
                  </a:cubicBezTo>
                  <a:cubicBezTo>
                    <a:pt x="36" y="23"/>
                    <a:pt x="37" y="23"/>
                    <a:pt x="37" y="23"/>
                  </a:cubicBezTo>
                  <a:cubicBezTo>
                    <a:pt x="37" y="22"/>
                    <a:pt x="35" y="22"/>
                    <a:pt x="35" y="22"/>
                  </a:cubicBezTo>
                  <a:cubicBezTo>
                    <a:pt x="35" y="22"/>
                    <a:pt x="36" y="21"/>
                    <a:pt x="34" y="21"/>
                  </a:cubicBezTo>
                  <a:cubicBezTo>
                    <a:pt x="33" y="20"/>
                    <a:pt x="32" y="20"/>
                    <a:pt x="31" y="19"/>
                  </a:cubicBezTo>
                  <a:cubicBezTo>
                    <a:pt x="28" y="15"/>
                    <a:pt x="30" y="19"/>
                    <a:pt x="30" y="19"/>
                  </a:cubicBezTo>
                  <a:cubicBezTo>
                    <a:pt x="29" y="19"/>
                    <a:pt x="26" y="16"/>
                    <a:pt x="25" y="16"/>
                  </a:cubicBezTo>
                  <a:cubicBezTo>
                    <a:pt x="24" y="14"/>
                    <a:pt x="23" y="12"/>
                    <a:pt x="21" y="11"/>
                  </a:cubicBezTo>
                  <a:cubicBezTo>
                    <a:pt x="19" y="10"/>
                    <a:pt x="18" y="9"/>
                    <a:pt x="16" y="7"/>
                  </a:cubicBezTo>
                  <a:cubicBezTo>
                    <a:pt x="15" y="6"/>
                    <a:pt x="14" y="3"/>
                    <a:pt x="1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1" name="Freeform 453"/>
            <p:cNvSpPr>
              <a:spLocks/>
            </p:cNvSpPr>
            <p:nvPr/>
          </p:nvSpPr>
          <p:spPr bwMode="auto">
            <a:xfrm>
              <a:off x="8067167" y="4489461"/>
              <a:ext cx="23891"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2" name="Freeform 454"/>
            <p:cNvSpPr>
              <a:spLocks/>
            </p:cNvSpPr>
            <p:nvPr/>
          </p:nvSpPr>
          <p:spPr bwMode="auto">
            <a:xfrm>
              <a:off x="8100616" y="4545208"/>
              <a:ext cx="22299" cy="23893"/>
            </a:xfrm>
            <a:custGeom>
              <a:avLst/>
              <a:gdLst>
                <a:gd name="T0" fmla="*/ 4 w 5"/>
                <a:gd name="T1" fmla="*/ 4 h 5"/>
                <a:gd name="T2" fmla="*/ 1 w 5"/>
                <a:gd name="T3" fmla="*/ 0 h 5"/>
                <a:gd name="T4" fmla="*/ 4 w 5"/>
                <a:gd name="T5" fmla="*/ 4 h 5"/>
              </a:gdLst>
              <a:ahLst/>
              <a:cxnLst>
                <a:cxn ang="0">
                  <a:pos x="T0" y="T1"/>
                </a:cxn>
                <a:cxn ang="0">
                  <a:pos x="T2" y="T3"/>
                </a:cxn>
                <a:cxn ang="0">
                  <a:pos x="T4" y="T5"/>
                </a:cxn>
              </a:cxnLst>
              <a:rect l="0" t="0" r="r" b="b"/>
              <a:pathLst>
                <a:path w="5" h="5">
                  <a:moveTo>
                    <a:pt x="4" y="4"/>
                  </a:moveTo>
                  <a:cubicBezTo>
                    <a:pt x="5" y="3"/>
                    <a:pt x="2" y="0"/>
                    <a:pt x="1" y="0"/>
                  </a:cubicBezTo>
                  <a:cubicBezTo>
                    <a:pt x="0" y="1"/>
                    <a:pt x="3"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3" name="Freeform 455"/>
            <p:cNvSpPr>
              <a:spLocks/>
            </p:cNvSpPr>
            <p:nvPr/>
          </p:nvSpPr>
          <p:spPr bwMode="auto">
            <a:xfrm>
              <a:off x="8258301" y="4559541"/>
              <a:ext cx="33448" cy="33448"/>
            </a:xfrm>
            <a:custGeom>
              <a:avLst/>
              <a:gdLst>
                <a:gd name="T0" fmla="*/ 7 w 7"/>
                <a:gd name="T1" fmla="*/ 7 h 7"/>
                <a:gd name="T2" fmla="*/ 5 w 7"/>
                <a:gd name="T3" fmla="*/ 3 h 7"/>
                <a:gd name="T4" fmla="*/ 0 w 7"/>
                <a:gd name="T5" fmla="*/ 1 h 7"/>
                <a:gd name="T6" fmla="*/ 1 w 7"/>
                <a:gd name="T7" fmla="*/ 3 h 7"/>
                <a:gd name="T8" fmla="*/ 3 w 7"/>
                <a:gd name="T9" fmla="*/ 5 h 7"/>
                <a:gd name="T10" fmla="*/ 7 w 7"/>
                <a:gd name="T11" fmla="*/ 7 h 7"/>
              </a:gdLst>
              <a:ahLst/>
              <a:cxnLst>
                <a:cxn ang="0">
                  <a:pos x="T0" y="T1"/>
                </a:cxn>
                <a:cxn ang="0">
                  <a:pos x="T2" y="T3"/>
                </a:cxn>
                <a:cxn ang="0">
                  <a:pos x="T4" y="T5"/>
                </a:cxn>
                <a:cxn ang="0">
                  <a:pos x="T6" y="T7"/>
                </a:cxn>
                <a:cxn ang="0">
                  <a:pos x="T8" y="T9"/>
                </a:cxn>
                <a:cxn ang="0">
                  <a:pos x="T10" y="T11"/>
                </a:cxn>
              </a:cxnLst>
              <a:rect l="0" t="0" r="r" b="b"/>
              <a:pathLst>
                <a:path w="7" h="7">
                  <a:moveTo>
                    <a:pt x="7" y="7"/>
                  </a:moveTo>
                  <a:cubicBezTo>
                    <a:pt x="7" y="5"/>
                    <a:pt x="5" y="5"/>
                    <a:pt x="5" y="3"/>
                  </a:cubicBezTo>
                  <a:cubicBezTo>
                    <a:pt x="5" y="1"/>
                    <a:pt x="2" y="0"/>
                    <a:pt x="0" y="1"/>
                  </a:cubicBezTo>
                  <a:cubicBezTo>
                    <a:pt x="0" y="2"/>
                    <a:pt x="0" y="3"/>
                    <a:pt x="1" y="3"/>
                  </a:cubicBezTo>
                  <a:cubicBezTo>
                    <a:pt x="3" y="3"/>
                    <a:pt x="2" y="4"/>
                    <a:pt x="3" y="5"/>
                  </a:cubicBezTo>
                  <a:cubicBezTo>
                    <a:pt x="3" y="6"/>
                    <a:pt x="7" y="7"/>
                    <a:pt x="7"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4" name="Freeform 456"/>
            <p:cNvSpPr>
              <a:spLocks/>
            </p:cNvSpPr>
            <p:nvPr/>
          </p:nvSpPr>
          <p:spPr bwMode="auto">
            <a:xfrm>
              <a:off x="8310862" y="4583434"/>
              <a:ext cx="17521" cy="17521"/>
            </a:xfrm>
            <a:custGeom>
              <a:avLst/>
              <a:gdLst>
                <a:gd name="T0" fmla="*/ 2 w 4"/>
                <a:gd name="T1" fmla="*/ 3 h 4"/>
                <a:gd name="T2" fmla="*/ 2 w 4"/>
                <a:gd name="T3" fmla="*/ 0 h 4"/>
                <a:gd name="T4" fmla="*/ 2 w 4"/>
                <a:gd name="T5" fmla="*/ 3 h 4"/>
                <a:gd name="T6" fmla="*/ 2 w 4"/>
                <a:gd name="T7" fmla="*/ 3 h 4"/>
              </a:gdLst>
              <a:ahLst/>
              <a:cxnLst>
                <a:cxn ang="0">
                  <a:pos x="T0" y="T1"/>
                </a:cxn>
                <a:cxn ang="0">
                  <a:pos x="T2" y="T3"/>
                </a:cxn>
                <a:cxn ang="0">
                  <a:pos x="T4" y="T5"/>
                </a:cxn>
                <a:cxn ang="0">
                  <a:pos x="T6" y="T7"/>
                </a:cxn>
              </a:cxnLst>
              <a:rect l="0" t="0" r="r" b="b"/>
              <a:pathLst>
                <a:path w="4" h="4">
                  <a:moveTo>
                    <a:pt x="2" y="3"/>
                  </a:moveTo>
                  <a:cubicBezTo>
                    <a:pt x="0" y="4"/>
                    <a:pt x="0" y="1"/>
                    <a:pt x="2" y="0"/>
                  </a:cubicBezTo>
                  <a:cubicBezTo>
                    <a:pt x="4" y="0"/>
                    <a:pt x="4" y="3"/>
                    <a:pt x="2" y="3"/>
                  </a:cubicBezTo>
                  <a:cubicBezTo>
                    <a:pt x="1" y="4"/>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5" name="Freeform 457"/>
            <p:cNvSpPr>
              <a:spLocks/>
            </p:cNvSpPr>
            <p:nvPr/>
          </p:nvSpPr>
          <p:spPr bwMode="auto">
            <a:xfrm>
              <a:off x="8263078" y="4663072"/>
              <a:ext cx="215025" cy="70082"/>
            </a:xfrm>
            <a:custGeom>
              <a:avLst/>
              <a:gdLst>
                <a:gd name="T0" fmla="*/ 9 w 46"/>
                <a:gd name="T1" fmla="*/ 0 h 15"/>
                <a:gd name="T2" fmla="*/ 3 w 46"/>
                <a:gd name="T3" fmla="*/ 0 h 15"/>
                <a:gd name="T4" fmla="*/ 0 w 46"/>
                <a:gd name="T5" fmla="*/ 4 h 15"/>
                <a:gd name="T6" fmla="*/ 5 w 46"/>
                <a:gd name="T7" fmla="*/ 6 h 15"/>
                <a:gd name="T8" fmla="*/ 11 w 46"/>
                <a:gd name="T9" fmla="*/ 9 h 15"/>
                <a:gd name="T10" fmla="*/ 15 w 46"/>
                <a:gd name="T11" fmla="*/ 9 h 15"/>
                <a:gd name="T12" fmla="*/ 24 w 46"/>
                <a:gd name="T13" fmla="*/ 11 h 15"/>
                <a:gd name="T14" fmla="*/ 40 w 46"/>
                <a:gd name="T15" fmla="*/ 13 h 15"/>
                <a:gd name="T16" fmla="*/ 45 w 46"/>
                <a:gd name="T17" fmla="*/ 13 h 15"/>
                <a:gd name="T18" fmla="*/ 43 w 46"/>
                <a:gd name="T19" fmla="*/ 9 h 15"/>
                <a:gd name="T20" fmla="*/ 41 w 46"/>
                <a:gd name="T21" fmla="*/ 9 h 15"/>
                <a:gd name="T22" fmla="*/ 37 w 46"/>
                <a:gd name="T23" fmla="*/ 9 h 15"/>
                <a:gd name="T24" fmla="*/ 35 w 46"/>
                <a:gd name="T25" fmla="*/ 6 h 15"/>
                <a:gd name="T26" fmla="*/ 32 w 46"/>
                <a:gd name="T27" fmla="*/ 4 h 15"/>
                <a:gd name="T28" fmla="*/ 27 w 46"/>
                <a:gd name="T29" fmla="*/ 3 h 15"/>
                <a:gd name="T30" fmla="*/ 25 w 46"/>
                <a:gd name="T31" fmla="*/ 4 h 15"/>
                <a:gd name="T32" fmla="*/ 21 w 46"/>
                <a:gd name="T33" fmla="*/ 5 h 15"/>
                <a:gd name="T34" fmla="*/ 15 w 46"/>
                <a:gd name="T35" fmla="*/ 3 h 15"/>
                <a:gd name="T36" fmla="*/ 11 w 46"/>
                <a:gd name="T37" fmla="*/ 2 h 15"/>
                <a:gd name="T38" fmla="*/ 9 w 46"/>
                <a:gd name="T39" fmla="*/ 0 h 15"/>
                <a:gd name="T40" fmla="*/ 9 w 46"/>
                <a:gd name="T41"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15">
                  <a:moveTo>
                    <a:pt x="9" y="0"/>
                  </a:moveTo>
                  <a:cubicBezTo>
                    <a:pt x="7" y="1"/>
                    <a:pt x="6" y="0"/>
                    <a:pt x="3" y="0"/>
                  </a:cubicBezTo>
                  <a:cubicBezTo>
                    <a:pt x="3" y="0"/>
                    <a:pt x="0" y="3"/>
                    <a:pt x="0" y="4"/>
                  </a:cubicBezTo>
                  <a:cubicBezTo>
                    <a:pt x="0" y="5"/>
                    <a:pt x="4" y="4"/>
                    <a:pt x="5" y="6"/>
                  </a:cubicBezTo>
                  <a:cubicBezTo>
                    <a:pt x="6" y="8"/>
                    <a:pt x="9" y="8"/>
                    <a:pt x="11" y="9"/>
                  </a:cubicBezTo>
                  <a:cubicBezTo>
                    <a:pt x="13" y="9"/>
                    <a:pt x="14" y="9"/>
                    <a:pt x="15" y="9"/>
                  </a:cubicBezTo>
                  <a:cubicBezTo>
                    <a:pt x="18" y="9"/>
                    <a:pt x="21" y="10"/>
                    <a:pt x="24" y="11"/>
                  </a:cubicBezTo>
                  <a:cubicBezTo>
                    <a:pt x="29" y="12"/>
                    <a:pt x="35" y="11"/>
                    <a:pt x="40" y="13"/>
                  </a:cubicBezTo>
                  <a:cubicBezTo>
                    <a:pt x="41" y="13"/>
                    <a:pt x="44" y="15"/>
                    <a:pt x="45" y="13"/>
                  </a:cubicBezTo>
                  <a:cubicBezTo>
                    <a:pt x="46" y="13"/>
                    <a:pt x="44" y="9"/>
                    <a:pt x="43" y="9"/>
                  </a:cubicBezTo>
                  <a:cubicBezTo>
                    <a:pt x="42" y="8"/>
                    <a:pt x="42" y="9"/>
                    <a:pt x="41" y="9"/>
                  </a:cubicBezTo>
                  <a:cubicBezTo>
                    <a:pt x="39" y="10"/>
                    <a:pt x="38" y="9"/>
                    <a:pt x="37" y="9"/>
                  </a:cubicBezTo>
                  <a:cubicBezTo>
                    <a:pt x="36" y="8"/>
                    <a:pt x="36" y="7"/>
                    <a:pt x="35" y="6"/>
                  </a:cubicBezTo>
                  <a:cubicBezTo>
                    <a:pt x="35" y="5"/>
                    <a:pt x="33" y="5"/>
                    <a:pt x="32" y="4"/>
                  </a:cubicBezTo>
                  <a:cubicBezTo>
                    <a:pt x="31" y="4"/>
                    <a:pt x="28" y="3"/>
                    <a:pt x="27" y="3"/>
                  </a:cubicBezTo>
                  <a:cubicBezTo>
                    <a:pt x="26" y="3"/>
                    <a:pt x="25" y="4"/>
                    <a:pt x="25" y="4"/>
                  </a:cubicBezTo>
                  <a:cubicBezTo>
                    <a:pt x="24" y="5"/>
                    <a:pt x="23" y="5"/>
                    <a:pt x="21" y="5"/>
                  </a:cubicBezTo>
                  <a:cubicBezTo>
                    <a:pt x="19" y="5"/>
                    <a:pt x="17" y="4"/>
                    <a:pt x="15" y="3"/>
                  </a:cubicBezTo>
                  <a:cubicBezTo>
                    <a:pt x="14" y="2"/>
                    <a:pt x="12" y="2"/>
                    <a:pt x="11" y="2"/>
                  </a:cubicBezTo>
                  <a:cubicBezTo>
                    <a:pt x="11" y="2"/>
                    <a:pt x="10" y="0"/>
                    <a:pt x="9" y="0"/>
                  </a:cubicBezTo>
                  <a:cubicBezTo>
                    <a:pt x="8" y="1"/>
                    <a:pt x="10" y="0"/>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6" name="Freeform 458"/>
            <p:cNvSpPr>
              <a:spLocks/>
            </p:cNvSpPr>
            <p:nvPr/>
          </p:nvSpPr>
          <p:spPr bwMode="auto">
            <a:xfrm>
              <a:off x="8422356" y="4680592"/>
              <a:ext cx="36633" cy="14335"/>
            </a:xfrm>
            <a:custGeom>
              <a:avLst/>
              <a:gdLst>
                <a:gd name="T0" fmla="*/ 3 w 8"/>
                <a:gd name="T1" fmla="*/ 3 h 3"/>
                <a:gd name="T2" fmla="*/ 8 w 8"/>
                <a:gd name="T3" fmla="*/ 1 h 3"/>
                <a:gd name="T4" fmla="*/ 3 w 8"/>
                <a:gd name="T5" fmla="*/ 3 h 3"/>
                <a:gd name="T6" fmla="*/ 3 w 8"/>
                <a:gd name="T7" fmla="*/ 3 h 3"/>
              </a:gdLst>
              <a:ahLst/>
              <a:cxnLst>
                <a:cxn ang="0">
                  <a:pos x="T0" y="T1"/>
                </a:cxn>
                <a:cxn ang="0">
                  <a:pos x="T2" y="T3"/>
                </a:cxn>
                <a:cxn ang="0">
                  <a:pos x="T4" y="T5"/>
                </a:cxn>
                <a:cxn ang="0">
                  <a:pos x="T6" y="T7"/>
                </a:cxn>
              </a:cxnLst>
              <a:rect l="0" t="0" r="r" b="b"/>
              <a:pathLst>
                <a:path w="8" h="3">
                  <a:moveTo>
                    <a:pt x="3" y="3"/>
                  </a:moveTo>
                  <a:cubicBezTo>
                    <a:pt x="0" y="2"/>
                    <a:pt x="7" y="0"/>
                    <a:pt x="8" y="1"/>
                  </a:cubicBezTo>
                  <a:cubicBezTo>
                    <a:pt x="8" y="2"/>
                    <a:pt x="4" y="3"/>
                    <a:pt x="3" y="3"/>
                  </a:cubicBezTo>
                  <a:cubicBezTo>
                    <a:pt x="2" y="3"/>
                    <a:pt x="4"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7" name="Freeform 459"/>
            <p:cNvSpPr>
              <a:spLocks/>
            </p:cNvSpPr>
            <p:nvPr/>
          </p:nvSpPr>
          <p:spPr bwMode="auto">
            <a:xfrm>
              <a:off x="8473324" y="4714040"/>
              <a:ext cx="28669" cy="19114"/>
            </a:xfrm>
            <a:custGeom>
              <a:avLst/>
              <a:gdLst>
                <a:gd name="T0" fmla="*/ 3 w 6"/>
                <a:gd name="T1" fmla="*/ 0 h 4"/>
                <a:gd name="T2" fmla="*/ 1 w 6"/>
                <a:gd name="T3" fmla="*/ 1 h 4"/>
                <a:gd name="T4" fmla="*/ 3 w 6"/>
                <a:gd name="T5" fmla="*/ 4 h 4"/>
                <a:gd name="T6" fmla="*/ 3 w 6"/>
                <a:gd name="T7" fmla="*/ 0 h 4"/>
              </a:gdLst>
              <a:ahLst/>
              <a:cxnLst>
                <a:cxn ang="0">
                  <a:pos x="T0" y="T1"/>
                </a:cxn>
                <a:cxn ang="0">
                  <a:pos x="T2" y="T3"/>
                </a:cxn>
                <a:cxn ang="0">
                  <a:pos x="T4" y="T5"/>
                </a:cxn>
                <a:cxn ang="0">
                  <a:pos x="T6" y="T7"/>
                </a:cxn>
              </a:cxnLst>
              <a:rect l="0" t="0" r="r" b="b"/>
              <a:pathLst>
                <a:path w="6" h="4">
                  <a:moveTo>
                    <a:pt x="3" y="0"/>
                  </a:moveTo>
                  <a:cubicBezTo>
                    <a:pt x="2" y="0"/>
                    <a:pt x="0" y="0"/>
                    <a:pt x="1" y="1"/>
                  </a:cubicBezTo>
                  <a:cubicBezTo>
                    <a:pt x="1" y="1"/>
                    <a:pt x="3" y="4"/>
                    <a:pt x="3" y="4"/>
                  </a:cubicBezTo>
                  <a:cubicBezTo>
                    <a:pt x="5" y="4"/>
                    <a:pt x="6" y="0"/>
                    <a:pt x="3"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8" name="Freeform 460"/>
            <p:cNvSpPr>
              <a:spLocks/>
            </p:cNvSpPr>
            <p:nvPr/>
          </p:nvSpPr>
          <p:spPr bwMode="auto">
            <a:xfrm>
              <a:off x="8501995" y="4718818"/>
              <a:ext cx="22299" cy="14335"/>
            </a:xfrm>
            <a:custGeom>
              <a:avLst/>
              <a:gdLst>
                <a:gd name="T0" fmla="*/ 4 w 5"/>
                <a:gd name="T1" fmla="*/ 1 h 3"/>
                <a:gd name="T2" fmla="*/ 2 w 5"/>
                <a:gd name="T3" fmla="*/ 0 h 3"/>
                <a:gd name="T4" fmla="*/ 1 w 5"/>
                <a:gd name="T5" fmla="*/ 2 h 3"/>
                <a:gd name="T6" fmla="*/ 2 w 5"/>
                <a:gd name="T7" fmla="*/ 2 h 3"/>
                <a:gd name="T8" fmla="*/ 4 w 5"/>
                <a:gd name="T9" fmla="*/ 1 h 3"/>
                <a:gd name="T10" fmla="*/ 4 w 5"/>
                <a:gd name="T11" fmla="*/ 1 h 3"/>
              </a:gdLst>
              <a:ahLst/>
              <a:cxnLst>
                <a:cxn ang="0">
                  <a:pos x="T0" y="T1"/>
                </a:cxn>
                <a:cxn ang="0">
                  <a:pos x="T2" y="T3"/>
                </a:cxn>
                <a:cxn ang="0">
                  <a:pos x="T4" y="T5"/>
                </a:cxn>
                <a:cxn ang="0">
                  <a:pos x="T6" y="T7"/>
                </a:cxn>
                <a:cxn ang="0">
                  <a:pos x="T8" y="T9"/>
                </a:cxn>
                <a:cxn ang="0">
                  <a:pos x="T10" y="T11"/>
                </a:cxn>
              </a:cxnLst>
              <a:rect l="0" t="0" r="r" b="b"/>
              <a:pathLst>
                <a:path w="5" h="3">
                  <a:moveTo>
                    <a:pt x="4" y="1"/>
                  </a:moveTo>
                  <a:cubicBezTo>
                    <a:pt x="4" y="1"/>
                    <a:pt x="3" y="0"/>
                    <a:pt x="2" y="0"/>
                  </a:cubicBezTo>
                  <a:cubicBezTo>
                    <a:pt x="2" y="1"/>
                    <a:pt x="0" y="2"/>
                    <a:pt x="1" y="2"/>
                  </a:cubicBezTo>
                  <a:cubicBezTo>
                    <a:pt x="1" y="2"/>
                    <a:pt x="2" y="3"/>
                    <a:pt x="2" y="2"/>
                  </a:cubicBezTo>
                  <a:cubicBezTo>
                    <a:pt x="3" y="2"/>
                    <a:pt x="5" y="2"/>
                    <a:pt x="4" y="1"/>
                  </a:cubicBezTo>
                  <a:cubicBezTo>
                    <a:pt x="4" y="1"/>
                    <a:pt x="5" y="2"/>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49" name="Freeform 461"/>
            <p:cNvSpPr>
              <a:spLocks/>
            </p:cNvSpPr>
            <p:nvPr/>
          </p:nvSpPr>
          <p:spPr bwMode="auto">
            <a:xfrm>
              <a:off x="8519515" y="4718818"/>
              <a:ext cx="33448" cy="19114"/>
            </a:xfrm>
            <a:custGeom>
              <a:avLst/>
              <a:gdLst>
                <a:gd name="T0" fmla="*/ 2 w 7"/>
                <a:gd name="T1" fmla="*/ 1 h 4"/>
                <a:gd name="T2" fmla="*/ 2 w 7"/>
                <a:gd name="T3" fmla="*/ 4 h 4"/>
                <a:gd name="T4" fmla="*/ 6 w 7"/>
                <a:gd name="T5" fmla="*/ 3 h 4"/>
                <a:gd name="T6" fmla="*/ 5 w 7"/>
                <a:gd name="T7" fmla="*/ 1 h 4"/>
                <a:gd name="T8" fmla="*/ 2 w 7"/>
                <a:gd name="T9" fmla="*/ 1 h 4"/>
              </a:gdLst>
              <a:ahLst/>
              <a:cxnLst>
                <a:cxn ang="0">
                  <a:pos x="T0" y="T1"/>
                </a:cxn>
                <a:cxn ang="0">
                  <a:pos x="T2" y="T3"/>
                </a:cxn>
                <a:cxn ang="0">
                  <a:pos x="T4" y="T5"/>
                </a:cxn>
                <a:cxn ang="0">
                  <a:pos x="T6" y="T7"/>
                </a:cxn>
                <a:cxn ang="0">
                  <a:pos x="T8" y="T9"/>
                </a:cxn>
              </a:cxnLst>
              <a:rect l="0" t="0" r="r" b="b"/>
              <a:pathLst>
                <a:path w="7" h="4">
                  <a:moveTo>
                    <a:pt x="2" y="1"/>
                  </a:moveTo>
                  <a:cubicBezTo>
                    <a:pt x="1" y="2"/>
                    <a:pt x="0" y="4"/>
                    <a:pt x="2" y="4"/>
                  </a:cubicBezTo>
                  <a:cubicBezTo>
                    <a:pt x="4" y="4"/>
                    <a:pt x="5" y="4"/>
                    <a:pt x="6" y="3"/>
                  </a:cubicBezTo>
                  <a:cubicBezTo>
                    <a:pt x="7" y="3"/>
                    <a:pt x="5" y="2"/>
                    <a:pt x="5" y="1"/>
                  </a:cubicBezTo>
                  <a:cubicBezTo>
                    <a:pt x="4" y="0"/>
                    <a:pt x="3" y="0"/>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0" name="Freeform 462"/>
            <p:cNvSpPr>
              <a:spLocks/>
            </p:cNvSpPr>
            <p:nvPr/>
          </p:nvSpPr>
          <p:spPr bwMode="auto">
            <a:xfrm>
              <a:off x="8543406" y="4714040"/>
              <a:ext cx="38226" cy="23893"/>
            </a:xfrm>
            <a:custGeom>
              <a:avLst/>
              <a:gdLst>
                <a:gd name="T0" fmla="*/ 1 w 8"/>
                <a:gd name="T1" fmla="*/ 0 h 5"/>
                <a:gd name="T2" fmla="*/ 0 w 8"/>
                <a:gd name="T3" fmla="*/ 1 h 5"/>
                <a:gd name="T4" fmla="*/ 2 w 8"/>
                <a:gd name="T5" fmla="*/ 2 h 5"/>
                <a:gd name="T6" fmla="*/ 2 w 8"/>
                <a:gd name="T7" fmla="*/ 3 h 5"/>
                <a:gd name="T8" fmla="*/ 7 w 8"/>
                <a:gd name="T9" fmla="*/ 4 h 5"/>
                <a:gd name="T10" fmla="*/ 7 w 8"/>
                <a:gd name="T11" fmla="*/ 1 h 5"/>
                <a:gd name="T12" fmla="*/ 1 w 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 h="5">
                  <a:moveTo>
                    <a:pt x="1" y="0"/>
                  </a:moveTo>
                  <a:cubicBezTo>
                    <a:pt x="0" y="0"/>
                    <a:pt x="0" y="0"/>
                    <a:pt x="0" y="1"/>
                  </a:cubicBezTo>
                  <a:cubicBezTo>
                    <a:pt x="0" y="1"/>
                    <a:pt x="2" y="1"/>
                    <a:pt x="2" y="2"/>
                  </a:cubicBezTo>
                  <a:cubicBezTo>
                    <a:pt x="2" y="2"/>
                    <a:pt x="2" y="3"/>
                    <a:pt x="2" y="3"/>
                  </a:cubicBezTo>
                  <a:cubicBezTo>
                    <a:pt x="2" y="4"/>
                    <a:pt x="6" y="5"/>
                    <a:pt x="7" y="4"/>
                  </a:cubicBezTo>
                  <a:cubicBezTo>
                    <a:pt x="8" y="3"/>
                    <a:pt x="8" y="2"/>
                    <a:pt x="7" y="1"/>
                  </a:cubicBezTo>
                  <a:cubicBezTo>
                    <a:pt x="5" y="1"/>
                    <a:pt x="3" y="1"/>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1" name="Freeform 463"/>
            <p:cNvSpPr>
              <a:spLocks/>
            </p:cNvSpPr>
            <p:nvPr/>
          </p:nvSpPr>
          <p:spPr bwMode="auto">
            <a:xfrm>
              <a:off x="8594376" y="4718818"/>
              <a:ext cx="57340" cy="19114"/>
            </a:xfrm>
            <a:custGeom>
              <a:avLst/>
              <a:gdLst>
                <a:gd name="T0" fmla="*/ 2 w 12"/>
                <a:gd name="T1" fmla="*/ 0 h 4"/>
                <a:gd name="T2" fmla="*/ 0 w 12"/>
                <a:gd name="T3" fmla="*/ 2 h 4"/>
                <a:gd name="T4" fmla="*/ 12 w 12"/>
                <a:gd name="T5" fmla="*/ 2 h 4"/>
                <a:gd name="T6" fmla="*/ 9 w 12"/>
                <a:gd name="T7" fmla="*/ 2 h 4"/>
                <a:gd name="T8" fmla="*/ 2 w 12"/>
                <a:gd name="T9" fmla="*/ 0 h 4"/>
                <a:gd name="T10" fmla="*/ 2 w 12"/>
                <a:gd name="T11" fmla="*/ 0 h 4"/>
              </a:gdLst>
              <a:ahLst/>
              <a:cxnLst>
                <a:cxn ang="0">
                  <a:pos x="T0" y="T1"/>
                </a:cxn>
                <a:cxn ang="0">
                  <a:pos x="T2" y="T3"/>
                </a:cxn>
                <a:cxn ang="0">
                  <a:pos x="T4" y="T5"/>
                </a:cxn>
                <a:cxn ang="0">
                  <a:pos x="T6" y="T7"/>
                </a:cxn>
                <a:cxn ang="0">
                  <a:pos x="T8" y="T9"/>
                </a:cxn>
                <a:cxn ang="0">
                  <a:pos x="T10" y="T11"/>
                </a:cxn>
              </a:cxnLst>
              <a:rect l="0" t="0" r="r" b="b"/>
              <a:pathLst>
                <a:path w="12" h="4">
                  <a:moveTo>
                    <a:pt x="2" y="0"/>
                  </a:moveTo>
                  <a:cubicBezTo>
                    <a:pt x="2" y="0"/>
                    <a:pt x="0" y="1"/>
                    <a:pt x="0" y="2"/>
                  </a:cubicBezTo>
                  <a:cubicBezTo>
                    <a:pt x="0" y="2"/>
                    <a:pt x="11" y="4"/>
                    <a:pt x="12" y="2"/>
                  </a:cubicBezTo>
                  <a:cubicBezTo>
                    <a:pt x="12" y="1"/>
                    <a:pt x="9" y="2"/>
                    <a:pt x="9" y="2"/>
                  </a:cubicBezTo>
                  <a:cubicBezTo>
                    <a:pt x="7" y="2"/>
                    <a:pt x="4" y="1"/>
                    <a:pt x="2" y="0"/>
                  </a:cubicBezTo>
                  <a:cubicBezTo>
                    <a:pt x="2" y="0"/>
                    <a:pt x="3"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2" name="Freeform 464"/>
            <p:cNvSpPr>
              <a:spLocks/>
            </p:cNvSpPr>
            <p:nvPr/>
          </p:nvSpPr>
          <p:spPr bwMode="auto">
            <a:xfrm>
              <a:off x="8576855" y="4745895"/>
              <a:ext cx="50968" cy="28669"/>
            </a:xfrm>
            <a:custGeom>
              <a:avLst/>
              <a:gdLst>
                <a:gd name="T0" fmla="*/ 0 w 11"/>
                <a:gd name="T1" fmla="*/ 0 h 6"/>
                <a:gd name="T2" fmla="*/ 8 w 11"/>
                <a:gd name="T3" fmla="*/ 4 h 6"/>
                <a:gd name="T4" fmla="*/ 0 w 11"/>
                <a:gd name="T5" fmla="*/ 0 h 6"/>
              </a:gdLst>
              <a:ahLst/>
              <a:cxnLst>
                <a:cxn ang="0">
                  <a:pos x="T0" y="T1"/>
                </a:cxn>
                <a:cxn ang="0">
                  <a:pos x="T2" y="T3"/>
                </a:cxn>
                <a:cxn ang="0">
                  <a:pos x="T4" y="T5"/>
                </a:cxn>
              </a:cxnLst>
              <a:rect l="0" t="0" r="r" b="b"/>
              <a:pathLst>
                <a:path w="11" h="6">
                  <a:moveTo>
                    <a:pt x="0" y="0"/>
                  </a:moveTo>
                  <a:cubicBezTo>
                    <a:pt x="1" y="0"/>
                    <a:pt x="7" y="6"/>
                    <a:pt x="8" y="4"/>
                  </a:cubicBezTo>
                  <a:cubicBezTo>
                    <a:pt x="11" y="1"/>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3" name="Freeform 465"/>
            <p:cNvSpPr>
              <a:spLocks/>
            </p:cNvSpPr>
            <p:nvPr/>
          </p:nvSpPr>
          <p:spPr bwMode="auto">
            <a:xfrm>
              <a:off x="8739317" y="4596176"/>
              <a:ext cx="28669" cy="19114"/>
            </a:xfrm>
            <a:custGeom>
              <a:avLst/>
              <a:gdLst>
                <a:gd name="T0" fmla="*/ 3 w 6"/>
                <a:gd name="T1" fmla="*/ 3 h 4"/>
                <a:gd name="T2" fmla="*/ 4 w 6"/>
                <a:gd name="T3" fmla="*/ 0 h 4"/>
                <a:gd name="T4" fmla="*/ 3 w 6"/>
                <a:gd name="T5" fmla="*/ 3 h 4"/>
                <a:gd name="T6" fmla="*/ 3 w 6"/>
                <a:gd name="T7" fmla="*/ 3 h 4"/>
              </a:gdLst>
              <a:ahLst/>
              <a:cxnLst>
                <a:cxn ang="0">
                  <a:pos x="T0" y="T1"/>
                </a:cxn>
                <a:cxn ang="0">
                  <a:pos x="T2" y="T3"/>
                </a:cxn>
                <a:cxn ang="0">
                  <a:pos x="T4" y="T5"/>
                </a:cxn>
                <a:cxn ang="0">
                  <a:pos x="T6" y="T7"/>
                </a:cxn>
              </a:cxnLst>
              <a:rect l="0" t="0" r="r" b="b"/>
              <a:pathLst>
                <a:path w="6" h="4">
                  <a:moveTo>
                    <a:pt x="3" y="3"/>
                  </a:moveTo>
                  <a:cubicBezTo>
                    <a:pt x="0" y="4"/>
                    <a:pt x="1" y="0"/>
                    <a:pt x="4" y="0"/>
                  </a:cubicBezTo>
                  <a:cubicBezTo>
                    <a:pt x="6" y="0"/>
                    <a:pt x="5" y="3"/>
                    <a:pt x="3" y="3"/>
                  </a:cubicBezTo>
                  <a:cubicBezTo>
                    <a:pt x="2" y="4"/>
                    <a:pt x="5" y="3"/>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4" name="Freeform 466"/>
            <p:cNvSpPr>
              <a:spLocks/>
            </p:cNvSpPr>
            <p:nvPr/>
          </p:nvSpPr>
          <p:spPr bwMode="auto">
            <a:xfrm>
              <a:off x="8787101" y="4592990"/>
              <a:ext cx="70082" cy="22299"/>
            </a:xfrm>
            <a:custGeom>
              <a:avLst/>
              <a:gdLst>
                <a:gd name="T0" fmla="*/ 2 w 15"/>
                <a:gd name="T1" fmla="*/ 3 h 5"/>
                <a:gd name="T2" fmla="*/ 1 w 15"/>
                <a:gd name="T3" fmla="*/ 1 h 5"/>
                <a:gd name="T4" fmla="*/ 5 w 15"/>
                <a:gd name="T5" fmla="*/ 0 h 5"/>
                <a:gd name="T6" fmla="*/ 13 w 15"/>
                <a:gd name="T7" fmla="*/ 2 h 5"/>
                <a:gd name="T8" fmla="*/ 15 w 15"/>
                <a:gd name="T9" fmla="*/ 5 h 5"/>
                <a:gd name="T10" fmla="*/ 11 w 15"/>
                <a:gd name="T11" fmla="*/ 3 h 5"/>
                <a:gd name="T12" fmla="*/ 2 w 15"/>
                <a:gd name="T13" fmla="*/ 3 h 5"/>
                <a:gd name="T14" fmla="*/ 2 w 15"/>
                <a:gd name="T15" fmla="*/ 3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5">
                  <a:moveTo>
                    <a:pt x="2" y="3"/>
                  </a:moveTo>
                  <a:cubicBezTo>
                    <a:pt x="1" y="3"/>
                    <a:pt x="0" y="2"/>
                    <a:pt x="1" y="1"/>
                  </a:cubicBezTo>
                  <a:cubicBezTo>
                    <a:pt x="2" y="0"/>
                    <a:pt x="3" y="0"/>
                    <a:pt x="5" y="0"/>
                  </a:cubicBezTo>
                  <a:cubicBezTo>
                    <a:pt x="8" y="0"/>
                    <a:pt x="10" y="0"/>
                    <a:pt x="13" y="2"/>
                  </a:cubicBezTo>
                  <a:cubicBezTo>
                    <a:pt x="14" y="3"/>
                    <a:pt x="15" y="4"/>
                    <a:pt x="15" y="5"/>
                  </a:cubicBezTo>
                  <a:cubicBezTo>
                    <a:pt x="14" y="5"/>
                    <a:pt x="11" y="3"/>
                    <a:pt x="11" y="3"/>
                  </a:cubicBezTo>
                  <a:cubicBezTo>
                    <a:pt x="8" y="2"/>
                    <a:pt x="5" y="3"/>
                    <a:pt x="2" y="3"/>
                  </a:cubicBezTo>
                  <a:cubicBezTo>
                    <a:pt x="1" y="3"/>
                    <a:pt x="3"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5" name="Freeform 467"/>
            <p:cNvSpPr>
              <a:spLocks/>
            </p:cNvSpPr>
            <p:nvPr/>
          </p:nvSpPr>
          <p:spPr bwMode="auto">
            <a:xfrm>
              <a:off x="8572076" y="4484680"/>
              <a:ext cx="149721" cy="168834"/>
            </a:xfrm>
            <a:custGeom>
              <a:avLst/>
              <a:gdLst>
                <a:gd name="T0" fmla="*/ 13 w 32"/>
                <a:gd name="T1" fmla="*/ 32 h 36"/>
                <a:gd name="T2" fmla="*/ 14 w 32"/>
                <a:gd name="T3" fmla="*/ 30 h 36"/>
                <a:gd name="T4" fmla="*/ 11 w 32"/>
                <a:gd name="T5" fmla="*/ 28 h 36"/>
                <a:gd name="T6" fmla="*/ 12 w 32"/>
                <a:gd name="T7" fmla="*/ 23 h 36"/>
                <a:gd name="T8" fmla="*/ 8 w 32"/>
                <a:gd name="T9" fmla="*/ 23 h 36"/>
                <a:gd name="T10" fmla="*/ 8 w 32"/>
                <a:gd name="T11" fmla="*/ 29 h 36"/>
                <a:gd name="T12" fmla="*/ 8 w 32"/>
                <a:gd name="T13" fmla="*/ 30 h 36"/>
                <a:gd name="T14" fmla="*/ 7 w 32"/>
                <a:gd name="T15" fmla="*/ 34 h 36"/>
                <a:gd name="T16" fmla="*/ 4 w 32"/>
                <a:gd name="T17" fmla="*/ 36 h 36"/>
                <a:gd name="T18" fmla="*/ 4 w 32"/>
                <a:gd name="T19" fmla="*/ 31 h 36"/>
                <a:gd name="T20" fmla="*/ 2 w 32"/>
                <a:gd name="T21" fmla="*/ 26 h 36"/>
                <a:gd name="T22" fmla="*/ 1 w 32"/>
                <a:gd name="T23" fmla="*/ 21 h 36"/>
                <a:gd name="T24" fmla="*/ 3 w 32"/>
                <a:gd name="T25" fmla="*/ 14 h 36"/>
                <a:gd name="T26" fmla="*/ 9 w 32"/>
                <a:gd name="T27" fmla="*/ 5 h 36"/>
                <a:gd name="T28" fmla="*/ 11 w 32"/>
                <a:gd name="T29" fmla="*/ 2 h 36"/>
                <a:gd name="T30" fmla="*/ 18 w 32"/>
                <a:gd name="T31" fmla="*/ 4 h 36"/>
                <a:gd name="T32" fmla="*/ 25 w 32"/>
                <a:gd name="T33" fmla="*/ 4 h 36"/>
                <a:gd name="T34" fmla="*/ 32 w 32"/>
                <a:gd name="T35" fmla="*/ 1 h 36"/>
                <a:gd name="T36" fmla="*/ 29 w 32"/>
                <a:gd name="T37" fmla="*/ 6 h 36"/>
                <a:gd name="T38" fmla="*/ 23 w 32"/>
                <a:gd name="T39" fmla="*/ 7 h 36"/>
                <a:gd name="T40" fmla="*/ 10 w 32"/>
                <a:gd name="T41" fmla="*/ 7 h 36"/>
                <a:gd name="T42" fmla="*/ 6 w 32"/>
                <a:gd name="T43" fmla="*/ 10 h 36"/>
                <a:gd name="T44" fmla="*/ 10 w 32"/>
                <a:gd name="T45" fmla="*/ 15 h 36"/>
                <a:gd name="T46" fmla="*/ 13 w 32"/>
                <a:gd name="T47" fmla="*/ 14 h 36"/>
                <a:gd name="T48" fmla="*/ 20 w 32"/>
                <a:gd name="T49" fmla="*/ 13 h 36"/>
                <a:gd name="T50" fmla="*/ 17 w 32"/>
                <a:gd name="T51" fmla="*/ 16 h 36"/>
                <a:gd name="T52" fmla="*/ 13 w 32"/>
                <a:gd name="T53" fmla="*/ 17 h 36"/>
                <a:gd name="T54" fmla="*/ 14 w 32"/>
                <a:gd name="T55" fmla="*/ 20 h 36"/>
                <a:gd name="T56" fmla="*/ 18 w 32"/>
                <a:gd name="T57" fmla="*/ 25 h 36"/>
                <a:gd name="T58" fmla="*/ 19 w 32"/>
                <a:gd name="T59" fmla="*/ 28 h 36"/>
                <a:gd name="T60" fmla="*/ 22 w 32"/>
                <a:gd name="T61" fmla="*/ 30 h 36"/>
                <a:gd name="T62" fmla="*/ 13 w 32"/>
                <a:gd name="T63" fmla="*/ 32 h 36"/>
                <a:gd name="T64" fmla="*/ 13 w 32"/>
                <a:gd name="T65" fmla="*/ 32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6">
                  <a:moveTo>
                    <a:pt x="13" y="32"/>
                  </a:moveTo>
                  <a:cubicBezTo>
                    <a:pt x="13" y="31"/>
                    <a:pt x="14" y="31"/>
                    <a:pt x="14" y="30"/>
                  </a:cubicBezTo>
                  <a:cubicBezTo>
                    <a:pt x="14" y="29"/>
                    <a:pt x="12" y="28"/>
                    <a:pt x="11" y="28"/>
                  </a:cubicBezTo>
                  <a:cubicBezTo>
                    <a:pt x="10" y="26"/>
                    <a:pt x="12" y="25"/>
                    <a:pt x="12" y="23"/>
                  </a:cubicBezTo>
                  <a:cubicBezTo>
                    <a:pt x="12" y="22"/>
                    <a:pt x="8" y="22"/>
                    <a:pt x="8" y="23"/>
                  </a:cubicBezTo>
                  <a:cubicBezTo>
                    <a:pt x="7" y="25"/>
                    <a:pt x="8" y="27"/>
                    <a:pt x="8" y="29"/>
                  </a:cubicBezTo>
                  <a:cubicBezTo>
                    <a:pt x="7" y="29"/>
                    <a:pt x="8" y="30"/>
                    <a:pt x="8" y="30"/>
                  </a:cubicBezTo>
                  <a:cubicBezTo>
                    <a:pt x="8" y="32"/>
                    <a:pt x="7" y="33"/>
                    <a:pt x="7" y="34"/>
                  </a:cubicBezTo>
                  <a:cubicBezTo>
                    <a:pt x="6" y="36"/>
                    <a:pt x="7" y="36"/>
                    <a:pt x="4" y="36"/>
                  </a:cubicBezTo>
                  <a:cubicBezTo>
                    <a:pt x="1" y="36"/>
                    <a:pt x="4" y="32"/>
                    <a:pt x="4" y="31"/>
                  </a:cubicBezTo>
                  <a:cubicBezTo>
                    <a:pt x="5" y="30"/>
                    <a:pt x="4" y="27"/>
                    <a:pt x="2" y="26"/>
                  </a:cubicBezTo>
                  <a:cubicBezTo>
                    <a:pt x="0" y="25"/>
                    <a:pt x="0" y="23"/>
                    <a:pt x="1" y="21"/>
                  </a:cubicBezTo>
                  <a:cubicBezTo>
                    <a:pt x="2" y="19"/>
                    <a:pt x="2" y="16"/>
                    <a:pt x="3" y="14"/>
                  </a:cubicBezTo>
                  <a:cubicBezTo>
                    <a:pt x="5" y="11"/>
                    <a:pt x="4" y="5"/>
                    <a:pt x="9" y="5"/>
                  </a:cubicBezTo>
                  <a:cubicBezTo>
                    <a:pt x="10" y="5"/>
                    <a:pt x="9" y="2"/>
                    <a:pt x="11" y="2"/>
                  </a:cubicBezTo>
                  <a:cubicBezTo>
                    <a:pt x="14" y="3"/>
                    <a:pt x="16" y="4"/>
                    <a:pt x="18" y="4"/>
                  </a:cubicBezTo>
                  <a:cubicBezTo>
                    <a:pt x="20" y="4"/>
                    <a:pt x="23" y="5"/>
                    <a:pt x="25" y="4"/>
                  </a:cubicBezTo>
                  <a:cubicBezTo>
                    <a:pt x="26" y="4"/>
                    <a:pt x="32" y="0"/>
                    <a:pt x="32" y="1"/>
                  </a:cubicBezTo>
                  <a:cubicBezTo>
                    <a:pt x="32" y="2"/>
                    <a:pt x="29" y="5"/>
                    <a:pt x="29" y="6"/>
                  </a:cubicBezTo>
                  <a:cubicBezTo>
                    <a:pt x="27" y="7"/>
                    <a:pt x="25" y="7"/>
                    <a:pt x="23" y="7"/>
                  </a:cubicBezTo>
                  <a:cubicBezTo>
                    <a:pt x="18" y="6"/>
                    <a:pt x="14" y="7"/>
                    <a:pt x="10" y="7"/>
                  </a:cubicBezTo>
                  <a:cubicBezTo>
                    <a:pt x="7" y="6"/>
                    <a:pt x="6" y="7"/>
                    <a:pt x="6" y="10"/>
                  </a:cubicBezTo>
                  <a:cubicBezTo>
                    <a:pt x="6" y="13"/>
                    <a:pt x="9" y="13"/>
                    <a:pt x="10" y="15"/>
                  </a:cubicBezTo>
                  <a:cubicBezTo>
                    <a:pt x="11" y="17"/>
                    <a:pt x="12" y="15"/>
                    <a:pt x="13" y="14"/>
                  </a:cubicBezTo>
                  <a:cubicBezTo>
                    <a:pt x="13" y="13"/>
                    <a:pt x="20" y="12"/>
                    <a:pt x="20" y="13"/>
                  </a:cubicBezTo>
                  <a:cubicBezTo>
                    <a:pt x="21" y="13"/>
                    <a:pt x="18" y="16"/>
                    <a:pt x="17" y="16"/>
                  </a:cubicBezTo>
                  <a:cubicBezTo>
                    <a:pt x="15" y="18"/>
                    <a:pt x="15" y="18"/>
                    <a:pt x="13" y="17"/>
                  </a:cubicBezTo>
                  <a:cubicBezTo>
                    <a:pt x="13" y="17"/>
                    <a:pt x="14" y="20"/>
                    <a:pt x="14" y="20"/>
                  </a:cubicBezTo>
                  <a:cubicBezTo>
                    <a:pt x="15" y="21"/>
                    <a:pt x="18" y="23"/>
                    <a:pt x="18" y="25"/>
                  </a:cubicBezTo>
                  <a:cubicBezTo>
                    <a:pt x="18" y="26"/>
                    <a:pt x="18" y="27"/>
                    <a:pt x="19" y="28"/>
                  </a:cubicBezTo>
                  <a:cubicBezTo>
                    <a:pt x="19" y="28"/>
                    <a:pt x="21" y="30"/>
                    <a:pt x="22" y="30"/>
                  </a:cubicBezTo>
                  <a:cubicBezTo>
                    <a:pt x="20" y="31"/>
                    <a:pt x="15" y="33"/>
                    <a:pt x="13" y="32"/>
                  </a:cubicBezTo>
                  <a:cubicBezTo>
                    <a:pt x="13" y="31"/>
                    <a:pt x="14" y="33"/>
                    <a:pt x="13"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6" name="Freeform 468"/>
            <p:cNvSpPr>
              <a:spLocks/>
            </p:cNvSpPr>
            <p:nvPr/>
          </p:nvSpPr>
          <p:spPr bwMode="auto">
            <a:xfrm>
              <a:off x="8772766" y="4475124"/>
              <a:ext cx="36633" cy="70082"/>
            </a:xfrm>
            <a:custGeom>
              <a:avLst/>
              <a:gdLst>
                <a:gd name="T0" fmla="*/ 3 w 8"/>
                <a:gd name="T1" fmla="*/ 2 h 15"/>
                <a:gd name="T2" fmla="*/ 3 w 8"/>
                <a:gd name="T3" fmla="*/ 0 h 15"/>
                <a:gd name="T4" fmla="*/ 0 w 8"/>
                <a:gd name="T5" fmla="*/ 4 h 15"/>
                <a:gd name="T6" fmla="*/ 1 w 8"/>
                <a:gd name="T7" fmla="*/ 8 h 15"/>
                <a:gd name="T8" fmla="*/ 2 w 8"/>
                <a:gd name="T9" fmla="*/ 12 h 15"/>
                <a:gd name="T10" fmla="*/ 5 w 8"/>
                <a:gd name="T11" fmla="*/ 15 h 15"/>
                <a:gd name="T12" fmla="*/ 4 w 8"/>
                <a:gd name="T13" fmla="*/ 13 h 15"/>
                <a:gd name="T14" fmla="*/ 3 w 8"/>
                <a:gd name="T15" fmla="*/ 9 h 15"/>
                <a:gd name="T16" fmla="*/ 7 w 8"/>
                <a:gd name="T17" fmla="*/ 9 h 15"/>
                <a:gd name="T18" fmla="*/ 5 w 8"/>
                <a:gd name="T19" fmla="*/ 7 h 15"/>
                <a:gd name="T20" fmla="*/ 6 w 8"/>
                <a:gd name="T21" fmla="*/ 5 h 15"/>
                <a:gd name="T22" fmla="*/ 2 w 8"/>
                <a:gd name="T23" fmla="*/ 6 h 15"/>
                <a:gd name="T24" fmla="*/ 3 w 8"/>
                <a:gd name="T25" fmla="*/ 2 h 15"/>
                <a:gd name="T26" fmla="*/ 3 w 8"/>
                <a:gd name="T27" fmla="*/ 2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5">
                  <a:moveTo>
                    <a:pt x="3" y="2"/>
                  </a:moveTo>
                  <a:cubicBezTo>
                    <a:pt x="3" y="1"/>
                    <a:pt x="3" y="1"/>
                    <a:pt x="3" y="0"/>
                  </a:cubicBezTo>
                  <a:cubicBezTo>
                    <a:pt x="2" y="0"/>
                    <a:pt x="0" y="3"/>
                    <a:pt x="0" y="4"/>
                  </a:cubicBezTo>
                  <a:cubicBezTo>
                    <a:pt x="0" y="5"/>
                    <a:pt x="1" y="6"/>
                    <a:pt x="1" y="8"/>
                  </a:cubicBezTo>
                  <a:cubicBezTo>
                    <a:pt x="1" y="9"/>
                    <a:pt x="1" y="11"/>
                    <a:pt x="2" y="12"/>
                  </a:cubicBezTo>
                  <a:cubicBezTo>
                    <a:pt x="2" y="12"/>
                    <a:pt x="5" y="15"/>
                    <a:pt x="5" y="15"/>
                  </a:cubicBezTo>
                  <a:cubicBezTo>
                    <a:pt x="5" y="15"/>
                    <a:pt x="4" y="13"/>
                    <a:pt x="4" y="13"/>
                  </a:cubicBezTo>
                  <a:cubicBezTo>
                    <a:pt x="3" y="12"/>
                    <a:pt x="3" y="10"/>
                    <a:pt x="3" y="9"/>
                  </a:cubicBezTo>
                  <a:cubicBezTo>
                    <a:pt x="3" y="8"/>
                    <a:pt x="7" y="9"/>
                    <a:pt x="7" y="9"/>
                  </a:cubicBezTo>
                  <a:cubicBezTo>
                    <a:pt x="8" y="9"/>
                    <a:pt x="6" y="8"/>
                    <a:pt x="5" y="7"/>
                  </a:cubicBezTo>
                  <a:cubicBezTo>
                    <a:pt x="5" y="7"/>
                    <a:pt x="6" y="6"/>
                    <a:pt x="6" y="5"/>
                  </a:cubicBezTo>
                  <a:cubicBezTo>
                    <a:pt x="7" y="1"/>
                    <a:pt x="3" y="6"/>
                    <a:pt x="2" y="6"/>
                  </a:cubicBezTo>
                  <a:cubicBezTo>
                    <a:pt x="2" y="6"/>
                    <a:pt x="4" y="3"/>
                    <a:pt x="3" y="2"/>
                  </a:cubicBezTo>
                  <a:cubicBezTo>
                    <a:pt x="3" y="1"/>
                    <a:pt x="4"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7" name="Freeform 469"/>
            <p:cNvSpPr>
              <a:spLocks/>
            </p:cNvSpPr>
            <p:nvPr/>
          </p:nvSpPr>
          <p:spPr bwMode="auto">
            <a:xfrm>
              <a:off x="8791880" y="4465568"/>
              <a:ext cx="12742" cy="9557"/>
            </a:xfrm>
            <a:custGeom>
              <a:avLst/>
              <a:gdLst>
                <a:gd name="T0" fmla="*/ 1 w 3"/>
                <a:gd name="T1" fmla="*/ 2 h 2"/>
                <a:gd name="T2" fmla="*/ 2 w 3"/>
                <a:gd name="T3" fmla="*/ 0 h 2"/>
                <a:gd name="T4" fmla="*/ 1 w 3"/>
                <a:gd name="T5" fmla="*/ 2 h 2"/>
              </a:gdLst>
              <a:ahLst/>
              <a:cxnLst>
                <a:cxn ang="0">
                  <a:pos x="T0" y="T1"/>
                </a:cxn>
                <a:cxn ang="0">
                  <a:pos x="T2" y="T3"/>
                </a:cxn>
                <a:cxn ang="0">
                  <a:pos x="T4" y="T5"/>
                </a:cxn>
              </a:cxnLst>
              <a:rect l="0" t="0" r="r" b="b"/>
              <a:pathLst>
                <a:path w="3" h="2">
                  <a:moveTo>
                    <a:pt x="1" y="2"/>
                  </a:moveTo>
                  <a:cubicBezTo>
                    <a:pt x="0" y="2"/>
                    <a:pt x="1" y="0"/>
                    <a:pt x="2" y="0"/>
                  </a:cubicBezTo>
                  <a:cubicBezTo>
                    <a:pt x="3"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8" name="Freeform 470"/>
            <p:cNvSpPr>
              <a:spLocks/>
            </p:cNvSpPr>
            <p:nvPr/>
          </p:nvSpPr>
          <p:spPr bwMode="auto">
            <a:xfrm>
              <a:off x="8842849" y="4526093"/>
              <a:ext cx="22299" cy="9557"/>
            </a:xfrm>
            <a:custGeom>
              <a:avLst/>
              <a:gdLst>
                <a:gd name="T0" fmla="*/ 5 w 5"/>
                <a:gd name="T1" fmla="*/ 1 h 2"/>
                <a:gd name="T2" fmla="*/ 0 w 5"/>
                <a:gd name="T3" fmla="*/ 1 h 2"/>
                <a:gd name="T4" fmla="*/ 5 w 5"/>
                <a:gd name="T5" fmla="*/ 1 h 2"/>
              </a:gdLst>
              <a:ahLst/>
              <a:cxnLst>
                <a:cxn ang="0">
                  <a:pos x="T0" y="T1"/>
                </a:cxn>
                <a:cxn ang="0">
                  <a:pos x="T2" y="T3"/>
                </a:cxn>
                <a:cxn ang="0">
                  <a:pos x="T4" y="T5"/>
                </a:cxn>
              </a:cxnLst>
              <a:rect l="0" t="0" r="r" b="b"/>
              <a:pathLst>
                <a:path w="5" h="2">
                  <a:moveTo>
                    <a:pt x="5" y="1"/>
                  </a:moveTo>
                  <a:cubicBezTo>
                    <a:pt x="5" y="0"/>
                    <a:pt x="0" y="0"/>
                    <a:pt x="0" y="1"/>
                  </a:cubicBezTo>
                  <a:cubicBezTo>
                    <a:pt x="0" y="1"/>
                    <a:pt x="5" y="2"/>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59" name="Freeform 471"/>
            <p:cNvSpPr>
              <a:spLocks/>
            </p:cNvSpPr>
            <p:nvPr/>
          </p:nvSpPr>
          <p:spPr bwMode="auto">
            <a:xfrm>
              <a:off x="8847628" y="4530871"/>
              <a:ext cx="87603" cy="52562"/>
            </a:xfrm>
            <a:custGeom>
              <a:avLst/>
              <a:gdLst>
                <a:gd name="T0" fmla="*/ 10 w 19"/>
                <a:gd name="T1" fmla="*/ 1 h 11"/>
                <a:gd name="T2" fmla="*/ 4 w 19"/>
                <a:gd name="T3" fmla="*/ 3 h 11"/>
                <a:gd name="T4" fmla="*/ 3 w 19"/>
                <a:gd name="T5" fmla="*/ 4 h 11"/>
                <a:gd name="T6" fmla="*/ 1 w 19"/>
                <a:gd name="T7" fmla="*/ 3 h 11"/>
                <a:gd name="T8" fmla="*/ 3 w 19"/>
                <a:gd name="T9" fmla="*/ 6 h 11"/>
                <a:gd name="T10" fmla="*/ 6 w 19"/>
                <a:gd name="T11" fmla="*/ 7 h 11"/>
                <a:gd name="T12" fmla="*/ 9 w 19"/>
                <a:gd name="T13" fmla="*/ 10 h 11"/>
                <a:gd name="T14" fmla="*/ 14 w 19"/>
                <a:gd name="T15" fmla="*/ 10 h 11"/>
                <a:gd name="T16" fmla="*/ 18 w 19"/>
                <a:gd name="T17" fmla="*/ 5 h 11"/>
                <a:gd name="T18" fmla="*/ 15 w 19"/>
                <a:gd name="T19" fmla="*/ 2 h 11"/>
                <a:gd name="T20" fmla="*/ 10 w 19"/>
                <a:gd name="T21" fmla="*/ 1 h 11"/>
                <a:gd name="T22" fmla="*/ 10 w 19"/>
                <a:gd name="T23"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 h="11">
                  <a:moveTo>
                    <a:pt x="10" y="1"/>
                  </a:moveTo>
                  <a:cubicBezTo>
                    <a:pt x="9" y="0"/>
                    <a:pt x="5" y="2"/>
                    <a:pt x="4" y="3"/>
                  </a:cubicBezTo>
                  <a:cubicBezTo>
                    <a:pt x="3" y="3"/>
                    <a:pt x="4" y="3"/>
                    <a:pt x="3" y="4"/>
                  </a:cubicBezTo>
                  <a:cubicBezTo>
                    <a:pt x="3" y="5"/>
                    <a:pt x="2" y="3"/>
                    <a:pt x="1" y="3"/>
                  </a:cubicBezTo>
                  <a:cubicBezTo>
                    <a:pt x="0" y="3"/>
                    <a:pt x="2" y="6"/>
                    <a:pt x="3" y="6"/>
                  </a:cubicBezTo>
                  <a:cubicBezTo>
                    <a:pt x="3" y="7"/>
                    <a:pt x="5" y="7"/>
                    <a:pt x="6" y="7"/>
                  </a:cubicBezTo>
                  <a:cubicBezTo>
                    <a:pt x="8" y="7"/>
                    <a:pt x="8" y="9"/>
                    <a:pt x="9" y="10"/>
                  </a:cubicBezTo>
                  <a:cubicBezTo>
                    <a:pt x="10" y="11"/>
                    <a:pt x="13" y="10"/>
                    <a:pt x="14" y="10"/>
                  </a:cubicBezTo>
                  <a:cubicBezTo>
                    <a:pt x="18" y="10"/>
                    <a:pt x="19" y="8"/>
                    <a:pt x="18" y="5"/>
                  </a:cubicBezTo>
                  <a:cubicBezTo>
                    <a:pt x="18" y="3"/>
                    <a:pt x="17" y="2"/>
                    <a:pt x="15" y="2"/>
                  </a:cubicBezTo>
                  <a:cubicBezTo>
                    <a:pt x="14" y="2"/>
                    <a:pt x="12" y="1"/>
                    <a:pt x="10" y="1"/>
                  </a:cubicBezTo>
                  <a:cubicBezTo>
                    <a:pt x="10" y="1"/>
                    <a:pt x="11" y="1"/>
                    <a:pt x="1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0" name="Freeform 472"/>
            <p:cNvSpPr>
              <a:spLocks/>
            </p:cNvSpPr>
            <p:nvPr/>
          </p:nvSpPr>
          <p:spPr bwMode="auto">
            <a:xfrm>
              <a:off x="9263341" y="4620067"/>
              <a:ext cx="97159" cy="55747"/>
            </a:xfrm>
            <a:custGeom>
              <a:avLst/>
              <a:gdLst>
                <a:gd name="T0" fmla="*/ 0 w 21"/>
                <a:gd name="T1" fmla="*/ 8 h 12"/>
                <a:gd name="T2" fmla="*/ 6 w 21"/>
                <a:gd name="T3" fmla="*/ 8 h 12"/>
                <a:gd name="T4" fmla="*/ 9 w 21"/>
                <a:gd name="T5" fmla="*/ 7 h 12"/>
                <a:gd name="T6" fmla="*/ 13 w 21"/>
                <a:gd name="T7" fmla="*/ 7 h 12"/>
                <a:gd name="T8" fmla="*/ 14 w 21"/>
                <a:gd name="T9" fmla="*/ 5 h 12"/>
                <a:gd name="T10" fmla="*/ 17 w 21"/>
                <a:gd name="T11" fmla="*/ 3 h 12"/>
                <a:gd name="T12" fmla="*/ 20 w 21"/>
                <a:gd name="T13" fmla="*/ 4 h 12"/>
                <a:gd name="T14" fmla="*/ 18 w 21"/>
                <a:gd name="T15" fmla="*/ 7 h 12"/>
                <a:gd name="T16" fmla="*/ 11 w 21"/>
                <a:gd name="T17" fmla="*/ 11 h 12"/>
                <a:gd name="T18" fmla="*/ 0 w 21"/>
                <a:gd name="T19" fmla="*/ 8 h 12"/>
                <a:gd name="T20" fmla="*/ 0 w 21"/>
                <a:gd name="T21" fmla="*/ 8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2">
                  <a:moveTo>
                    <a:pt x="0" y="8"/>
                  </a:moveTo>
                  <a:cubicBezTo>
                    <a:pt x="1" y="7"/>
                    <a:pt x="5" y="8"/>
                    <a:pt x="6" y="8"/>
                  </a:cubicBezTo>
                  <a:cubicBezTo>
                    <a:pt x="7" y="8"/>
                    <a:pt x="8" y="6"/>
                    <a:pt x="9" y="7"/>
                  </a:cubicBezTo>
                  <a:cubicBezTo>
                    <a:pt x="10" y="8"/>
                    <a:pt x="12" y="8"/>
                    <a:pt x="13" y="7"/>
                  </a:cubicBezTo>
                  <a:cubicBezTo>
                    <a:pt x="13" y="6"/>
                    <a:pt x="14" y="5"/>
                    <a:pt x="14" y="5"/>
                  </a:cubicBezTo>
                  <a:cubicBezTo>
                    <a:pt x="15" y="5"/>
                    <a:pt x="17" y="5"/>
                    <a:pt x="17" y="3"/>
                  </a:cubicBezTo>
                  <a:cubicBezTo>
                    <a:pt x="17" y="0"/>
                    <a:pt x="21" y="2"/>
                    <a:pt x="20" y="4"/>
                  </a:cubicBezTo>
                  <a:cubicBezTo>
                    <a:pt x="19" y="5"/>
                    <a:pt x="18" y="7"/>
                    <a:pt x="18" y="7"/>
                  </a:cubicBezTo>
                  <a:cubicBezTo>
                    <a:pt x="15" y="8"/>
                    <a:pt x="14" y="10"/>
                    <a:pt x="11" y="11"/>
                  </a:cubicBezTo>
                  <a:cubicBezTo>
                    <a:pt x="9" y="12"/>
                    <a:pt x="0" y="11"/>
                    <a:pt x="0" y="8"/>
                  </a:cubicBezTo>
                  <a:cubicBezTo>
                    <a:pt x="0" y="7"/>
                    <a:pt x="0" y="10"/>
                    <a:pt x="0"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1" name="Freeform 473"/>
            <p:cNvSpPr>
              <a:spLocks/>
            </p:cNvSpPr>
            <p:nvPr/>
          </p:nvSpPr>
          <p:spPr bwMode="auto">
            <a:xfrm>
              <a:off x="9403505" y="4648736"/>
              <a:ext cx="41412" cy="50968"/>
            </a:xfrm>
            <a:custGeom>
              <a:avLst/>
              <a:gdLst>
                <a:gd name="T0" fmla="*/ 1 w 9"/>
                <a:gd name="T1" fmla="*/ 0 h 11"/>
                <a:gd name="T2" fmla="*/ 8 w 9"/>
                <a:gd name="T3" fmla="*/ 8 h 11"/>
                <a:gd name="T4" fmla="*/ 5 w 9"/>
                <a:gd name="T5" fmla="*/ 4 h 11"/>
                <a:gd name="T6" fmla="*/ 1 w 9"/>
                <a:gd name="T7" fmla="*/ 0 h 11"/>
                <a:gd name="T8" fmla="*/ 1 w 9"/>
                <a:gd name="T9" fmla="*/ 0 h 11"/>
              </a:gdLst>
              <a:ahLst/>
              <a:cxnLst>
                <a:cxn ang="0">
                  <a:pos x="T0" y="T1"/>
                </a:cxn>
                <a:cxn ang="0">
                  <a:pos x="T2" y="T3"/>
                </a:cxn>
                <a:cxn ang="0">
                  <a:pos x="T4" y="T5"/>
                </a:cxn>
                <a:cxn ang="0">
                  <a:pos x="T6" y="T7"/>
                </a:cxn>
                <a:cxn ang="0">
                  <a:pos x="T8" y="T9"/>
                </a:cxn>
              </a:cxnLst>
              <a:rect l="0" t="0" r="r" b="b"/>
              <a:pathLst>
                <a:path w="9" h="11">
                  <a:moveTo>
                    <a:pt x="1" y="0"/>
                  </a:moveTo>
                  <a:cubicBezTo>
                    <a:pt x="0" y="1"/>
                    <a:pt x="5" y="11"/>
                    <a:pt x="8" y="8"/>
                  </a:cubicBezTo>
                  <a:cubicBezTo>
                    <a:pt x="9" y="6"/>
                    <a:pt x="6" y="4"/>
                    <a:pt x="5" y="4"/>
                  </a:cubicBezTo>
                  <a:cubicBezTo>
                    <a:pt x="4" y="3"/>
                    <a:pt x="1" y="0"/>
                    <a:pt x="1" y="0"/>
                  </a:cubicBezTo>
                  <a:cubicBezTo>
                    <a:pt x="0" y="1"/>
                    <a:pt x="2"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2" name="Freeform 474"/>
            <p:cNvSpPr>
              <a:spLocks/>
            </p:cNvSpPr>
            <p:nvPr/>
          </p:nvSpPr>
          <p:spPr bwMode="auto">
            <a:xfrm>
              <a:off x="9524555" y="4742711"/>
              <a:ext cx="27077" cy="27077"/>
            </a:xfrm>
            <a:custGeom>
              <a:avLst/>
              <a:gdLst>
                <a:gd name="T0" fmla="*/ 6 w 6"/>
                <a:gd name="T1" fmla="*/ 4 h 6"/>
                <a:gd name="T2" fmla="*/ 1 w 6"/>
                <a:gd name="T3" fmla="*/ 2 h 6"/>
                <a:gd name="T4" fmla="*/ 6 w 6"/>
                <a:gd name="T5" fmla="*/ 4 h 6"/>
                <a:gd name="T6" fmla="*/ 6 w 6"/>
                <a:gd name="T7" fmla="*/ 4 h 6"/>
              </a:gdLst>
              <a:ahLst/>
              <a:cxnLst>
                <a:cxn ang="0">
                  <a:pos x="T0" y="T1"/>
                </a:cxn>
                <a:cxn ang="0">
                  <a:pos x="T2" y="T3"/>
                </a:cxn>
                <a:cxn ang="0">
                  <a:pos x="T4" y="T5"/>
                </a:cxn>
                <a:cxn ang="0">
                  <a:pos x="T6" y="T7"/>
                </a:cxn>
              </a:cxnLst>
              <a:rect l="0" t="0" r="r" b="b"/>
              <a:pathLst>
                <a:path w="6" h="6">
                  <a:moveTo>
                    <a:pt x="6" y="4"/>
                  </a:moveTo>
                  <a:cubicBezTo>
                    <a:pt x="6" y="2"/>
                    <a:pt x="0" y="0"/>
                    <a:pt x="1" y="2"/>
                  </a:cubicBezTo>
                  <a:cubicBezTo>
                    <a:pt x="1" y="3"/>
                    <a:pt x="6" y="5"/>
                    <a:pt x="6" y="4"/>
                  </a:cubicBezTo>
                  <a:cubicBezTo>
                    <a:pt x="6" y="3"/>
                    <a:pt x="6" y="6"/>
                    <a:pt x="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3" name="Freeform 475"/>
            <p:cNvSpPr>
              <a:spLocks/>
            </p:cNvSpPr>
            <p:nvPr/>
          </p:nvSpPr>
          <p:spPr bwMode="auto">
            <a:xfrm>
              <a:off x="9495885" y="4699705"/>
              <a:ext cx="43005" cy="28669"/>
            </a:xfrm>
            <a:custGeom>
              <a:avLst/>
              <a:gdLst>
                <a:gd name="T0" fmla="*/ 8 w 9"/>
                <a:gd name="T1" fmla="*/ 6 h 6"/>
                <a:gd name="T2" fmla="*/ 0 w 9"/>
                <a:gd name="T3" fmla="*/ 1 h 6"/>
                <a:gd name="T4" fmla="*/ 3 w 9"/>
                <a:gd name="T5" fmla="*/ 4 h 6"/>
                <a:gd name="T6" fmla="*/ 8 w 9"/>
                <a:gd name="T7" fmla="*/ 6 h 6"/>
                <a:gd name="T8" fmla="*/ 8 w 9"/>
                <a:gd name="T9" fmla="*/ 6 h 6"/>
              </a:gdLst>
              <a:ahLst/>
              <a:cxnLst>
                <a:cxn ang="0">
                  <a:pos x="T0" y="T1"/>
                </a:cxn>
                <a:cxn ang="0">
                  <a:pos x="T2" y="T3"/>
                </a:cxn>
                <a:cxn ang="0">
                  <a:pos x="T4" y="T5"/>
                </a:cxn>
                <a:cxn ang="0">
                  <a:pos x="T6" y="T7"/>
                </a:cxn>
                <a:cxn ang="0">
                  <a:pos x="T8" y="T9"/>
                </a:cxn>
              </a:cxnLst>
              <a:rect l="0" t="0" r="r" b="b"/>
              <a:pathLst>
                <a:path w="9" h="6">
                  <a:moveTo>
                    <a:pt x="8" y="6"/>
                  </a:moveTo>
                  <a:cubicBezTo>
                    <a:pt x="6" y="5"/>
                    <a:pt x="3" y="0"/>
                    <a:pt x="0" y="1"/>
                  </a:cubicBezTo>
                  <a:cubicBezTo>
                    <a:pt x="0" y="2"/>
                    <a:pt x="3" y="3"/>
                    <a:pt x="3" y="4"/>
                  </a:cubicBezTo>
                  <a:cubicBezTo>
                    <a:pt x="5" y="4"/>
                    <a:pt x="6" y="5"/>
                    <a:pt x="8" y="6"/>
                  </a:cubicBezTo>
                  <a:cubicBezTo>
                    <a:pt x="9" y="6"/>
                    <a:pt x="6" y="5"/>
                    <a:pt x="8"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4" name="Freeform 476"/>
            <p:cNvSpPr>
              <a:spLocks/>
            </p:cNvSpPr>
            <p:nvPr/>
          </p:nvSpPr>
          <p:spPr bwMode="auto">
            <a:xfrm>
              <a:off x="9454473" y="4680592"/>
              <a:ext cx="19114" cy="23893"/>
            </a:xfrm>
            <a:custGeom>
              <a:avLst/>
              <a:gdLst>
                <a:gd name="T0" fmla="*/ 4 w 4"/>
                <a:gd name="T1" fmla="*/ 4 h 5"/>
                <a:gd name="T2" fmla="*/ 0 w 4"/>
                <a:gd name="T3" fmla="*/ 0 h 5"/>
                <a:gd name="T4" fmla="*/ 4 w 4"/>
                <a:gd name="T5" fmla="*/ 4 h 5"/>
              </a:gdLst>
              <a:ahLst/>
              <a:cxnLst>
                <a:cxn ang="0">
                  <a:pos x="T0" y="T1"/>
                </a:cxn>
                <a:cxn ang="0">
                  <a:pos x="T2" y="T3"/>
                </a:cxn>
                <a:cxn ang="0">
                  <a:pos x="T4" y="T5"/>
                </a:cxn>
              </a:cxnLst>
              <a:rect l="0" t="0" r="r" b="b"/>
              <a:pathLst>
                <a:path w="4" h="5">
                  <a:moveTo>
                    <a:pt x="4" y="4"/>
                  </a:moveTo>
                  <a:cubicBezTo>
                    <a:pt x="4" y="2"/>
                    <a:pt x="0" y="0"/>
                    <a:pt x="0" y="0"/>
                  </a:cubicBezTo>
                  <a:cubicBezTo>
                    <a:pt x="0" y="1"/>
                    <a:pt x="4" y="5"/>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5" name="Freeform 477"/>
            <p:cNvSpPr>
              <a:spLocks/>
            </p:cNvSpPr>
            <p:nvPr/>
          </p:nvSpPr>
          <p:spPr bwMode="auto">
            <a:xfrm>
              <a:off x="9626492" y="5008703"/>
              <a:ext cx="74859" cy="55747"/>
            </a:xfrm>
            <a:custGeom>
              <a:avLst/>
              <a:gdLst>
                <a:gd name="T0" fmla="*/ 15 w 16"/>
                <a:gd name="T1" fmla="*/ 11 h 12"/>
                <a:gd name="T2" fmla="*/ 2 w 16"/>
                <a:gd name="T3" fmla="*/ 0 h 12"/>
                <a:gd name="T4" fmla="*/ 15 w 16"/>
                <a:gd name="T5" fmla="*/ 11 h 12"/>
              </a:gdLst>
              <a:ahLst/>
              <a:cxnLst>
                <a:cxn ang="0">
                  <a:pos x="T0" y="T1"/>
                </a:cxn>
                <a:cxn ang="0">
                  <a:pos x="T2" y="T3"/>
                </a:cxn>
                <a:cxn ang="0">
                  <a:pos x="T4" y="T5"/>
                </a:cxn>
              </a:cxnLst>
              <a:rect l="0" t="0" r="r" b="b"/>
              <a:pathLst>
                <a:path w="16" h="12">
                  <a:moveTo>
                    <a:pt x="15" y="11"/>
                  </a:moveTo>
                  <a:cubicBezTo>
                    <a:pt x="16" y="12"/>
                    <a:pt x="3" y="0"/>
                    <a:pt x="2" y="0"/>
                  </a:cubicBezTo>
                  <a:cubicBezTo>
                    <a:pt x="0" y="0"/>
                    <a:pt x="7" y="9"/>
                    <a:pt x="15" y="1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6" name="Freeform 482"/>
            <p:cNvSpPr>
              <a:spLocks/>
            </p:cNvSpPr>
            <p:nvPr/>
          </p:nvSpPr>
          <p:spPr bwMode="auto">
            <a:xfrm>
              <a:off x="9174145" y="5532726"/>
              <a:ext cx="89196" cy="84417"/>
            </a:xfrm>
            <a:custGeom>
              <a:avLst/>
              <a:gdLst>
                <a:gd name="T0" fmla="*/ 0 w 19"/>
                <a:gd name="T1" fmla="*/ 2 h 18"/>
                <a:gd name="T2" fmla="*/ 2 w 19"/>
                <a:gd name="T3" fmla="*/ 7 h 18"/>
                <a:gd name="T4" fmla="*/ 4 w 19"/>
                <a:gd name="T5" fmla="*/ 10 h 18"/>
                <a:gd name="T6" fmla="*/ 3 w 19"/>
                <a:gd name="T7" fmla="*/ 12 h 18"/>
                <a:gd name="T8" fmla="*/ 9 w 19"/>
                <a:gd name="T9" fmla="*/ 18 h 18"/>
                <a:gd name="T10" fmla="*/ 12 w 19"/>
                <a:gd name="T11" fmla="*/ 15 h 18"/>
                <a:gd name="T12" fmla="*/ 13 w 19"/>
                <a:gd name="T13" fmla="*/ 17 h 18"/>
                <a:gd name="T14" fmla="*/ 14 w 19"/>
                <a:gd name="T15" fmla="*/ 14 h 18"/>
                <a:gd name="T16" fmla="*/ 16 w 19"/>
                <a:gd name="T17" fmla="*/ 15 h 18"/>
                <a:gd name="T18" fmla="*/ 18 w 19"/>
                <a:gd name="T19" fmla="*/ 7 h 18"/>
                <a:gd name="T20" fmla="*/ 16 w 19"/>
                <a:gd name="T21" fmla="*/ 1 h 18"/>
                <a:gd name="T22" fmla="*/ 7 w 19"/>
                <a:gd name="T23" fmla="*/ 3 h 18"/>
                <a:gd name="T24" fmla="*/ 0 w 19"/>
                <a:gd name="T25" fmla="*/ 2 h 18"/>
                <a:gd name="T26" fmla="*/ 0 w 19"/>
                <a:gd name="T2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 h="18">
                  <a:moveTo>
                    <a:pt x="0" y="2"/>
                  </a:moveTo>
                  <a:cubicBezTo>
                    <a:pt x="0" y="3"/>
                    <a:pt x="2" y="6"/>
                    <a:pt x="2" y="7"/>
                  </a:cubicBezTo>
                  <a:cubicBezTo>
                    <a:pt x="3" y="8"/>
                    <a:pt x="4" y="9"/>
                    <a:pt x="4" y="10"/>
                  </a:cubicBezTo>
                  <a:cubicBezTo>
                    <a:pt x="4" y="11"/>
                    <a:pt x="3" y="11"/>
                    <a:pt x="3" y="12"/>
                  </a:cubicBezTo>
                  <a:cubicBezTo>
                    <a:pt x="4" y="15"/>
                    <a:pt x="7" y="17"/>
                    <a:pt x="9" y="18"/>
                  </a:cubicBezTo>
                  <a:cubicBezTo>
                    <a:pt x="11" y="18"/>
                    <a:pt x="11" y="16"/>
                    <a:pt x="12" y="15"/>
                  </a:cubicBezTo>
                  <a:cubicBezTo>
                    <a:pt x="12" y="15"/>
                    <a:pt x="13" y="17"/>
                    <a:pt x="13" y="17"/>
                  </a:cubicBezTo>
                  <a:cubicBezTo>
                    <a:pt x="13" y="16"/>
                    <a:pt x="13" y="14"/>
                    <a:pt x="14" y="14"/>
                  </a:cubicBezTo>
                  <a:cubicBezTo>
                    <a:pt x="15" y="13"/>
                    <a:pt x="15" y="15"/>
                    <a:pt x="16" y="15"/>
                  </a:cubicBezTo>
                  <a:cubicBezTo>
                    <a:pt x="15" y="15"/>
                    <a:pt x="18" y="8"/>
                    <a:pt x="18" y="7"/>
                  </a:cubicBezTo>
                  <a:cubicBezTo>
                    <a:pt x="18" y="6"/>
                    <a:pt x="19" y="0"/>
                    <a:pt x="16" y="1"/>
                  </a:cubicBezTo>
                  <a:cubicBezTo>
                    <a:pt x="13" y="2"/>
                    <a:pt x="10" y="4"/>
                    <a:pt x="7" y="3"/>
                  </a:cubicBezTo>
                  <a:cubicBezTo>
                    <a:pt x="6" y="3"/>
                    <a:pt x="1" y="0"/>
                    <a:pt x="0" y="2"/>
                  </a:cubicBezTo>
                  <a:cubicBezTo>
                    <a:pt x="0" y="3"/>
                    <a:pt x="1" y="0"/>
                    <a:pt x="0"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7" name="Freeform 483"/>
            <p:cNvSpPr>
              <a:spLocks/>
            </p:cNvSpPr>
            <p:nvPr/>
          </p:nvSpPr>
          <p:spPr bwMode="auto">
            <a:xfrm>
              <a:off x="9244227" y="5508835"/>
              <a:ext cx="14335" cy="23893"/>
            </a:xfrm>
            <a:custGeom>
              <a:avLst/>
              <a:gdLst>
                <a:gd name="T0" fmla="*/ 3 w 3"/>
                <a:gd name="T1" fmla="*/ 4 h 5"/>
                <a:gd name="T2" fmla="*/ 1 w 3"/>
                <a:gd name="T3" fmla="*/ 0 h 5"/>
                <a:gd name="T4" fmla="*/ 3 w 3"/>
                <a:gd name="T5" fmla="*/ 4 h 5"/>
              </a:gdLst>
              <a:ahLst/>
              <a:cxnLst>
                <a:cxn ang="0">
                  <a:pos x="T0" y="T1"/>
                </a:cxn>
                <a:cxn ang="0">
                  <a:pos x="T2" y="T3"/>
                </a:cxn>
                <a:cxn ang="0">
                  <a:pos x="T4" y="T5"/>
                </a:cxn>
              </a:cxnLst>
              <a:rect l="0" t="0" r="r" b="b"/>
              <a:pathLst>
                <a:path w="3" h="5">
                  <a:moveTo>
                    <a:pt x="3" y="4"/>
                  </a:moveTo>
                  <a:cubicBezTo>
                    <a:pt x="3" y="5"/>
                    <a:pt x="0" y="1"/>
                    <a:pt x="1" y="0"/>
                  </a:cubicBezTo>
                  <a:cubicBezTo>
                    <a:pt x="2" y="0"/>
                    <a:pt x="3" y="1"/>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8" name="Freeform 484"/>
            <p:cNvSpPr>
              <a:spLocks/>
            </p:cNvSpPr>
            <p:nvPr/>
          </p:nvSpPr>
          <p:spPr bwMode="auto">
            <a:xfrm>
              <a:off x="9150254" y="5508835"/>
              <a:ext cx="9557" cy="9557"/>
            </a:xfrm>
            <a:custGeom>
              <a:avLst/>
              <a:gdLst>
                <a:gd name="T0" fmla="*/ 1 w 2"/>
                <a:gd name="T1" fmla="*/ 2 h 2"/>
                <a:gd name="T2" fmla="*/ 1 w 2"/>
                <a:gd name="T3" fmla="*/ 0 h 2"/>
                <a:gd name="T4" fmla="*/ 1 w 2"/>
                <a:gd name="T5" fmla="*/ 2 h 2"/>
              </a:gdLst>
              <a:ahLst/>
              <a:cxnLst>
                <a:cxn ang="0">
                  <a:pos x="T0" y="T1"/>
                </a:cxn>
                <a:cxn ang="0">
                  <a:pos x="T2" y="T3"/>
                </a:cxn>
                <a:cxn ang="0">
                  <a:pos x="T4" y="T5"/>
                </a:cxn>
              </a:cxnLst>
              <a:rect l="0" t="0" r="r" b="b"/>
              <a:pathLst>
                <a:path w="2" h="2">
                  <a:moveTo>
                    <a:pt x="1" y="2"/>
                  </a:moveTo>
                  <a:cubicBezTo>
                    <a:pt x="0" y="2"/>
                    <a:pt x="0" y="0"/>
                    <a:pt x="1" y="0"/>
                  </a:cubicBezTo>
                  <a:cubicBezTo>
                    <a:pt x="2" y="0"/>
                    <a:pt x="2" y="2"/>
                    <a:pt x="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69" name="Freeform 486"/>
            <p:cNvSpPr>
              <a:spLocks/>
            </p:cNvSpPr>
            <p:nvPr/>
          </p:nvSpPr>
          <p:spPr bwMode="auto">
            <a:xfrm>
              <a:off x="6834362" y="4803236"/>
              <a:ext cx="168834" cy="326518"/>
            </a:xfrm>
            <a:custGeom>
              <a:avLst/>
              <a:gdLst>
                <a:gd name="T0" fmla="*/ 31 w 36"/>
                <a:gd name="T1" fmla="*/ 2 h 70"/>
                <a:gd name="T2" fmla="*/ 29 w 36"/>
                <a:gd name="T3" fmla="*/ 0 h 70"/>
                <a:gd name="T4" fmla="*/ 28 w 36"/>
                <a:gd name="T5" fmla="*/ 3 h 70"/>
                <a:gd name="T6" fmla="*/ 26 w 36"/>
                <a:gd name="T7" fmla="*/ 8 h 70"/>
                <a:gd name="T8" fmla="*/ 23 w 36"/>
                <a:gd name="T9" fmla="*/ 8 h 70"/>
                <a:gd name="T10" fmla="*/ 23 w 36"/>
                <a:gd name="T11" fmla="*/ 10 h 70"/>
                <a:gd name="T12" fmla="*/ 22 w 36"/>
                <a:gd name="T13" fmla="*/ 12 h 70"/>
                <a:gd name="T14" fmla="*/ 23 w 36"/>
                <a:gd name="T15" fmla="*/ 13 h 70"/>
                <a:gd name="T16" fmla="*/ 21 w 36"/>
                <a:gd name="T17" fmla="*/ 14 h 70"/>
                <a:gd name="T18" fmla="*/ 19 w 36"/>
                <a:gd name="T19" fmla="*/ 16 h 70"/>
                <a:gd name="T20" fmla="*/ 15 w 36"/>
                <a:gd name="T21" fmla="*/ 18 h 70"/>
                <a:gd name="T22" fmla="*/ 15 w 36"/>
                <a:gd name="T23" fmla="*/ 19 h 70"/>
                <a:gd name="T24" fmla="*/ 13 w 36"/>
                <a:gd name="T25" fmla="*/ 19 h 70"/>
                <a:gd name="T26" fmla="*/ 8 w 36"/>
                <a:gd name="T27" fmla="*/ 21 h 70"/>
                <a:gd name="T28" fmla="*/ 6 w 36"/>
                <a:gd name="T29" fmla="*/ 21 h 70"/>
                <a:gd name="T30" fmla="*/ 4 w 36"/>
                <a:gd name="T31" fmla="*/ 27 h 70"/>
                <a:gd name="T32" fmla="*/ 4 w 36"/>
                <a:gd name="T33" fmla="*/ 44 h 70"/>
                <a:gd name="T34" fmla="*/ 0 w 36"/>
                <a:gd name="T35" fmla="*/ 51 h 70"/>
                <a:gd name="T36" fmla="*/ 0 w 36"/>
                <a:gd name="T37" fmla="*/ 55 h 70"/>
                <a:gd name="T38" fmla="*/ 2 w 36"/>
                <a:gd name="T39" fmla="*/ 59 h 70"/>
                <a:gd name="T40" fmla="*/ 5 w 36"/>
                <a:gd name="T41" fmla="*/ 68 h 70"/>
                <a:gd name="T42" fmla="*/ 16 w 36"/>
                <a:gd name="T43" fmla="*/ 68 h 70"/>
                <a:gd name="T44" fmla="*/ 24 w 36"/>
                <a:gd name="T45" fmla="*/ 50 h 70"/>
                <a:gd name="T46" fmla="*/ 31 w 36"/>
                <a:gd name="T47" fmla="*/ 30 h 70"/>
                <a:gd name="T48" fmla="*/ 32 w 36"/>
                <a:gd name="T49" fmla="*/ 23 h 70"/>
                <a:gd name="T50" fmla="*/ 34 w 36"/>
                <a:gd name="T51" fmla="*/ 19 h 70"/>
                <a:gd name="T52" fmla="*/ 36 w 36"/>
                <a:gd name="T53" fmla="*/ 17 h 70"/>
                <a:gd name="T54" fmla="*/ 35 w 36"/>
                <a:gd name="T55" fmla="*/ 11 h 70"/>
                <a:gd name="T56" fmla="*/ 31 w 36"/>
                <a:gd name="T57" fmla="*/ 2 h 70"/>
                <a:gd name="T58" fmla="*/ 31 w 36"/>
                <a:gd name="T59" fmla="*/ 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 h="70">
                  <a:moveTo>
                    <a:pt x="31" y="2"/>
                  </a:moveTo>
                  <a:cubicBezTo>
                    <a:pt x="31" y="2"/>
                    <a:pt x="30" y="0"/>
                    <a:pt x="29" y="0"/>
                  </a:cubicBezTo>
                  <a:cubicBezTo>
                    <a:pt x="29" y="1"/>
                    <a:pt x="28" y="2"/>
                    <a:pt x="28" y="3"/>
                  </a:cubicBezTo>
                  <a:cubicBezTo>
                    <a:pt x="27" y="5"/>
                    <a:pt x="27" y="6"/>
                    <a:pt x="26" y="8"/>
                  </a:cubicBezTo>
                  <a:cubicBezTo>
                    <a:pt x="25" y="9"/>
                    <a:pt x="24" y="8"/>
                    <a:pt x="23" y="8"/>
                  </a:cubicBezTo>
                  <a:cubicBezTo>
                    <a:pt x="23" y="8"/>
                    <a:pt x="24" y="9"/>
                    <a:pt x="23" y="10"/>
                  </a:cubicBezTo>
                  <a:cubicBezTo>
                    <a:pt x="23" y="11"/>
                    <a:pt x="22" y="11"/>
                    <a:pt x="22" y="12"/>
                  </a:cubicBezTo>
                  <a:cubicBezTo>
                    <a:pt x="22" y="12"/>
                    <a:pt x="23" y="13"/>
                    <a:pt x="23" y="13"/>
                  </a:cubicBezTo>
                  <a:cubicBezTo>
                    <a:pt x="23" y="14"/>
                    <a:pt x="22" y="13"/>
                    <a:pt x="21" y="14"/>
                  </a:cubicBezTo>
                  <a:cubicBezTo>
                    <a:pt x="20" y="14"/>
                    <a:pt x="20" y="15"/>
                    <a:pt x="19" y="16"/>
                  </a:cubicBezTo>
                  <a:cubicBezTo>
                    <a:pt x="18" y="17"/>
                    <a:pt x="17" y="17"/>
                    <a:pt x="15" y="18"/>
                  </a:cubicBezTo>
                  <a:cubicBezTo>
                    <a:pt x="14" y="18"/>
                    <a:pt x="16" y="19"/>
                    <a:pt x="15" y="19"/>
                  </a:cubicBezTo>
                  <a:cubicBezTo>
                    <a:pt x="15" y="20"/>
                    <a:pt x="13" y="18"/>
                    <a:pt x="13" y="19"/>
                  </a:cubicBezTo>
                  <a:cubicBezTo>
                    <a:pt x="11" y="20"/>
                    <a:pt x="10" y="20"/>
                    <a:pt x="8" y="21"/>
                  </a:cubicBezTo>
                  <a:cubicBezTo>
                    <a:pt x="7" y="21"/>
                    <a:pt x="6" y="20"/>
                    <a:pt x="6" y="21"/>
                  </a:cubicBezTo>
                  <a:cubicBezTo>
                    <a:pt x="5" y="23"/>
                    <a:pt x="5" y="25"/>
                    <a:pt x="4" y="27"/>
                  </a:cubicBezTo>
                  <a:cubicBezTo>
                    <a:pt x="3" y="32"/>
                    <a:pt x="8" y="39"/>
                    <a:pt x="4" y="44"/>
                  </a:cubicBezTo>
                  <a:cubicBezTo>
                    <a:pt x="3" y="46"/>
                    <a:pt x="1" y="48"/>
                    <a:pt x="0" y="51"/>
                  </a:cubicBezTo>
                  <a:cubicBezTo>
                    <a:pt x="0" y="52"/>
                    <a:pt x="0" y="54"/>
                    <a:pt x="0" y="55"/>
                  </a:cubicBezTo>
                  <a:cubicBezTo>
                    <a:pt x="1" y="56"/>
                    <a:pt x="3" y="57"/>
                    <a:pt x="2" y="59"/>
                  </a:cubicBezTo>
                  <a:cubicBezTo>
                    <a:pt x="1" y="62"/>
                    <a:pt x="2" y="66"/>
                    <a:pt x="5" y="68"/>
                  </a:cubicBezTo>
                  <a:cubicBezTo>
                    <a:pt x="8" y="70"/>
                    <a:pt x="11" y="70"/>
                    <a:pt x="16" y="68"/>
                  </a:cubicBezTo>
                  <a:cubicBezTo>
                    <a:pt x="21" y="66"/>
                    <a:pt x="22" y="55"/>
                    <a:pt x="24" y="50"/>
                  </a:cubicBezTo>
                  <a:cubicBezTo>
                    <a:pt x="26" y="43"/>
                    <a:pt x="29" y="37"/>
                    <a:pt x="31" y="30"/>
                  </a:cubicBezTo>
                  <a:cubicBezTo>
                    <a:pt x="31" y="28"/>
                    <a:pt x="31" y="25"/>
                    <a:pt x="32" y="23"/>
                  </a:cubicBezTo>
                  <a:cubicBezTo>
                    <a:pt x="33" y="22"/>
                    <a:pt x="31" y="14"/>
                    <a:pt x="34" y="19"/>
                  </a:cubicBezTo>
                  <a:cubicBezTo>
                    <a:pt x="35" y="20"/>
                    <a:pt x="35" y="18"/>
                    <a:pt x="36" y="17"/>
                  </a:cubicBezTo>
                  <a:cubicBezTo>
                    <a:pt x="36" y="15"/>
                    <a:pt x="35" y="13"/>
                    <a:pt x="35" y="11"/>
                  </a:cubicBezTo>
                  <a:cubicBezTo>
                    <a:pt x="34" y="9"/>
                    <a:pt x="33" y="4"/>
                    <a:pt x="31" y="2"/>
                  </a:cubicBezTo>
                  <a:cubicBezTo>
                    <a:pt x="30" y="1"/>
                    <a:pt x="32" y="2"/>
                    <a:pt x="31"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0" name="Freeform 489"/>
            <p:cNvSpPr>
              <a:spLocks/>
            </p:cNvSpPr>
            <p:nvPr/>
          </p:nvSpPr>
          <p:spPr bwMode="auto">
            <a:xfrm>
              <a:off x="7474656" y="2383813"/>
              <a:ext cx="41412" cy="23893"/>
            </a:xfrm>
            <a:custGeom>
              <a:avLst/>
              <a:gdLst>
                <a:gd name="T0" fmla="*/ 9 w 9"/>
                <a:gd name="T1" fmla="*/ 3 h 5"/>
                <a:gd name="T2" fmla="*/ 4 w 9"/>
                <a:gd name="T3" fmla="*/ 5 h 5"/>
                <a:gd name="T4" fmla="*/ 1 w 9"/>
                <a:gd name="T5" fmla="*/ 1 h 5"/>
                <a:gd name="T6" fmla="*/ 6 w 9"/>
                <a:gd name="T7" fmla="*/ 1 h 5"/>
                <a:gd name="T8" fmla="*/ 9 w 9"/>
                <a:gd name="T9" fmla="*/ 3 h 5"/>
              </a:gdLst>
              <a:ahLst/>
              <a:cxnLst>
                <a:cxn ang="0">
                  <a:pos x="T0" y="T1"/>
                </a:cxn>
                <a:cxn ang="0">
                  <a:pos x="T2" y="T3"/>
                </a:cxn>
                <a:cxn ang="0">
                  <a:pos x="T4" y="T5"/>
                </a:cxn>
                <a:cxn ang="0">
                  <a:pos x="T6" y="T7"/>
                </a:cxn>
                <a:cxn ang="0">
                  <a:pos x="T8" y="T9"/>
                </a:cxn>
              </a:cxnLst>
              <a:rect l="0" t="0" r="r" b="b"/>
              <a:pathLst>
                <a:path w="9" h="5">
                  <a:moveTo>
                    <a:pt x="9" y="3"/>
                  </a:moveTo>
                  <a:cubicBezTo>
                    <a:pt x="7" y="4"/>
                    <a:pt x="6" y="4"/>
                    <a:pt x="4" y="5"/>
                  </a:cubicBezTo>
                  <a:cubicBezTo>
                    <a:pt x="2" y="5"/>
                    <a:pt x="0" y="3"/>
                    <a:pt x="1" y="1"/>
                  </a:cubicBezTo>
                  <a:cubicBezTo>
                    <a:pt x="1" y="0"/>
                    <a:pt x="5" y="0"/>
                    <a:pt x="6" y="1"/>
                  </a:cubicBezTo>
                  <a:cubicBezTo>
                    <a:pt x="7" y="1"/>
                    <a:pt x="8" y="3"/>
                    <a:pt x="9"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1" name="Freeform 490"/>
            <p:cNvSpPr>
              <a:spLocks/>
            </p:cNvSpPr>
            <p:nvPr/>
          </p:nvSpPr>
          <p:spPr bwMode="auto">
            <a:xfrm>
              <a:off x="8408021" y="2337622"/>
              <a:ext cx="46190" cy="22299"/>
            </a:xfrm>
            <a:custGeom>
              <a:avLst/>
              <a:gdLst>
                <a:gd name="T0" fmla="*/ 6 w 10"/>
                <a:gd name="T1" fmla="*/ 5 h 5"/>
                <a:gd name="T2" fmla="*/ 1 w 10"/>
                <a:gd name="T3" fmla="*/ 4 h 5"/>
                <a:gd name="T4" fmla="*/ 4 w 10"/>
                <a:gd name="T5" fmla="*/ 1 h 5"/>
                <a:gd name="T6" fmla="*/ 9 w 10"/>
                <a:gd name="T7" fmla="*/ 1 h 5"/>
                <a:gd name="T8" fmla="*/ 6 w 10"/>
                <a:gd name="T9" fmla="*/ 5 h 5"/>
                <a:gd name="T10" fmla="*/ 6 w 10"/>
                <a:gd name="T11" fmla="*/ 5 h 5"/>
              </a:gdLst>
              <a:ahLst/>
              <a:cxnLst>
                <a:cxn ang="0">
                  <a:pos x="T0" y="T1"/>
                </a:cxn>
                <a:cxn ang="0">
                  <a:pos x="T2" y="T3"/>
                </a:cxn>
                <a:cxn ang="0">
                  <a:pos x="T4" y="T5"/>
                </a:cxn>
                <a:cxn ang="0">
                  <a:pos x="T6" y="T7"/>
                </a:cxn>
                <a:cxn ang="0">
                  <a:pos x="T8" y="T9"/>
                </a:cxn>
                <a:cxn ang="0">
                  <a:pos x="T10" y="T11"/>
                </a:cxn>
              </a:cxnLst>
              <a:rect l="0" t="0" r="r" b="b"/>
              <a:pathLst>
                <a:path w="10" h="5">
                  <a:moveTo>
                    <a:pt x="6" y="5"/>
                  </a:moveTo>
                  <a:cubicBezTo>
                    <a:pt x="4" y="5"/>
                    <a:pt x="2" y="4"/>
                    <a:pt x="1" y="4"/>
                  </a:cubicBezTo>
                  <a:cubicBezTo>
                    <a:pt x="0" y="3"/>
                    <a:pt x="3" y="1"/>
                    <a:pt x="4" y="1"/>
                  </a:cubicBezTo>
                  <a:cubicBezTo>
                    <a:pt x="5" y="0"/>
                    <a:pt x="8" y="0"/>
                    <a:pt x="9" y="1"/>
                  </a:cubicBezTo>
                  <a:cubicBezTo>
                    <a:pt x="10" y="2"/>
                    <a:pt x="7" y="5"/>
                    <a:pt x="6" y="5"/>
                  </a:cubicBezTo>
                  <a:cubicBezTo>
                    <a:pt x="4" y="5"/>
                    <a:pt x="6" y="5"/>
                    <a:pt x="6"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2" name="Freeform 492"/>
            <p:cNvSpPr>
              <a:spLocks/>
            </p:cNvSpPr>
            <p:nvPr/>
          </p:nvSpPr>
          <p:spPr bwMode="auto">
            <a:xfrm>
              <a:off x="7675346" y="2402927"/>
              <a:ext cx="27077" cy="19114"/>
            </a:xfrm>
            <a:custGeom>
              <a:avLst/>
              <a:gdLst>
                <a:gd name="T0" fmla="*/ 5 w 6"/>
                <a:gd name="T1" fmla="*/ 4 h 4"/>
                <a:gd name="T2" fmla="*/ 2 w 6"/>
                <a:gd name="T3" fmla="*/ 1 h 4"/>
                <a:gd name="T4" fmla="*/ 5 w 6"/>
                <a:gd name="T5" fmla="*/ 4 h 4"/>
              </a:gdLst>
              <a:ahLst/>
              <a:cxnLst>
                <a:cxn ang="0">
                  <a:pos x="T0" y="T1"/>
                </a:cxn>
                <a:cxn ang="0">
                  <a:pos x="T2" y="T3"/>
                </a:cxn>
                <a:cxn ang="0">
                  <a:pos x="T4" y="T5"/>
                </a:cxn>
              </a:cxnLst>
              <a:rect l="0" t="0" r="r" b="b"/>
              <a:pathLst>
                <a:path w="6" h="4">
                  <a:moveTo>
                    <a:pt x="5" y="4"/>
                  </a:moveTo>
                  <a:cubicBezTo>
                    <a:pt x="4" y="4"/>
                    <a:pt x="0" y="3"/>
                    <a:pt x="2" y="1"/>
                  </a:cubicBezTo>
                  <a:cubicBezTo>
                    <a:pt x="5" y="0"/>
                    <a:pt x="6" y="4"/>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3" name="Freeform 493"/>
            <p:cNvSpPr>
              <a:spLocks/>
            </p:cNvSpPr>
            <p:nvPr/>
          </p:nvSpPr>
          <p:spPr bwMode="auto">
            <a:xfrm>
              <a:off x="6050716" y="3446193"/>
              <a:ext cx="27077" cy="50968"/>
            </a:xfrm>
            <a:custGeom>
              <a:avLst/>
              <a:gdLst>
                <a:gd name="T0" fmla="*/ 5 w 6"/>
                <a:gd name="T1" fmla="*/ 1 h 11"/>
                <a:gd name="T2" fmla="*/ 5 w 6"/>
                <a:gd name="T3" fmla="*/ 7 h 11"/>
                <a:gd name="T4" fmla="*/ 3 w 6"/>
                <a:gd name="T5" fmla="*/ 10 h 11"/>
                <a:gd name="T6" fmla="*/ 1 w 6"/>
                <a:gd name="T7" fmla="*/ 4 h 11"/>
                <a:gd name="T8" fmla="*/ 5 w 6"/>
                <a:gd name="T9" fmla="*/ 1 h 11"/>
                <a:gd name="T10" fmla="*/ 5 w 6"/>
                <a:gd name="T11" fmla="*/ 1 h 11"/>
              </a:gdLst>
              <a:ahLst/>
              <a:cxnLst>
                <a:cxn ang="0">
                  <a:pos x="T0" y="T1"/>
                </a:cxn>
                <a:cxn ang="0">
                  <a:pos x="T2" y="T3"/>
                </a:cxn>
                <a:cxn ang="0">
                  <a:pos x="T4" y="T5"/>
                </a:cxn>
                <a:cxn ang="0">
                  <a:pos x="T6" y="T7"/>
                </a:cxn>
                <a:cxn ang="0">
                  <a:pos x="T8" y="T9"/>
                </a:cxn>
                <a:cxn ang="0">
                  <a:pos x="T10" y="T11"/>
                </a:cxn>
              </a:cxnLst>
              <a:rect l="0" t="0" r="r" b="b"/>
              <a:pathLst>
                <a:path w="6" h="11">
                  <a:moveTo>
                    <a:pt x="5" y="1"/>
                  </a:moveTo>
                  <a:cubicBezTo>
                    <a:pt x="5" y="3"/>
                    <a:pt x="6" y="5"/>
                    <a:pt x="5" y="7"/>
                  </a:cubicBezTo>
                  <a:cubicBezTo>
                    <a:pt x="4" y="8"/>
                    <a:pt x="5" y="11"/>
                    <a:pt x="3" y="10"/>
                  </a:cubicBezTo>
                  <a:cubicBezTo>
                    <a:pt x="1" y="8"/>
                    <a:pt x="0" y="6"/>
                    <a:pt x="1" y="4"/>
                  </a:cubicBezTo>
                  <a:cubicBezTo>
                    <a:pt x="1" y="3"/>
                    <a:pt x="5" y="0"/>
                    <a:pt x="5" y="1"/>
                  </a:cubicBezTo>
                  <a:cubicBezTo>
                    <a:pt x="5"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4" name="Freeform 494"/>
            <p:cNvSpPr>
              <a:spLocks/>
            </p:cNvSpPr>
            <p:nvPr/>
          </p:nvSpPr>
          <p:spPr bwMode="auto">
            <a:xfrm>
              <a:off x="6041160" y="3492384"/>
              <a:ext cx="41412" cy="70082"/>
            </a:xfrm>
            <a:custGeom>
              <a:avLst/>
              <a:gdLst>
                <a:gd name="T0" fmla="*/ 7 w 9"/>
                <a:gd name="T1" fmla="*/ 3 h 15"/>
                <a:gd name="T2" fmla="*/ 5 w 9"/>
                <a:gd name="T3" fmla="*/ 2 h 15"/>
                <a:gd name="T4" fmla="*/ 0 w 9"/>
                <a:gd name="T5" fmla="*/ 2 h 15"/>
                <a:gd name="T6" fmla="*/ 1 w 9"/>
                <a:gd name="T7" fmla="*/ 8 h 15"/>
                <a:gd name="T8" fmla="*/ 2 w 9"/>
                <a:gd name="T9" fmla="*/ 13 h 15"/>
                <a:gd name="T10" fmla="*/ 4 w 9"/>
                <a:gd name="T11" fmla="*/ 14 h 15"/>
                <a:gd name="T12" fmla="*/ 8 w 9"/>
                <a:gd name="T13" fmla="*/ 10 h 15"/>
                <a:gd name="T14" fmla="*/ 7 w 9"/>
                <a:gd name="T15" fmla="*/ 3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5">
                  <a:moveTo>
                    <a:pt x="7" y="3"/>
                  </a:moveTo>
                  <a:cubicBezTo>
                    <a:pt x="6" y="3"/>
                    <a:pt x="7" y="0"/>
                    <a:pt x="5" y="2"/>
                  </a:cubicBezTo>
                  <a:cubicBezTo>
                    <a:pt x="2" y="4"/>
                    <a:pt x="3" y="4"/>
                    <a:pt x="0" y="2"/>
                  </a:cubicBezTo>
                  <a:cubicBezTo>
                    <a:pt x="0" y="2"/>
                    <a:pt x="1" y="8"/>
                    <a:pt x="1" y="8"/>
                  </a:cubicBezTo>
                  <a:cubicBezTo>
                    <a:pt x="2" y="10"/>
                    <a:pt x="2" y="11"/>
                    <a:pt x="2" y="13"/>
                  </a:cubicBezTo>
                  <a:cubicBezTo>
                    <a:pt x="2" y="14"/>
                    <a:pt x="2" y="15"/>
                    <a:pt x="4" y="14"/>
                  </a:cubicBezTo>
                  <a:cubicBezTo>
                    <a:pt x="6" y="13"/>
                    <a:pt x="8" y="13"/>
                    <a:pt x="8" y="10"/>
                  </a:cubicBezTo>
                  <a:cubicBezTo>
                    <a:pt x="8" y="9"/>
                    <a:pt x="9" y="3"/>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5" name="Freeform 496"/>
            <p:cNvSpPr>
              <a:spLocks/>
            </p:cNvSpPr>
            <p:nvPr/>
          </p:nvSpPr>
          <p:spPr bwMode="auto">
            <a:xfrm>
              <a:off x="6582703" y="3642104"/>
              <a:ext cx="60525" cy="33448"/>
            </a:xfrm>
            <a:custGeom>
              <a:avLst/>
              <a:gdLst>
                <a:gd name="T0" fmla="*/ 12 w 13"/>
                <a:gd name="T1" fmla="*/ 1 h 7"/>
                <a:gd name="T2" fmla="*/ 10 w 13"/>
                <a:gd name="T3" fmla="*/ 2 h 7"/>
                <a:gd name="T4" fmla="*/ 10 w 13"/>
                <a:gd name="T5" fmla="*/ 5 h 7"/>
                <a:gd name="T6" fmla="*/ 6 w 13"/>
                <a:gd name="T7" fmla="*/ 6 h 7"/>
                <a:gd name="T8" fmla="*/ 2 w 13"/>
                <a:gd name="T9" fmla="*/ 6 h 7"/>
                <a:gd name="T10" fmla="*/ 5 w 13"/>
                <a:gd name="T11" fmla="*/ 3 h 7"/>
                <a:gd name="T12" fmla="*/ 12 w 13"/>
                <a:gd name="T13" fmla="*/ 1 h 7"/>
                <a:gd name="T14" fmla="*/ 12 w 13"/>
                <a:gd name="T15" fmla="*/ 1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7">
                  <a:moveTo>
                    <a:pt x="12" y="1"/>
                  </a:moveTo>
                  <a:cubicBezTo>
                    <a:pt x="12" y="1"/>
                    <a:pt x="10" y="2"/>
                    <a:pt x="10" y="2"/>
                  </a:cubicBezTo>
                  <a:cubicBezTo>
                    <a:pt x="9" y="3"/>
                    <a:pt x="10" y="5"/>
                    <a:pt x="10" y="5"/>
                  </a:cubicBezTo>
                  <a:cubicBezTo>
                    <a:pt x="9" y="5"/>
                    <a:pt x="7" y="5"/>
                    <a:pt x="6" y="6"/>
                  </a:cubicBezTo>
                  <a:cubicBezTo>
                    <a:pt x="4" y="7"/>
                    <a:pt x="3" y="7"/>
                    <a:pt x="2" y="6"/>
                  </a:cubicBezTo>
                  <a:cubicBezTo>
                    <a:pt x="0" y="4"/>
                    <a:pt x="4" y="3"/>
                    <a:pt x="5" y="3"/>
                  </a:cubicBezTo>
                  <a:cubicBezTo>
                    <a:pt x="7" y="3"/>
                    <a:pt x="10" y="2"/>
                    <a:pt x="12" y="1"/>
                  </a:cubicBezTo>
                  <a:cubicBezTo>
                    <a:pt x="13" y="0"/>
                    <a:pt x="11"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6" name="Freeform 497"/>
            <p:cNvSpPr>
              <a:spLocks/>
            </p:cNvSpPr>
            <p:nvPr/>
          </p:nvSpPr>
          <p:spPr bwMode="auto">
            <a:xfrm>
              <a:off x="6382015" y="3646882"/>
              <a:ext cx="70082" cy="19114"/>
            </a:xfrm>
            <a:custGeom>
              <a:avLst/>
              <a:gdLst>
                <a:gd name="T0" fmla="*/ 8 w 15"/>
                <a:gd name="T1" fmla="*/ 4 h 4"/>
                <a:gd name="T2" fmla="*/ 1 w 15"/>
                <a:gd name="T3" fmla="*/ 1 h 4"/>
                <a:gd name="T4" fmla="*/ 7 w 15"/>
                <a:gd name="T5" fmla="*/ 1 h 4"/>
                <a:gd name="T6" fmla="*/ 15 w 15"/>
                <a:gd name="T7" fmla="*/ 2 h 4"/>
                <a:gd name="T8" fmla="*/ 13 w 15"/>
                <a:gd name="T9" fmla="*/ 3 h 4"/>
                <a:gd name="T10" fmla="*/ 8 w 15"/>
                <a:gd name="T11" fmla="*/ 4 h 4"/>
                <a:gd name="T12" fmla="*/ 8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8" y="4"/>
                  </a:moveTo>
                  <a:cubicBezTo>
                    <a:pt x="7" y="4"/>
                    <a:pt x="0" y="2"/>
                    <a:pt x="1" y="1"/>
                  </a:cubicBezTo>
                  <a:cubicBezTo>
                    <a:pt x="1" y="0"/>
                    <a:pt x="7" y="1"/>
                    <a:pt x="7" y="1"/>
                  </a:cubicBezTo>
                  <a:cubicBezTo>
                    <a:pt x="10" y="2"/>
                    <a:pt x="12" y="2"/>
                    <a:pt x="15" y="2"/>
                  </a:cubicBezTo>
                  <a:cubicBezTo>
                    <a:pt x="15" y="2"/>
                    <a:pt x="13" y="3"/>
                    <a:pt x="13" y="3"/>
                  </a:cubicBezTo>
                  <a:cubicBezTo>
                    <a:pt x="12" y="4"/>
                    <a:pt x="10" y="4"/>
                    <a:pt x="8" y="4"/>
                  </a:cubicBezTo>
                  <a:cubicBezTo>
                    <a:pt x="6" y="4"/>
                    <a:pt x="9" y="4"/>
                    <a:pt x="8"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7" name="Freeform 498"/>
            <p:cNvSpPr>
              <a:spLocks/>
            </p:cNvSpPr>
            <p:nvPr/>
          </p:nvSpPr>
          <p:spPr bwMode="auto">
            <a:xfrm>
              <a:off x="6348566" y="2958805"/>
              <a:ext cx="33448" cy="33448"/>
            </a:xfrm>
            <a:custGeom>
              <a:avLst/>
              <a:gdLst>
                <a:gd name="T0" fmla="*/ 1 w 7"/>
                <a:gd name="T1" fmla="*/ 4 h 7"/>
                <a:gd name="T2" fmla="*/ 1 w 7"/>
                <a:gd name="T3" fmla="*/ 1 h 7"/>
                <a:gd name="T4" fmla="*/ 7 w 7"/>
                <a:gd name="T5" fmla="*/ 1 h 7"/>
                <a:gd name="T6" fmla="*/ 1 w 7"/>
                <a:gd name="T7" fmla="*/ 4 h 7"/>
                <a:gd name="T8" fmla="*/ 1 w 7"/>
                <a:gd name="T9" fmla="*/ 4 h 7"/>
              </a:gdLst>
              <a:ahLst/>
              <a:cxnLst>
                <a:cxn ang="0">
                  <a:pos x="T0" y="T1"/>
                </a:cxn>
                <a:cxn ang="0">
                  <a:pos x="T2" y="T3"/>
                </a:cxn>
                <a:cxn ang="0">
                  <a:pos x="T4" y="T5"/>
                </a:cxn>
                <a:cxn ang="0">
                  <a:pos x="T6" y="T7"/>
                </a:cxn>
                <a:cxn ang="0">
                  <a:pos x="T8" y="T9"/>
                </a:cxn>
              </a:cxnLst>
              <a:rect l="0" t="0" r="r" b="b"/>
              <a:pathLst>
                <a:path w="7" h="7">
                  <a:moveTo>
                    <a:pt x="1" y="4"/>
                  </a:moveTo>
                  <a:cubicBezTo>
                    <a:pt x="1" y="3"/>
                    <a:pt x="0" y="1"/>
                    <a:pt x="1" y="1"/>
                  </a:cubicBezTo>
                  <a:cubicBezTo>
                    <a:pt x="2" y="1"/>
                    <a:pt x="7" y="0"/>
                    <a:pt x="7" y="1"/>
                  </a:cubicBezTo>
                  <a:cubicBezTo>
                    <a:pt x="7" y="2"/>
                    <a:pt x="2" y="6"/>
                    <a:pt x="1" y="4"/>
                  </a:cubicBezTo>
                  <a:cubicBezTo>
                    <a:pt x="1" y="1"/>
                    <a:pt x="2" y="7"/>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8" name="Freeform 499"/>
            <p:cNvSpPr>
              <a:spLocks/>
            </p:cNvSpPr>
            <p:nvPr/>
          </p:nvSpPr>
          <p:spPr bwMode="auto">
            <a:xfrm>
              <a:off x="6353344" y="2946063"/>
              <a:ext cx="23891" cy="12742"/>
            </a:xfrm>
            <a:custGeom>
              <a:avLst/>
              <a:gdLst>
                <a:gd name="T0" fmla="*/ 3 w 5"/>
                <a:gd name="T1" fmla="*/ 2 h 3"/>
                <a:gd name="T2" fmla="*/ 0 w 5"/>
                <a:gd name="T3" fmla="*/ 1 h 3"/>
                <a:gd name="T4" fmla="*/ 4 w 5"/>
                <a:gd name="T5" fmla="*/ 1 h 3"/>
                <a:gd name="T6" fmla="*/ 3 w 5"/>
                <a:gd name="T7" fmla="*/ 2 h 3"/>
                <a:gd name="T8" fmla="*/ 3 w 5"/>
                <a:gd name="T9" fmla="*/ 2 h 3"/>
              </a:gdLst>
              <a:ahLst/>
              <a:cxnLst>
                <a:cxn ang="0">
                  <a:pos x="T0" y="T1"/>
                </a:cxn>
                <a:cxn ang="0">
                  <a:pos x="T2" y="T3"/>
                </a:cxn>
                <a:cxn ang="0">
                  <a:pos x="T4" y="T5"/>
                </a:cxn>
                <a:cxn ang="0">
                  <a:pos x="T6" y="T7"/>
                </a:cxn>
                <a:cxn ang="0">
                  <a:pos x="T8" y="T9"/>
                </a:cxn>
              </a:cxnLst>
              <a:rect l="0" t="0" r="r" b="b"/>
              <a:pathLst>
                <a:path w="5" h="3">
                  <a:moveTo>
                    <a:pt x="3" y="2"/>
                  </a:moveTo>
                  <a:cubicBezTo>
                    <a:pt x="2" y="2"/>
                    <a:pt x="0" y="1"/>
                    <a:pt x="0" y="1"/>
                  </a:cubicBezTo>
                  <a:cubicBezTo>
                    <a:pt x="0" y="1"/>
                    <a:pt x="4" y="0"/>
                    <a:pt x="4" y="1"/>
                  </a:cubicBezTo>
                  <a:cubicBezTo>
                    <a:pt x="5" y="2"/>
                    <a:pt x="4" y="3"/>
                    <a:pt x="3" y="2"/>
                  </a:cubicBezTo>
                  <a:cubicBezTo>
                    <a:pt x="1" y="2"/>
                    <a:pt x="5" y="3"/>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79" name="Freeform 500"/>
            <p:cNvSpPr>
              <a:spLocks/>
            </p:cNvSpPr>
            <p:nvPr/>
          </p:nvSpPr>
          <p:spPr bwMode="auto">
            <a:xfrm>
              <a:off x="6256185" y="2977917"/>
              <a:ext cx="27077" cy="46190"/>
            </a:xfrm>
            <a:custGeom>
              <a:avLst/>
              <a:gdLst>
                <a:gd name="T0" fmla="*/ 6 w 6"/>
                <a:gd name="T1" fmla="*/ 2 h 10"/>
                <a:gd name="T2" fmla="*/ 3 w 6"/>
                <a:gd name="T3" fmla="*/ 9 h 10"/>
                <a:gd name="T4" fmla="*/ 6 w 6"/>
                <a:gd name="T5" fmla="*/ 2 h 10"/>
                <a:gd name="T6" fmla="*/ 6 w 6"/>
                <a:gd name="T7" fmla="*/ 2 h 10"/>
              </a:gdLst>
              <a:ahLst/>
              <a:cxnLst>
                <a:cxn ang="0">
                  <a:pos x="T0" y="T1"/>
                </a:cxn>
                <a:cxn ang="0">
                  <a:pos x="T2" y="T3"/>
                </a:cxn>
                <a:cxn ang="0">
                  <a:pos x="T4" y="T5"/>
                </a:cxn>
                <a:cxn ang="0">
                  <a:pos x="T6" y="T7"/>
                </a:cxn>
              </a:cxnLst>
              <a:rect l="0" t="0" r="r" b="b"/>
              <a:pathLst>
                <a:path w="6" h="10">
                  <a:moveTo>
                    <a:pt x="6" y="2"/>
                  </a:moveTo>
                  <a:cubicBezTo>
                    <a:pt x="6" y="0"/>
                    <a:pt x="0" y="10"/>
                    <a:pt x="3" y="9"/>
                  </a:cubicBezTo>
                  <a:cubicBezTo>
                    <a:pt x="4" y="9"/>
                    <a:pt x="6" y="3"/>
                    <a:pt x="6" y="2"/>
                  </a:cubicBezTo>
                  <a:cubicBezTo>
                    <a:pt x="6" y="1"/>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0" name="Freeform 501"/>
            <p:cNvSpPr>
              <a:spLocks/>
            </p:cNvSpPr>
            <p:nvPr/>
          </p:nvSpPr>
          <p:spPr bwMode="auto">
            <a:xfrm>
              <a:off x="6297598" y="2898279"/>
              <a:ext cx="19114" cy="19114"/>
            </a:xfrm>
            <a:custGeom>
              <a:avLst/>
              <a:gdLst>
                <a:gd name="T0" fmla="*/ 3 w 4"/>
                <a:gd name="T1" fmla="*/ 3 h 4"/>
                <a:gd name="T2" fmla="*/ 1 w 4"/>
                <a:gd name="T3" fmla="*/ 1 h 4"/>
                <a:gd name="T4" fmla="*/ 3 w 4"/>
                <a:gd name="T5" fmla="*/ 0 h 4"/>
                <a:gd name="T6" fmla="*/ 3 w 4"/>
                <a:gd name="T7" fmla="*/ 3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3"/>
                    <a:pt x="0" y="2"/>
                    <a:pt x="1" y="1"/>
                  </a:cubicBezTo>
                  <a:cubicBezTo>
                    <a:pt x="2" y="1"/>
                    <a:pt x="3" y="0"/>
                    <a:pt x="3" y="0"/>
                  </a:cubicBezTo>
                  <a:cubicBezTo>
                    <a:pt x="4" y="0"/>
                    <a:pt x="4" y="2"/>
                    <a:pt x="3" y="3"/>
                  </a:cubicBezTo>
                  <a:cubicBezTo>
                    <a:pt x="2" y="4"/>
                    <a:pt x="4"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1" name="Freeform 502"/>
            <p:cNvSpPr>
              <a:spLocks/>
            </p:cNvSpPr>
            <p:nvPr/>
          </p:nvSpPr>
          <p:spPr bwMode="auto">
            <a:xfrm>
              <a:off x="6111243" y="3043221"/>
              <a:ext cx="27077" cy="43005"/>
            </a:xfrm>
            <a:custGeom>
              <a:avLst/>
              <a:gdLst>
                <a:gd name="T0" fmla="*/ 6 w 6"/>
                <a:gd name="T1" fmla="*/ 2 h 9"/>
                <a:gd name="T2" fmla="*/ 6 w 6"/>
                <a:gd name="T3" fmla="*/ 4 h 9"/>
                <a:gd name="T4" fmla="*/ 5 w 6"/>
                <a:gd name="T5" fmla="*/ 9 h 9"/>
                <a:gd name="T6" fmla="*/ 0 w 6"/>
                <a:gd name="T7" fmla="*/ 3 h 9"/>
                <a:gd name="T8" fmla="*/ 3 w 6"/>
                <a:gd name="T9" fmla="*/ 3 h 9"/>
                <a:gd name="T10" fmla="*/ 6 w 6"/>
                <a:gd name="T11" fmla="*/ 2 h 9"/>
                <a:gd name="T12" fmla="*/ 6 w 6"/>
                <a:gd name="T13" fmla="*/ 2 h 9"/>
              </a:gdLst>
              <a:ahLst/>
              <a:cxnLst>
                <a:cxn ang="0">
                  <a:pos x="T0" y="T1"/>
                </a:cxn>
                <a:cxn ang="0">
                  <a:pos x="T2" y="T3"/>
                </a:cxn>
                <a:cxn ang="0">
                  <a:pos x="T4" y="T5"/>
                </a:cxn>
                <a:cxn ang="0">
                  <a:pos x="T6" y="T7"/>
                </a:cxn>
                <a:cxn ang="0">
                  <a:pos x="T8" y="T9"/>
                </a:cxn>
                <a:cxn ang="0">
                  <a:pos x="T10" y="T11"/>
                </a:cxn>
                <a:cxn ang="0">
                  <a:pos x="T12" y="T13"/>
                </a:cxn>
              </a:cxnLst>
              <a:rect l="0" t="0" r="r" b="b"/>
              <a:pathLst>
                <a:path w="6" h="9">
                  <a:moveTo>
                    <a:pt x="6" y="2"/>
                  </a:moveTo>
                  <a:cubicBezTo>
                    <a:pt x="6" y="1"/>
                    <a:pt x="6" y="4"/>
                    <a:pt x="6" y="4"/>
                  </a:cubicBezTo>
                  <a:cubicBezTo>
                    <a:pt x="6" y="6"/>
                    <a:pt x="6" y="8"/>
                    <a:pt x="5" y="9"/>
                  </a:cubicBezTo>
                  <a:cubicBezTo>
                    <a:pt x="5" y="9"/>
                    <a:pt x="0" y="5"/>
                    <a:pt x="0" y="3"/>
                  </a:cubicBezTo>
                  <a:cubicBezTo>
                    <a:pt x="0" y="3"/>
                    <a:pt x="2" y="2"/>
                    <a:pt x="3" y="3"/>
                  </a:cubicBezTo>
                  <a:cubicBezTo>
                    <a:pt x="4" y="4"/>
                    <a:pt x="5" y="4"/>
                    <a:pt x="6" y="2"/>
                  </a:cubicBezTo>
                  <a:cubicBezTo>
                    <a:pt x="6" y="0"/>
                    <a:pt x="6" y="3"/>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2" name="Freeform 503"/>
            <p:cNvSpPr>
              <a:spLocks/>
            </p:cNvSpPr>
            <p:nvPr/>
          </p:nvSpPr>
          <p:spPr bwMode="auto">
            <a:xfrm>
              <a:off x="6077796" y="3052778"/>
              <a:ext cx="38226" cy="38226"/>
            </a:xfrm>
            <a:custGeom>
              <a:avLst/>
              <a:gdLst>
                <a:gd name="T0" fmla="*/ 6 w 8"/>
                <a:gd name="T1" fmla="*/ 7 h 8"/>
                <a:gd name="T2" fmla="*/ 1 w 8"/>
                <a:gd name="T3" fmla="*/ 4 h 8"/>
                <a:gd name="T4" fmla="*/ 6 w 8"/>
                <a:gd name="T5" fmla="*/ 7 h 8"/>
                <a:gd name="T6" fmla="*/ 6 w 8"/>
                <a:gd name="T7" fmla="*/ 7 h 8"/>
              </a:gdLst>
              <a:ahLst/>
              <a:cxnLst>
                <a:cxn ang="0">
                  <a:pos x="T0" y="T1"/>
                </a:cxn>
                <a:cxn ang="0">
                  <a:pos x="T2" y="T3"/>
                </a:cxn>
                <a:cxn ang="0">
                  <a:pos x="T4" y="T5"/>
                </a:cxn>
                <a:cxn ang="0">
                  <a:pos x="T6" y="T7"/>
                </a:cxn>
              </a:cxnLst>
              <a:rect l="0" t="0" r="r" b="b"/>
              <a:pathLst>
                <a:path w="8" h="8">
                  <a:moveTo>
                    <a:pt x="6" y="7"/>
                  </a:moveTo>
                  <a:cubicBezTo>
                    <a:pt x="5" y="8"/>
                    <a:pt x="0" y="5"/>
                    <a:pt x="1" y="4"/>
                  </a:cubicBezTo>
                  <a:cubicBezTo>
                    <a:pt x="3" y="0"/>
                    <a:pt x="8" y="5"/>
                    <a:pt x="6" y="7"/>
                  </a:cubicBezTo>
                  <a:cubicBezTo>
                    <a:pt x="5" y="8"/>
                    <a:pt x="7" y="6"/>
                    <a:pt x="6"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3" name="Freeform 504"/>
            <p:cNvSpPr>
              <a:spLocks/>
            </p:cNvSpPr>
            <p:nvPr/>
          </p:nvSpPr>
          <p:spPr bwMode="auto">
            <a:xfrm>
              <a:off x="5910553" y="3535388"/>
              <a:ext cx="22299" cy="17521"/>
            </a:xfrm>
            <a:custGeom>
              <a:avLst/>
              <a:gdLst>
                <a:gd name="T0" fmla="*/ 4 w 5"/>
                <a:gd name="T1" fmla="*/ 2 h 4"/>
                <a:gd name="T2" fmla="*/ 3 w 5"/>
                <a:gd name="T3" fmla="*/ 3 h 4"/>
                <a:gd name="T4" fmla="*/ 0 w 5"/>
                <a:gd name="T5" fmla="*/ 2 h 4"/>
                <a:gd name="T6" fmla="*/ 4 w 5"/>
                <a:gd name="T7" fmla="*/ 0 h 4"/>
                <a:gd name="T8" fmla="*/ 4 w 5"/>
                <a:gd name="T9" fmla="*/ 2 h 4"/>
                <a:gd name="T10" fmla="*/ 4 w 5"/>
                <a:gd name="T11" fmla="*/ 2 h 4"/>
              </a:gdLst>
              <a:ahLst/>
              <a:cxnLst>
                <a:cxn ang="0">
                  <a:pos x="T0" y="T1"/>
                </a:cxn>
                <a:cxn ang="0">
                  <a:pos x="T2" y="T3"/>
                </a:cxn>
                <a:cxn ang="0">
                  <a:pos x="T4" y="T5"/>
                </a:cxn>
                <a:cxn ang="0">
                  <a:pos x="T6" y="T7"/>
                </a:cxn>
                <a:cxn ang="0">
                  <a:pos x="T8" y="T9"/>
                </a:cxn>
                <a:cxn ang="0">
                  <a:pos x="T10" y="T11"/>
                </a:cxn>
              </a:cxnLst>
              <a:rect l="0" t="0" r="r" b="b"/>
              <a:pathLst>
                <a:path w="5" h="4">
                  <a:moveTo>
                    <a:pt x="4" y="2"/>
                  </a:moveTo>
                  <a:cubicBezTo>
                    <a:pt x="5" y="1"/>
                    <a:pt x="4" y="4"/>
                    <a:pt x="3" y="3"/>
                  </a:cubicBezTo>
                  <a:cubicBezTo>
                    <a:pt x="3" y="3"/>
                    <a:pt x="0" y="2"/>
                    <a:pt x="0" y="2"/>
                  </a:cubicBezTo>
                  <a:cubicBezTo>
                    <a:pt x="0" y="2"/>
                    <a:pt x="3" y="0"/>
                    <a:pt x="4" y="0"/>
                  </a:cubicBezTo>
                  <a:cubicBezTo>
                    <a:pt x="4" y="0"/>
                    <a:pt x="3" y="2"/>
                    <a:pt x="4" y="2"/>
                  </a:cubicBezTo>
                  <a:cubicBezTo>
                    <a:pt x="5" y="1"/>
                    <a:pt x="3" y="2"/>
                    <a:pt x="4"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4" name="Freeform 505"/>
            <p:cNvSpPr>
              <a:spLocks/>
            </p:cNvSpPr>
            <p:nvPr/>
          </p:nvSpPr>
          <p:spPr bwMode="auto">
            <a:xfrm>
              <a:off x="5681192" y="2963582"/>
              <a:ext cx="28669" cy="28669"/>
            </a:xfrm>
            <a:custGeom>
              <a:avLst/>
              <a:gdLst>
                <a:gd name="T0" fmla="*/ 5 w 6"/>
                <a:gd name="T1" fmla="*/ 1 h 6"/>
                <a:gd name="T2" fmla="*/ 4 w 6"/>
                <a:gd name="T3" fmla="*/ 5 h 6"/>
                <a:gd name="T4" fmla="*/ 1 w 6"/>
                <a:gd name="T5" fmla="*/ 5 h 6"/>
                <a:gd name="T6" fmla="*/ 5 w 6"/>
                <a:gd name="T7" fmla="*/ 1 h 6"/>
                <a:gd name="T8" fmla="*/ 5 w 6"/>
                <a:gd name="T9" fmla="*/ 1 h 6"/>
              </a:gdLst>
              <a:ahLst/>
              <a:cxnLst>
                <a:cxn ang="0">
                  <a:pos x="T0" y="T1"/>
                </a:cxn>
                <a:cxn ang="0">
                  <a:pos x="T2" y="T3"/>
                </a:cxn>
                <a:cxn ang="0">
                  <a:pos x="T4" y="T5"/>
                </a:cxn>
                <a:cxn ang="0">
                  <a:pos x="T6" y="T7"/>
                </a:cxn>
                <a:cxn ang="0">
                  <a:pos x="T8" y="T9"/>
                </a:cxn>
              </a:cxnLst>
              <a:rect l="0" t="0" r="r" b="b"/>
              <a:pathLst>
                <a:path w="6" h="6">
                  <a:moveTo>
                    <a:pt x="5" y="1"/>
                  </a:moveTo>
                  <a:cubicBezTo>
                    <a:pt x="6" y="2"/>
                    <a:pt x="4" y="3"/>
                    <a:pt x="4" y="5"/>
                  </a:cubicBezTo>
                  <a:cubicBezTo>
                    <a:pt x="3" y="6"/>
                    <a:pt x="2" y="6"/>
                    <a:pt x="1" y="5"/>
                  </a:cubicBezTo>
                  <a:cubicBezTo>
                    <a:pt x="0" y="4"/>
                    <a:pt x="5" y="0"/>
                    <a:pt x="5" y="1"/>
                  </a:cubicBezTo>
                  <a:cubicBezTo>
                    <a:pt x="6" y="2"/>
                    <a:pt x="5"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5" name="Freeform 506"/>
            <p:cNvSpPr>
              <a:spLocks/>
            </p:cNvSpPr>
            <p:nvPr/>
          </p:nvSpPr>
          <p:spPr bwMode="auto">
            <a:xfrm>
              <a:off x="5695529" y="2997031"/>
              <a:ext cx="14335" cy="14335"/>
            </a:xfrm>
            <a:custGeom>
              <a:avLst/>
              <a:gdLst>
                <a:gd name="T0" fmla="*/ 3 w 3"/>
                <a:gd name="T1" fmla="*/ 1 h 3"/>
                <a:gd name="T2" fmla="*/ 0 w 3"/>
                <a:gd name="T3" fmla="*/ 2 h 3"/>
                <a:gd name="T4" fmla="*/ 2 w 3"/>
                <a:gd name="T5" fmla="*/ 3 h 3"/>
                <a:gd name="T6" fmla="*/ 3 w 3"/>
                <a:gd name="T7" fmla="*/ 1 h 3"/>
                <a:gd name="T8" fmla="*/ 3 w 3"/>
                <a:gd name="T9" fmla="*/ 1 h 3"/>
              </a:gdLst>
              <a:ahLst/>
              <a:cxnLst>
                <a:cxn ang="0">
                  <a:pos x="T0" y="T1"/>
                </a:cxn>
                <a:cxn ang="0">
                  <a:pos x="T2" y="T3"/>
                </a:cxn>
                <a:cxn ang="0">
                  <a:pos x="T4" y="T5"/>
                </a:cxn>
                <a:cxn ang="0">
                  <a:pos x="T6" y="T7"/>
                </a:cxn>
                <a:cxn ang="0">
                  <a:pos x="T8" y="T9"/>
                </a:cxn>
              </a:cxnLst>
              <a:rect l="0" t="0" r="r" b="b"/>
              <a:pathLst>
                <a:path w="3" h="3">
                  <a:moveTo>
                    <a:pt x="3" y="1"/>
                  </a:moveTo>
                  <a:cubicBezTo>
                    <a:pt x="2" y="1"/>
                    <a:pt x="0" y="1"/>
                    <a:pt x="0" y="2"/>
                  </a:cubicBezTo>
                  <a:cubicBezTo>
                    <a:pt x="0" y="3"/>
                    <a:pt x="2" y="3"/>
                    <a:pt x="2" y="3"/>
                  </a:cubicBezTo>
                  <a:cubicBezTo>
                    <a:pt x="3" y="3"/>
                    <a:pt x="3" y="0"/>
                    <a:pt x="3" y="1"/>
                  </a:cubicBezTo>
                  <a:cubicBezTo>
                    <a:pt x="2" y="1"/>
                    <a:pt x="3"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6" name="Freeform 507"/>
            <p:cNvSpPr>
              <a:spLocks/>
            </p:cNvSpPr>
            <p:nvPr/>
          </p:nvSpPr>
          <p:spPr bwMode="auto">
            <a:xfrm>
              <a:off x="5709864" y="3011366"/>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7" name="Freeform 508"/>
            <p:cNvSpPr>
              <a:spLocks/>
            </p:cNvSpPr>
            <p:nvPr/>
          </p:nvSpPr>
          <p:spPr bwMode="auto">
            <a:xfrm>
              <a:off x="5709864" y="3024108"/>
              <a:ext cx="4778" cy="9557"/>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cubicBezTo>
                    <a:pt x="1" y="2"/>
                    <a:pt x="1" y="0"/>
                    <a:pt x="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8" name="Freeform 509"/>
            <p:cNvSpPr>
              <a:spLocks/>
            </p:cNvSpPr>
            <p:nvPr/>
          </p:nvSpPr>
          <p:spPr bwMode="auto">
            <a:xfrm>
              <a:off x="5709864" y="3033664"/>
              <a:ext cx="7964" cy="4778"/>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1" y="0"/>
                    <a:pt x="0" y="1"/>
                    <a:pt x="1" y="1"/>
                  </a:cubicBezTo>
                  <a:cubicBezTo>
                    <a:pt x="2" y="1"/>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89" name="Freeform 510"/>
            <p:cNvSpPr>
              <a:spLocks/>
            </p:cNvSpPr>
            <p:nvPr/>
          </p:nvSpPr>
          <p:spPr bwMode="auto">
            <a:xfrm>
              <a:off x="5746497" y="3103746"/>
              <a:ext cx="4778" cy="9557"/>
            </a:xfrm>
            <a:custGeom>
              <a:avLst/>
              <a:gdLst>
                <a:gd name="T0" fmla="*/ 0 w 1"/>
                <a:gd name="T1" fmla="*/ 0 h 2"/>
                <a:gd name="T2" fmla="*/ 0 w 1"/>
                <a:gd name="T3" fmla="*/ 2 h 2"/>
                <a:gd name="T4" fmla="*/ 0 w 1"/>
                <a:gd name="T5" fmla="*/ 0 h 2"/>
              </a:gdLst>
              <a:ahLst/>
              <a:cxnLst>
                <a:cxn ang="0">
                  <a:pos x="T0" y="T1"/>
                </a:cxn>
                <a:cxn ang="0">
                  <a:pos x="T2" y="T3"/>
                </a:cxn>
                <a:cxn ang="0">
                  <a:pos x="T4" y="T5"/>
                </a:cxn>
              </a:cxnLst>
              <a:rect l="0" t="0" r="r" b="b"/>
              <a:pathLst>
                <a:path w="1" h="2">
                  <a:moveTo>
                    <a:pt x="0" y="0"/>
                  </a:moveTo>
                  <a:cubicBezTo>
                    <a:pt x="0" y="1"/>
                    <a:pt x="0" y="2"/>
                    <a:pt x="0" y="2"/>
                  </a:cubicBezTo>
                  <a:cubicBezTo>
                    <a:pt x="0" y="2"/>
                    <a:pt x="1" y="0"/>
                    <a:pt x="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0" name="Freeform 511"/>
            <p:cNvSpPr>
              <a:spLocks/>
            </p:cNvSpPr>
            <p:nvPr/>
          </p:nvSpPr>
          <p:spPr bwMode="auto">
            <a:xfrm>
              <a:off x="5816580" y="2893501"/>
              <a:ext cx="9557" cy="19114"/>
            </a:xfrm>
            <a:custGeom>
              <a:avLst/>
              <a:gdLst>
                <a:gd name="T0" fmla="*/ 1 w 2"/>
                <a:gd name="T1" fmla="*/ 4 h 4"/>
                <a:gd name="T2" fmla="*/ 2 w 2"/>
                <a:gd name="T3" fmla="*/ 1 h 4"/>
                <a:gd name="T4" fmla="*/ 1 w 2"/>
                <a:gd name="T5" fmla="*/ 4 h 4"/>
                <a:gd name="T6" fmla="*/ 1 w 2"/>
                <a:gd name="T7" fmla="*/ 4 h 4"/>
              </a:gdLst>
              <a:ahLst/>
              <a:cxnLst>
                <a:cxn ang="0">
                  <a:pos x="T0" y="T1"/>
                </a:cxn>
                <a:cxn ang="0">
                  <a:pos x="T2" y="T3"/>
                </a:cxn>
                <a:cxn ang="0">
                  <a:pos x="T4" y="T5"/>
                </a:cxn>
                <a:cxn ang="0">
                  <a:pos x="T6" y="T7"/>
                </a:cxn>
              </a:cxnLst>
              <a:rect l="0" t="0" r="r" b="b"/>
              <a:pathLst>
                <a:path w="2" h="4">
                  <a:moveTo>
                    <a:pt x="1" y="4"/>
                  </a:moveTo>
                  <a:cubicBezTo>
                    <a:pt x="0" y="3"/>
                    <a:pt x="0" y="1"/>
                    <a:pt x="2" y="1"/>
                  </a:cubicBezTo>
                  <a:cubicBezTo>
                    <a:pt x="2" y="0"/>
                    <a:pt x="2" y="4"/>
                    <a:pt x="1" y="4"/>
                  </a:cubicBezTo>
                  <a:cubicBezTo>
                    <a:pt x="0" y="3"/>
                    <a:pt x="1" y="4"/>
                    <a:pt x="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1" name="Freeform 522"/>
            <p:cNvSpPr>
              <a:spLocks/>
            </p:cNvSpPr>
            <p:nvPr/>
          </p:nvSpPr>
          <p:spPr bwMode="auto">
            <a:xfrm>
              <a:off x="4112313" y="5556617"/>
              <a:ext cx="28669" cy="50968"/>
            </a:xfrm>
            <a:custGeom>
              <a:avLst/>
              <a:gdLst>
                <a:gd name="T0" fmla="*/ 3 w 6"/>
                <a:gd name="T1" fmla="*/ 10 h 11"/>
                <a:gd name="T2" fmla="*/ 0 w 6"/>
                <a:gd name="T3" fmla="*/ 9 h 11"/>
                <a:gd name="T4" fmla="*/ 1 w 6"/>
                <a:gd name="T5" fmla="*/ 2 h 11"/>
                <a:gd name="T6" fmla="*/ 4 w 6"/>
                <a:gd name="T7" fmla="*/ 3 h 11"/>
                <a:gd name="T8" fmla="*/ 3 w 6"/>
                <a:gd name="T9" fmla="*/ 10 h 11"/>
                <a:gd name="T10" fmla="*/ 3 w 6"/>
                <a:gd name="T11" fmla="*/ 10 h 11"/>
              </a:gdLst>
              <a:ahLst/>
              <a:cxnLst>
                <a:cxn ang="0">
                  <a:pos x="T0" y="T1"/>
                </a:cxn>
                <a:cxn ang="0">
                  <a:pos x="T2" y="T3"/>
                </a:cxn>
                <a:cxn ang="0">
                  <a:pos x="T4" y="T5"/>
                </a:cxn>
                <a:cxn ang="0">
                  <a:pos x="T6" y="T7"/>
                </a:cxn>
                <a:cxn ang="0">
                  <a:pos x="T8" y="T9"/>
                </a:cxn>
                <a:cxn ang="0">
                  <a:pos x="T10" y="T11"/>
                </a:cxn>
              </a:cxnLst>
              <a:rect l="0" t="0" r="r" b="b"/>
              <a:pathLst>
                <a:path w="6" h="11">
                  <a:moveTo>
                    <a:pt x="3" y="10"/>
                  </a:moveTo>
                  <a:cubicBezTo>
                    <a:pt x="1" y="11"/>
                    <a:pt x="0" y="11"/>
                    <a:pt x="0" y="9"/>
                  </a:cubicBezTo>
                  <a:cubicBezTo>
                    <a:pt x="1" y="7"/>
                    <a:pt x="1" y="4"/>
                    <a:pt x="1" y="2"/>
                  </a:cubicBezTo>
                  <a:cubicBezTo>
                    <a:pt x="1" y="0"/>
                    <a:pt x="5" y="0"/>
                    <a:pt x="4" y="3"/>
                  </a:cubicBezTo>
                  <a:cubicBezTo>
                    <a:pt x="4" y="5"/>
                    <a:pt x="6" y="8"/>
                    <a:pt x="3" y="10"/>
                  </a:cubicBezTo>
                  <a:cubicBezTo>
                    <a:pt x="2" y="10"/>
                    <a:pt x="4" y="9"/>
                    <a:pt x="3"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2" name="Freeform 523"/>
            <p:cNvSpPr>
              <a:spLocks/>
            </p:cNvSpPr>
            <p:nvPr/>
          </p:nvSpPr>
          <p:spPr bwMode="auto">
            <a:xfrm>
              <a:off x="4206286" y="4231429"/>
              <a:ext cx="22299" cy="19114"/>
            </a:xfrm>
            <a:custGeom>
              <a:avLst/>
              <a:gdLst>
                <a:gd name="T0" fmla="*/ 3 w 5"/>
                <a:gd name="T1" fmla="*/ 3 h 4"/>
                <a:gd name="T2" fmla="*/ 1 w 5"/>
                <a:gd name="T3" fmla="*/ 1 h 4"/>
                <a:gd name="T4" fmla="*/ 3 w 5"/>
                <a:gd name="T5" fmla="*/ 3 h 4"/>
                <a:gd name="T6" fmla="*/ 3 w 5"/>
                <a:gd name="T7" fmla="*/ 3 h 4"/>
              </a:gdLst>
              <a:ahLst/>
              <a:cxnLst>
                <a:cxn ang="0">
                  <a:pos x="T0" y="T1"/>
                </a:cxn>
                <a:cxn ang="0">
                  <a:pos x="T2" y="T3"/>
                </a:cxn>
                <a:cxn ang="0">
                  <a:pos x="T4" y="T5"/>
                </a:cxn>
                <a:cxn ang="0">
                  <a:pos x="T6" y="T7"/>
                </a:cxn>
              </a:cxnLst>
              <a:rect l="0" t="0" r="r" b="b"/>
              <a:pathLst>
                <a:path w="5" h="4">
                  <a:moveTo>
                    <a:pt x="3" y="3"/>
                  </a:moveTo>
                  <a:cubicBezTo>
                    <a:pt x="2" y="4"/>
                    <a:pt x="0" y="3"/>
                    <a:pt x="1" y="1"/>
                  </a:cubicBezTo>
                  <a:cubicBezTo>
                    <a:pt x="1" y="0"/>
                    <a:pt x="5" y="2"/>
                    <a:pt x="3" y="3"/>
                  </a:cubicBezTo>
                  <a:cubicBezTo>
                    <a:pt x="2" y="4"/>
                    <a:pt x="5" y="2"/>
                    <a:pt x="3"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3" name="Freeform 524"/>
            <p:cNvSpPr>
              <a:spLocks/>
            </p:cNvSpPr>
            <p:nvPr/>
          </p:nvSpPr>
          <p:spPr bwMode="auto">
            <a:xfrm>
              <a:off x="4406975" y="4260100"/>
              <a:ext cx="27077" cy="36635"/>
            </a:xfrm>
            <a:custGeom>
              <a:avLst/>
              <a:gdLst>
                <a:gd name="T0" fmla="*/ 1 w 6"/>
                <a:gd name="T1" fmla="*/ 5 h 8"/>
                <a:gd name="T2" fmla="*/ 2 w 6"/>
                <a:gd name="T3" fmla="*/ 4 h 8"/>
                <a:gd name="T4" fmla="*/ 4 w 6"/>
                <a:gd name="T5" fmla="*/ 2 h 8"/>
                <a:gd name="T6" fmla="*/ 1 w 6"/>
                <a:gd name="T7" fmla="*/ 5 h 8"/>
                <a:gd name="T8" fmla="*/ 1 w 6"/>
                <a:gd name="T9" fmla="*/ 5 h 8"/>
              </a:gdLst>
              <a:ahLst/>
              <a:cxnLst>
                <a:cxn ang="0">
                  <a:pos x="T0" y="T1"/>
                </a:cxn>
                <a:cxn ang="0">
                  <a:pos x="T2" y="T3"/>
                </a:cxn>
                <a:cxn ang="0">
                  <a:pos x="T4" y="T5"/>
                </a:cxn>
                <a:cxn ang="0">
                  <a:pos x="T6" y="T7"/>
                </a:cxn>
                <a:cxn ang="0">
                  <a:pos x="T8" y="T9"/>
                </a:cxn>
              </a:cxnLst>
              <a:rect l="0" t="0" r="r" b="b"/>
              <a:pathLst>
                <a:path w="6" h="8">
                  <a:moveTo>
                    <a:pt x="1" y="5"/>
                  </a:moveTo>
                  <a:cubicBezTo>
                    <a:pt x="0" y="4"/>
                    <a:pt x="2" y="4"/>
                    <a:pt x="2" y="4"/>
                  </a:cubicBezTo>
                  <a:cubicBezTo>
                    <a:pt x="3" y="4"/>
                    <a:pt x="3" y="0"/>
                    <a:pt x="4" y="2"/>
                  </a:cubicBezTo>
                  <a:cubicBezTo>
                    <a:pt x="6" y="4"/>
                    <a:pt x="2" y="8"/>
                    <a:pt x="1" y="5"/>
                  </a:cubicBezTo>
                  <a:cubicBezTo>
                    <a:pt x="0" y="4"/>
                    <a:pt x="1" y="6"/>
                    <a:pt x="1"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4" name="Freeform 525"/>
            <p:cNvSpPr>
              <a:spLocks/>
            </p:cNvSpPr>
            <p:nvPr/>
          </p:nvSpPr>
          <p:spPr bwMode="auto">
            <a:xfrm>
              <a:off x="4663413" y="4513351"/>
              <a:ext cx="65304" cy="60525"/>
            </a:xfrm>
            <a:custGeom>
              <a:avLst/>
              <a:gdLst>
                <a:gd name="T0" fmla="*/ 12 w 14"/>
                <a:gd name="T1" fmla="*/ 4 h 13"/>
                <a:gd name="T2" fmla="*/ 10 w 14"/>
                <a:gd name="T3" fmla="*/ 3 h 13"/>
                <a:gd name="T4" fmla="*/ 6 w 14"/>
                <a:gd name="T5" fmla="*/ 1 h 13"/>
                <a:gd name="T6" fmla="*/ 2 w 14"/>
                <a:gd name="T7" fmla="*/ 1 h 13"/>
                <a:gd name="T8" fmla="*/ 1 w 14"/>
                <a:gd name="T9" fmla="*/ 2 h 13"/>
                <a:gd name="T10" fmla="*/ 2 w 14"/>
                <a:gd name="T11" fmla="*/ 4 h 13"/>
                <a:gd name="T12" fmla="*/ 1 w 14"/>
                <a:gd name="T13" fmla="*/ 7 h 13"/>
                <a:gd name="T14" fmla="*/ 2 w 14"/>
                <a:gd name="T15" fmla="*/ 10 h 13"/>
                <a:gd name="T16" fmla="*/ 4 w 14"/>
                <a:gd name="T17" fmla="*/ 10 h 13"/>
                <a:gd name="T18" fmla="*/ 7 w 14"/>
                <a:gd name="T19" fmla="*/ 12 h 13"/>
                <a:gd name="T20" fmla="*/ 10 w 14"/>
                <a:gd name="T21" fmla="*/ 10 h 13"/>
                <a:gd name="T22" fmla="*/ 12 w 14"/>
                <a:gd name="T23" fmla="*/ 4 h 13"/>
                <a:gd name="T24" fmla="*/ 12 w 14"/>
                <a:gd name="T25" fmla="*/ 4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 h="13">
                  <a:moveTo>
                    <a:pt x="12" y="4"/>
                  </a:moveTo>
                  <a:cubicBezTo>
                    <a:pt x="12" y="3"/>
                    <a:pt x="11" y="3"/>
                    <a:pt x="10" y="3"/>
                  </a:cubicBezTo>
                  <a:cubicBezTo>
                    <a:pt x="8" y="2"/>
                    <a:pt x="8" y="1"/>
                    <a:pt x="6" y="1"/>
                  </a:cubicBezTo>
                  <a:cubicBezTo>
                    <a:pt x="5" y="0"/>
                    <a:pt x="3" y="0"/>
                    <a:pt x="2" y="1"/>
                  </a:cubicBezTo>
                  <a:cubicBezTo>
                    <a:pt x="2" y="1"/>
                    <a:pt x="2" y="2"/>
                    <a:pt x="1" y="2"/>
                  </a:cubicBezTo>
                  <a:cubicBezTo>
                    <a:pt x="0" y="4"/>
                    <a:pt x="1" y="3"/>
                    <a:pt x="2" y="4"/>
                  </a:cubicBezTo>
                  <a:cubicBezTo>
                    <a:pt x="2" y="4"/>
                    <a:pt x="1" y="7"/>
                    <a:pt x="1" y="7"/>
                  </a:cubicBezTo>
                  <a:cubicBezTo>
                    <a:pt x="1" y="9"/>
                    <a:pt x="1" y="9"/>
                    <a:pt x="2" y="10"/>
                  </a:cubicBezTo>
                  <a:cubicBezTo>
                    <a:pt x="3" y="11"/>
                    <a:pt x="3" y="10"/>
                    <a:pt x="4" y="10"/>
                  </a:cubicBezTo>
                  <a:cubicBezTo>
                    <a:pt x="6" y="10"/>
                    <a:pt x="5" y="12"/>
                    <a:pt x="7" y="12"/>
                  </a:cubicBezTo>
                  <a:cubicBezTo>
                    <a:pt x="9" y="13"/>
                    <a:pt x="8" y="11"/>
                    <a:pt x="10" y="10"/>
                  </a:cubicBezTo>
                  <a:cubicBezTo>
                    <a:pt x="12" y="8"/>
                    <a:pt x="14" y="7"/>
                    <a:pt x="12" y="4"/>
                  </a:cubicBezTo>
                  <a:cubicBezTo>
                    <a:pt x="12" y="2"/>
                    <a:pt x="14" y="8"/>
                    <a:pt x="1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5" name="Freeform 526"/>
            <p:cNvSpPr>
              <a:spLocks/>
            </p:cNvSpPr>
            <p:nvPr/>
          </p:nvSpPr>
          <p:spPr bwMode="auto">
            <a:xfrm>
              <a:off x="4281147" y="4081710"/>
              <a:ext cx="46190" cy="19114"/>
            </a:xfrm>
            <a:custGeom>
              <a:avLst/>
              <a:gdLst>
                <a:gd name="T0" fmla="*/ 9 w 10"/>
                <a:gd name="T1" fmla="*/ 2 h 4"/>
                <a:gd name="T2" fmla="*/ 4 w 10"/>
                <a:gd name="T3" fmla="*/ 0 h 4"/>
                <a:gd name="T4" fmla="*/ 1 w 10"/>
                <a:gd name="T5" fmla="*/ 3 h 4"/>
                <a:gd name="T6" fmla="*/ 9 w 10"/>
                <a:gd name="T7" fmla="*/ 2 h 4"/>
                <a:gd name="T8" fmla="*/ 9 w 10"/>
                <a:gd name="T9" fmla="*/ 2 h 4"/>
              </a:gdLst>
              <a:ahLst/>
              <a:cxnLst>
                <a:cxn ang="0">
                  <a:pos x="T0" y="T1"/>
                </a:cxn>
                <a:cxn ang="0">
                  <a:pos x="T2" y="T3"/>
                </a:cxn>
                <a:cxn ang="0">
                  <a:pos x="T4" y="T5"/>
                </a:cxn>
                <a:cxn ang="0">
                  <a:pos x="T6" y="T7"/>
                </a:cxn>
                <a:cxn ang="0">
                  <a:pos x="T8" y="T9"/>
                </a:cxn>
              </a:cxnLst>
              <a:rect l="0" t="0" r="r" b="b"/>
              <a:pathLst>
                <a:path w="10" h="4">
                  <a:moveTo>
                    <a:pt x="9" y="2"/>
                  </a:moveTo>
                  <a:cubicBezTo>
                    <a:pt x="7" y="1"/>
                    <a:pt x="6" y="0"/>
                    <a:pt x="4" y="0"/>
                  </a:cubicBezTo>
                  <a:cubicBezTo>
                    <a:pt x="3" y="0"/>
                    <a:pt x="0" y="1"/>
                    <a:pt x="1" y="3"/>
                  </a:cubicBezTo>
                  <a:cubicBezTo>
                    <a:pt x="2" y="4"/>
                    <a:pt x="9" y="2"/>
                    <a:pt x="9" y="2"/>
                  </a:cubicBezTo>
                  <a:cubicBezTo>
                    <a:pt x="6" y="1"/>
                    <a:pt x="10" y="3"/>
                    <a:pt x="9"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6" name="Freeform 529"/>
            <p:cNvSpPr>
              <a:spLocks/>
            </p:cNvSpPr>
            <p:nvPr/>
          </p:nvSpPr>
          <p:spPr bwMode="auto">
            <a:xfrm>
              <a:off x="4018339" y="3919246"/>
              <a:ext cx="19114" cy="17521"/>
            </a:xfrm>
            <a:custGeom>
              <a:avLst/>
              <a:gdLst>
                <a:gd name="T0" fmla="*/ 2 w 4"/>
                <a:gd name="T1" fmla="*/ 4 h 4"/>
                <a:gd name="T2" fmla="*/ 1 w 4"/>
                <a:gd name="T3" fmla="*/ 0 h 4"/>
                <a:gd name="T4" fmla="*/ 2 w 4"/>
                <a:gd name="T5" fmla="*/ 4 h 4"/>
                <a:gd name="T6" fmla="*/ 2 w 4"/>
                <a:gd name="T7" fmla="*/ 4 h 4"/>
              </a:gdLst>
              <a:ahLst/>
              <a:cxnLst>
                <a:cxn ang="0">
                  <a:pos x="T0" y="T1"/>
                </a:cxn>
                <a:cxn ang="0">
                  <a:pos x="T2" y="T3"/>
                </a:cxn>
                <a:cxn ang="0">
                  <a:pos x="T4" y="T5"/>
                </a:cxn>
                <a:cxn ang="0">
                  <a:pos x="T6" y="T7"/>
                </a:cxn>
              </a:cxnLst>
              <a:rect l="0" t="0" r="r" b="b"/>
              <a:pathLst>
                <a:path w="4" h="4">
                  <a:moveTo>
                    <a:pt x="2" y="4"/>
                  </a:moveTo>
                  <a:cubicBezTo>
                    <a:pt x="0" y="4"/>
                    <a:pt x="1" y="1"/>
                    <a:pt x="1" y="0"/>
                  </a:cubicBezTo>
                  <a:cubicBezTo>
                    <a:pt x="2" y="0"/>
                    <a:pt x="4" y="4"/>
                    <a:pt x="2" y="4"/>
                  </a:cubicBezTo>
                  <a:cubicBezTo>
                    <a:pt x="1" y="4"/>
                    <a:pt x="4" y="4"/>
                    <a:pt x="2"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7" name="Freeform 531"/>
            <p:cNvSpPr>
              <a:spLocks/>
            </p:cNvSpPr>
            <p:nvPr/>
          </p:nvSpPr>
          <p:spPr bwMode="auto">
            <a:xfrm>
              <a:off x="4416532" y="3328328"/>
              <a:ext cx="27077" cy="47783"/>
            </a:xfrm>
            <a:custGeom>
              <a:avLst/>
              <a:gdLst>
                <a:gd name="T0" fmla="*/ 3 w 6"/>
                <a:gd name="T1" fmla="*/ 8 h 10"/>
                <a:gd name="T2" fmla="*/ 0 w 6"/>
                <a:gd name="T3" fmla="*/ 7 h 10"/>
                <a:gd name="T4" fmla="*/ 4 w 6"/>
                <a:gd name="T5" fmla="*/ 2 h 10"/>
                <a:gd name="T6" fmla="*/ 6 w 6"/>
                <a:gd name="T7" fmla="*/ 4 h 10"/>
                <a:gd name="T8" fmla="*/ 3 w 6"/>
                <a:gd name="T9" fmla="*/ 8 h 10"/>
                <a:gd name="T10" fmla="*/ 3 w 6"/>
                <a:gd name="T11" fmla="*/ 8 h 10"/>
              </a:gdLst>
              <a:ahLst/>
              <a:cxnLst>
                <a:cxn ang="0">
                  <a:pos x="T0" y="T1"/>
                </a:cxn>
                <a:cxn ang="0">
                  <a:pos x="T2" y="T3"/>
                </a:cxn>
                <a:cxn ang="0">
                  <a:pos x="T4" y="T5"/>
                </a:cxn>
                <a:cxn ang="0">
                  <a:pos x="T6" y="T7"/>
                </a:cxn>
                <a:cxn ang="0">
                  <a:pos x="T8" y="T9"/>
                </a:cxn>
                <a:cxn ang="0">
                  <a:pos x="T10" y="T11"/>
                </a:cxn>
              </a:cxnLst>
              <a:rect l="0" t="0" r="r" b="b"/>
              <a:pathLst>
                <a:path w="6" h="10">
                  <a:moveTo>
                    <a:pt x="3" y="8"/>
                  </a:moveTo>
                  <a:cubicBezTo>
                    <a:pt x="2" y="10"/>
                    <a:pt x="0" y="9"/>
                    <a:pt x="0" y="7"/>
                  </a:cubicBezTo>
                  <a:cubicBezTo>
                    <a:pt x="1" y="6"/>
                    <a:pt x="3" y="3"/>
                    <a:pt x="4" y="2"/>
                  </a:cubicBezTo>
                  <a:cubicBezTo>
                    <a:pt x="6" y="0"/>
                    <a:pt x="6" y="3"/>
                    <a:pt x="6" y="4"/>
                  </a:cubicBezTo>
                  <a:cubicBezTo>
                    <a:pt x="6" y="6"/>
                    <a:pt x="3" y="6"/>
                    <a:pt x="3" y="8"/>
                  </a:cubicBezTo>
                  <a:cubicBezTo>
                    <a:pt x="2" y="10"/>
                    <a:pt x="3"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8" name="Freeform 532"/>
            <p:cNvSpPr>
              <a:spLocks/>
            </p:cNvSpPr>
            <p:nvPr/>
          </p:nvSpPr>
          <p:spPr bwMode="auto">
            <a:xfrm>
              <a:off x="4429274" y="3352220"/>
              <a:ext cx="33448" cy="19114"/>
            </a:xfrm>
            <a:custGeom>
              <a:avLst/>
              <a:gdLst>
                <a:gd name="T0" fmla="*/ 3 w 7"/>
                <a:gd name="T1" fmla="*/ 4 h 4"/>
                <a:gd name="T2" fmla="*/ 5 w 7"/>
                <a:gd name="T3" fmla="*/ 1 h 4"/>
                <a:gd name="T4" fmla="*/ 3 w 7"/>
                <a:gd name="T5" fmla="*/ 4 h 4"/>
                <a:gd name="T6" fmla="*/ 3 w 7"/>
                <a:gd name="T7" fmla="*/ 4 h 4"/>
              </a:gdLst>
              <a:ahLst/>
              <a:cxnLst>
                <a:cxn ang="0">
                  <a:pos x="T0" y="T1"/>
                </a:cxn>
                <a:cxn ang="0">
                  <a:pos x="T2" y="T3"/>
                </a:cxn>
                <a:cxn ang="0">
                  <a:pos x="T4" y="T5"/>
                </a:cxn>
                <a:cxn ang="0">
                  <a:pos x="T6" y="T7"/>
                </a:cxn>
              </a:cxnLst>
              <a:rect l="0" t="0" r="r" b="b"/>
              <a:pathLst>
                <a:path w="7" h="4">
                  <a:moveTo>
                    <a:pt x="3" y="4"/>
                  </a:moveTo>
                  <a:cubicBezTo>
                    <a:pt x="0" y="4"/>
                    <a:pt x="3" y="0"/>
                    <a:pt x="5" y="1"/>
                  </a:cubicBezTo>
                  <a:cubicBezTo>
                    <a:pt x="7" y="1"/>
                    <a:pt x="4" y="4"/>
                    <a:pt x="3" y="4"/>
                  </a:cubicBezTo>
                  <a:cubicBezTo>
                    <a:pt x="2" y="4"/>
                    <a:pt x="4" y="4"/>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99" name="Freeform 533"/>
            <p:cNvSpPr>
              <a:spLocks/>
            </p:cNvSpPr>
            <p:nvPr/>
          </p:nvSpPr>
          <p:spPr bwMode="auto">
            <a:xfrm>
              <a:off x="4336893" y="3333106"/>
              <a:ext cx="70082" cy="33448"/>
            </a:xfrm>
            <a:custGeom>
              <a:avLst/>
              <a:gdLst>
                <a:gd name="T0" fmla="*/ 11 w 15"/>
                <a:gd name="T1" fmla="*/ 6 h 7"/>
                <a:gd name="T2" fmla="*/ 10 w 15"/>
                <a:gd name="T3" fmla="*/ 5 h 7"/>
                <a:gd name="T4" fmla="*/ 7 w 15"/>
                <a:gd name="T5" fmla="*/ 5 h 7"/>
                <a:gd name="T6" fmla="*/ 3 w 15"/>
                <a:gd name="T7" fmla="*/ 0 h 7"/>
                <a:gd name="T8" fmla="*/ 6 w 15"/>
                <a:gd name="T9" fmla="*/ 2 h 7"/>
                <a:gd name="T10" fmla="*/ 8 w 15"/>
                <a:gd name="T11" fmla="*/ 3 h 7"/>
                <a:gd name="T12" fmla="*/ 15 w 15"/>
                <a:gd name="T13" fmla="*/ 3 h 7"/>
                <a:gd name="T14" fmla="*/ 11 w 15"/>
                <a:gd name="T15" fmla="*/ 6 h 7"/>
                <a:gd name="T16" fmla="*/ 11 w 15"/>
                <a:gd name="T17" fmla="*/ 6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7">
                  <a:moveTo>
                    <a:pt x="11" y="6"/>
                  </a:moveTo>
                  <a:cubicBezTo>
                    <a:pt x="10" y="6"/>
                    <a:pt x="10" y="6"/>
                    <a:pt x="10" y="5"/>
                  </a:cubicBezTo>
                  <a:cubicBezTo>
                    <a:pt x="10" y="5"/>
                    <a:pt x="8" y="6"/>
                    <a:pt x="7" y="5"/>
                  </a:cubicBezTo>
                  <a:cubicBezTo>
                    <a:pt x="7" y="4"/>
                    <a:pt x="0" y="1"/>
                    <a:pt x="3" y="0"/>
                  </a:cubicBezTo>
                  <a:cubicBezTo>
                    <a:pt x="4" y="0"/>
                    <a:pt x="5" y="2"/>
                    <a:pt x="6" y="2"/>
                  </a:cubicBezTo>
                  <a:cubicBezTo>
                    <a:pt x="7" y="3"/>
                    <a:pt x="7" y="2"/>
                    <a:pt x="8" y="3"/>
                  </a:cubicBezTo>
                  <a:cubicBezTo>
                    <a:pt x="9" y="4"/>
                    <a:pt x="13" y="2"/>
                    <a:pt x="15" y="3"/>
                  </a:cubicBezTo>
                  <a:cubicBezTo>
                    <a:pt x="14" y="3"/>
                    <a:pt x="12" y="6"/>
                    <a:pt x="11" y="6"/>
                  </a:cubicBezTo>
                  <a:cubicBezTo>
                    <a:pt x="9" y="7"/>
                    <a:pt x="12" y="6"/>
                    <a:pt x="1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0" name="Freeform 534"/>
            <p:cNvSpPr>
              <a:spLocks/>
            </p:cNvSpPr>
            <p:nvPr/>
          </p:nvSpPr>
          <p:spPr bwMode="auto">
            <a:xfrm>
              <a:off x="4351230" y="3240725"/>
              <a:ext cx="73267" cy="36635"/>
            </a:xfrm>
            <a:custGeom>
              <a:avLst/>
              <a:gdLst>
                <a:gd name="T0" fmla="*/ 13 w 16"/>
                <a:gd name="T1" fmla="*/ 6 h 8"/>
                <a:gd name="T2" fmla="*/ 0 w 16"/>
                <a:gd name="T3" fmla="*/ 2 h 8"/>
                <a:gd name="T4" fmla="*/ 13 w 16"/>
                <a:gd name="T5" fmla="*/ 6 h 8"/>
                <a:gd name="T6" fmla="*/ 13 w 16"/>
                <a:gd name="T7" fmla="*/ 6 h 8"/>
              </a:gdLst>
              <a:ahLst/>
              <a:cxnLst>
                <a:cxn ang="0">
                  <a:pos x="T0" y="T1"/>
                </a:cxn>
                <a:cxn ang="0">
                  <a:pos x="T2" y="T3"/>
                </a:cxn>
                <a:cxn ang="0">
                  <a:pos x="T4" y="T5"/>
                </a:cxn>
                <a:cxn ang="0">
                  <a:pos x="T6" y="T7"/>
                </a:cxn>
              </a:cxnLst>
              <a:rect l="0" t="0" r="r" b="b"/>
              <a:pathLst>
                <a:path w="16" h="8">
                  <a:moveTo>
                    <a:pt x="13" y="6"/>
                  </a:moveTo>
                  <a:cubicBezTo>
                    <a:pt x="11" y="8"/>
                    <a:pt x="1" y="4"/>
                    <a:pt x="0" y="2"/>
                  </a:cubicBezTo>
                  <a:cubicBezTo>
                    <a:pt x="0" y="0"/>
                    <a:pt x="16" y="4"/>
                    <a:pt x="13" y="6"/>
                  </a:cubicBezTo>
                  <a:cubicBezTo>
                    <a:pt x="12" y="7"/>
                    <a:pt x="14" y="5"/>
                    <a:pt x="1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1" name="Freeform 535"/>
            <p:cNvSpPr>
              <a:spLocks/>
            </p:cNvSpPr>
            <p:nvPr/>
          </p:nvSpPr>
          <p:spPr bwMode="auto">
            <a:xfrm>
              <a:off x="4467501" y="3192942"/>
              <a:ext cx="149721" cy="144942"/>
            </a:xfrm>
            <a:custGeom>
              <a:avLst/>
              <a:gdLst>
                <a:gd name="T0" fmla="*/ 19 w 32"/>
                <a:gd name="T1" fmla="*/ 1 h 31"/>
                <a:gd name="T2" fmla="*/ 17 w 32"/>
                <a:gd name="T3" fmla="*/ 0 h 31"/>
                <a:gd name="T4" fmla="*/ 14 w 32"/>
                <a:gd name="T5" fmla="*/ 2 h 31"/>
                <a:gd name="T6" fmla="*/ 11 w 32"/>
                <a:gd name="T7" fmla="*/ 5 h 31"/>
                <a:gd name="T8" fmla="*/ 9 w 32"/>
                <a:gd name="T9" fmla="*/ 7 h 31"/>
                <a:gd name="T10" fmla="*/ 7 w 32"/>
                <a:gd name="T11" fmla="*/ 13 h 31"/>
                <a:gd name="T12" fmla="*/ 5 w 32"/>
                <a:gd name="T13" fmla="*/ 17 h 31"/>
                <a:gd name="T14" fmla="*/ 2 w 32"/>
                <a:gd name="T15" fmla="*/ 19 h 31"/>
                <a:gd name="T16" fmla="*/ 4 w 32"/>
                <a:gd name="T17" fmla="*/ 21 h 31"/>
                <a:gd name="T18" fmla="*/ 0 w 32"/>
                <a:gd name="T19" fmla="*/ 25 h 31"/>
                <a:gd name="T20" fmla="*/ 4 w 32"/>
                <a:gd name="T21" fmla="*/ 25 h 31"/>
                <a:gd name="T22" fmla="*/ 10 w 32"/>
                <a:gd name="T23" fmla="*/ 26 h 31"/>
                <a:gd name="T24" fmla="*/ 19 w 32"/>
                <a:gd name="T25" fmla="*/ 27 h 31"/>
                <a:gd name="T26" fmla="*/ 22 w 32"/>
                <a:gd name="T27" fmla="*/ 26 h 31"/>
                <a:gd name="T28" fmla="*/ 19 w 32"/>
                <a:gd name="T29" fmla="*/ 30 h 31"/>
                <a:gd name="T30" fmla="*/ 22 w 32"/>
                <a:gd name="T31" fmla="*/ 28 h 31"/>
                <a:gd name="T32" fmla="*/ 27 w 32"/>
                <a:gd name="T33" fmla="*/ 26 h 31"/>
                <a:gd name="T34" fmla="*/ 32 w 32"/>
                <a:gd name="T35" fmla="*/ 20 h 31"/>
                <a:gd name="T36" fmla="*/ 29 w 32"/>
                <a:gd name="T37" fmla="*/ 20 h 31"/>
                <a:gd name="T38" fmla="*/ 26 w 32"/>
                <a:gd name="T39" fmla="*/ 18 h 31"/>
                <a:gd name="T40" fmla="*/ 29 w 32"/>
                <a:gd name="T41" fmla="*/ 15 h 31"/>
                <a:gd name="T42" fmla="*/ 26 w 32"/>
                <a:gd name="T43" fmla="*/ 15 h 31"/>
                <a:gd name="T44" fmla="*/ 24 w 32"/>
                <a:gd name="T45" fmla="*/ 13 h 31"/>
                <a:gd name="T46" fmla="*/ 21 w 32"/>
                <a:gd name="T47" fmla="*/ 16 h 31"/>
                <a:gd name="T48" fmla="*/ 18 w 32"/>
                <a:gd name="T49" fmla="*/ 13 h 31"/>
                <a:gd name="T50" fmla="*/ 19 w 32"/>
                <a:gd name="T51" fmla="*/ 11 h 31"/>
                <a:gd name="T52" fmla="*/ 16 w 32"/>
                <a:gd name="T53" fmla="*/ 9 h 31"/>
                <a:gd name="T54" fmla="*/ 14 w 32"/>
                <a:gd name="T55" fmla="*/ 12 h 31"/>
                <a:gd name="T56" fmla="*/ 16 w 32"/>
                <a:gd name="T57" fmla="*/ 7 h 31"/>
                <a:gd name="T58" fmla="*/ 18 w 32"/>
                <a:gd name="T59" fmla="*/ 4 h 31"/>
                <a:gd name="T60" fmla="*/ 18 w 32"/>
                <a:gd name="T61" fmla="*/ 2 h 31"/>
                <a:gd name="T62" fmla="*/ 19 w 32"/>
                <a:gd name="T63" fmla="*/ 1 h 31"/>
                <a:gd name="T64" fmla="*/ 19 w 32"/>
                <a:gd name="T65" fmla="*/ 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 h="31">
                  <a:moveTo>
                    <a:pt x="19" y="1"/>
                  </a:moveTo>
                  <a:cubicBezTo>
                    <a:pt x="20" y="0"/>
                    <a:pt x="17" y="0"/>
                    <a:pt x="17" y="0"/>
                  </a:cubicBezTo>
                  <a:cubicBezTo>
                    <a:pt x="16" y="0"/>
                    <a:pt x="15" y="1"/>
                    <a:pt x="14" y="2"/>
                  </a:cubicBezTo>
                  <a:cubicBezTo>
                    <a:pt x="13" y="3"/>
                    <a:pt x="12" y="4"/>
                    <a:pt x="11" y="5"/>
                  </a:cubicBezTo>
                  <a:cubicBezTo>
                    <a:pt x="11" y="6"/>
                    <a:pt x="10" y="7"/>
                    <a:pt x="9" y="7"/>
                  </a:cubicBezTo>
                  <a:cubicBezTo>
                    <a:pt x="9" y="9"/>
                    <a:pt x="8" y="11"/>
                    <a:pt x="7" y="13"/>
                  </a:cubicBezTo>
                  <a:cubicBezTo>
                    <a:pt x="7" y="15"/>
                    <a:pt x="6" y="16"/>
                    <a:pt x="5" y="17"/>
                  </a:cubicBezTo>
                  <a:cubicBezTo>
                    <a:pt x="4" y="18"/>
                    <a:pt x="2" y="19"/>
                    <a:pt x="2" y="19"/>
                  </a:cubicBezTo>
                  <a:cubicBezTo>
                    <a:pt x="2" y="20"/>
                    <a:pt x="4" y="20"/>
                    <a:pt x="4" y="21"/>
                  </a:cubicBezTo>
                  <a:cubicBezTo>
                    <a:pt x="4" y="22"/>
                    <a:pt x="0" y="24"/>
                    <a:pt x="0" y="25"/>
                  </a:cubicBezTo>
                  <a:cubicBezTo>
                    <a:pt x="0" y="27"/>
                    <a:pt x="3" y="26"/>
                    <a:pt x="4" y="25"/>
                  </a:cubicBezTo>
                  <a:cubicBezTo>
                    <a:pt x="6" y="25"/>
                    <a:pt x="8" y="26"/>
                    <a:pt x="10" y="26"/>
                  </a:cubicBezTo>
                  <a:cubicBezTo>
                    <a:pt x="13" y="27"/>
                    <a:pt x="16" y="26"/>
                    <a:pt x="19" y="27"/>
                  </a:cubicBezTo>
                  <a:cubicBezTo>
                    <a:pt x="19" y="27"/>
                    <a:pt x="22" y="25"/>
                    <a:pt x="22" y="26"/>
                  </a:cubicBezTo>
                  <a:cubicBezTo>
                    <a:pt x="22" y="27"/>
                    <a:pt x="19" y="30"/>
                    <a:pt x="19" y="30"/>
                  </a:cubicBezTo>
                  <a:cubicBezTo>
                    <a:pt x="20" y="31"/>
                    <a:pt x="22" y="28"/>
                    <a:pt x="22" y="28"/>
                  </a:cubicBezTo>
                  <a:cubicBezTo>
                    <a:pt x="24" y="27"/>
                    <a:pt x="26" y="27"/>
                    <a:pt x="27" y="26"/>
                  </a:cubicBezTo>
                  <a:cubicBezTo>
                    <a:pt x="27" y="25"/>
                    <a:pt x="32" y="20"/>
                    <a:pt x="32" y="20"/>
                  </a:cubicBezTo>
                  <a:cubicBezTo>
                    <a:pt x="31" y="19"/>
                    <a:pt x="30" y="20"/>
                    <a:pt x="29" y="20"/>
                  </a:cubicBezTo>
                  <a:cubicBezTo>
                    <a:pt x="29" y="20"/>
                    <a:pt x="26" y="18"/>
                    <a:pt x="26" y="18"/>
                  </a:cubicBezTo>
                  <a:cubicBezTo>
                    <a:pt x="26" y="17"/>
                    <a:pt x="30" y="16"/>
                    <a:pt x="29" y="15"/>
                  </a:cubicBezTo>
                  <a:cubicBezTo>
                    <a:pt x="29" y="14"/>
                    <a:pt x="27" y="15"/>
                    <a:pt x="26" y="15"/>
                  </a:cubicBezTo>
                  <a:cubicBezTo>
                    <a:pt x="25" y="15"/>
                    <a:pt x="25" y="13"/>
                    <a:pt x="24" y="13"/>
                  </a:cubicBezTo>
                  <a:cubicBezTo>
                    <a:pt x="24" y="13"/>
                    <a:pt x="21" y="16"/>
                    <a:pt x="21" y="16"/>
                  </a:cubicBezTo>
                  <a:cubicBezTo>
                    <a:pt x="20" y="14"/>
                    <a:pt x="20" y="14"/>
                    <a:pt x="18" y="13"/>
                  </a:cubicBezTo>
                  <a:cubicBezTo>
                    <a:pt x="16" y="12"/>
                    <a:pt x="19" y="12"/>
                    <a:pt x="19" y="11"/>
                  </a:cubicBezTo>
                  <a:cubicBezTo>
                    <a:pt x="19" y="11"/>
                    <a:pt x="17" y="9"/>
                    <a:pt x="16" y="9"/>
                  </a:cubicBezTo>
                  <a:cubicBezTo>
                    <a:pt x="16" y="10"/>
                    <a:pt x="14" y="13"/>
                    <a:pt x="14" y="12"/>
                  </a:cubicBezTo>
                  <a:cubicBezTo>
                    <a:pt x="12" y="11"/>
                    <a:pt x="15" y="7"/>
                    <a:pt x="16" y="7"/>
                  </a:cubicBezTo>
                  <a:cubicBezTo>
                    <a:pt x="17" y="6"/>
                    <a:pt x="17" y="5"/>
                    <a:pt x="18" y="4"/>
                  </a:cubicBezTo>
                  <a:cubicBezTo>
                    <a:pt x="18" y="3"/>
                    <a:pt x="18" y="2"/>
                    <a:pt x="18" y="2"/>
                  </a:cubicBezTo>
                  <a:cubicBezTo>
                    <a:pt x="18" y="2"/>
                    <a:pt x="19" y="1"/>
                    <a:pt x="19" y="1"/>
                  </a:cubicBezTo>
                  <a:cubicBezTo>
                    <a:pt x="20" y="0"/>
                    <a:pt x="19" y="1"/>
                    <a:pt x="19"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2" name="Freeform 536"/>
            <p:cNvSpPr>
              <a:spLocks/>
            </p:cNvSpPr>
            <p:nvPr/>
          </p:nvSpPr>
          <p:spPr bwMode="auto">
            <a:xfrm>
              <a:off x="4588552" y="3296472"/>
              <a:ext cx="38226" cy="46190"/>
            </a:xfrm>
            <a:custGeom>
              <a:avLst/>
              <a:gdLst>
                <a:gd name="T0" fmla="*/ 6 w 8"/>
                <a:gd name="T1" fmla="*/ 1 h 10"/>
                <a:gd name="T2" fmla="*/ 1 w 8"/>
                <a:gd name="T3" fmla="*/ 9 h 10"/>
                <a:gd name="T4" fmla="*/ 4 w 8"/>
                <a:gd name="T5" fmla="*/ 7 h 10"/>
                <a:gd name="T6" fmla="*/ 3 w 8"/>
                <a:gd name="T7" fmla="*/ 10 h 10"/>
                <a:gd name="T8" fmla="*/ 6 w 8"/>
                <a:gd name="T9" fmla="*/ 8 h 10"/>
                <a:gd name="T10" fmla="*/ 8 w 8"/>
                <a:gd name="T11" fmla="*/ 4 h 10"/>
                <a:gd name="T12" fmla="*/ 5 w 8"/>
                <a:gd name="T13" fmla="*/ 4 h 10"/>
                <a:gd name="T14" fmla="*/ 6 w 8"/>
                <a:gd name="T15" fmla="*/ 1 h 10"/>
                <a:gd name="T16" fmla="*/ 6 w 8"/>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0">
                  <a:moveTo>
                    <a:pt x="6" y="1"/>
                  </a:moveTo>
                  <a:cubicBezTo>
                    <a:pt x="5" y="2"/>
                    <a:pt x="0" y="6"/>
                    <a:pt x="1" y="9"/>
                  </a:cubicBezTo>
                  <a:cubicBezTo>
                    <a:pt x="1" y="9"/>
                    <a:pt x="3" y="6"/>
                    <a:pt x="4" y="7"/>
                  </a:cubicBezTo>
                  <a:cubicBezTo>
                    <a:pt x="4" y="7"/>
                    <a:pt x="3" y="10"/>
                    <a:pt x="3" y="10"/>
                  </a:cubicBezTo>
                  <a:cubicBezTo>
                    <a:pt x="4" y="10"/>
                    <a:pt x="6" y="9"/>
                    <a:pt x="6" y="8"/>
                  </a:cubicBezTo>
                  <a:cubicBezTo>
                    <a:pt x="6" y="7"/>
                    <a:pt x="7" y="6"/>
                    <a:pt x="8" y="4"/>
                  </a:cubicBezTo>
                  <a:cubicBezTo>
                    <a:pt x="8" y="2"/>
                    <a:pt x="6" y="4"/>
                    <a:pt x="5" y="4"/>
                  </a:cubicBezTo>
                  <a:cubicBezTo>
                    <a:pt x="6" y="4"/>
                    <a:pt x="6" y="0"/>
                    <a:pt x="6" y="1"/>
                  </a:cubicBezTo>
                  <a:cubicBezTo>
                    <a:pt x="5" y="1"/>
                    <a:pt x="7" y="0"/>
                    <a:pt x="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3" name="Freeform 537"/>
            <p:cNvSpPr>
              <a:spLocks/>
            </p:cNvSpPr>
            <p:nvPr/>
          </p:nvSpPr>
          <p:spPr bwMode="auto">
            <a:xfrm>
              <a:off x="4327338" y="2847309"/>
              <a:ext cx="14335" cy="27077"/>
            </a:xfrm>
            <a:custGeom>
              <a:avLst/>
              <a:gdLst>
                <a:gd name="T0" fmla="*/ 3 w 3"/>
                <a:gd name="T1" fmla="*/ 4 h 6"/>
                <a:gd name="T2" fmla="*/ 1 w 3"/>
                <a:gd name="T3" fmla="*/ 1 h 6"/>
                <a:gd name="T4" fmla="*/ 1 w 3"/>
                <a:gd name="T5" fmla="*/ 2 h 6"/>
                <a:gd name="T6" fmla="*/ 0 w 3"/>
                <a:gd name="T7" fmla="*/ 2 h 6"/>
                <a:gd name="T8" fmla="*/ 3 w 3"/>
                <a:gd name="T9" fmla="*/ 4 h 6"/>
                <a:gd name="T10" fmla="*/ 3 w 3"/>
                <a:gd name="T11" fmla="*/ 4 h 6"/>
              </a:gdLst>
              <a:ahLst/>
              <a:cxnLst>
                <a:cxn ang="0">
                  <a:pos x="T0" y="T1"/>
                </a:cxn>
                <a:cxn ang="0">
                  <a:pos x="T2" y="T3"/>
                </a:cxn>
                <a:cxn ang="0">
                  <a:pos x="T4" y="T5"/>
                </a:cxn>
                <a:cxn ang="0">
                  <a:pos x="T6" y="T7"/>
                </a:cxn>
                <a:cxn ang="0">
                  <a:pos x="T8" y="T9"/>
                </a:cxn>
                <a:cxn ang="0">
                  <a:pos x="T10" y="T11"/>
                </a:cxn>
              </a:cxnLst>
              <a:rect l="0" t="0" r="r" b="b"/>
              <a:pathLst>
                <a:path w="3" h="6">
                  <a:moveTo>
                    <a:pt x="3" y="4"/>
                  </a:moveTo>
                  <a:cubicBezTo>
                    <a:pt x="3" y="3"/>
                    <a:pt x="1" y="0"/>
                    <a:pt x="1" y="1"/>
                  </a:cubicBezTo>
                  <a:cubicBezTo>
                    <a:pt x="1" y="1"/>
                    <a:pt x="1" y="1"/>
                    <a:pt x="1" y="2"/>
                  </a:cubicBezTo>
                  <a:cubicBezTo>
                    <a:pt x="1" y="2"/>
                    <a:pt x="0" y="2"/>
                    <a:pt x="0" y="2"/>
                  </a:cubicBezTo>
                  <a:cubicBezTo>
                    <a:pt x="0" y="2"/>
                    <a:pt x="3" y="6"/>
                    <a:pt x="3" y="4"/>
                  </a:cubicBezTo>
                  <a:cubicBezTo>
                    <a:pt x="3" y="3"/>
                    <a:pt x="3" y="6"/>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4" name="Freeform 538"/>
            <p:cNvSpPr>
              <a:spLocks/>
            </p:cNvSpPr>
            <p:nvPr/>
          </p:nvSpPr>
          <p:spPr bwMode="auto">
            <a:xfrm>
              <a:off x="4257257" y="2893501"/>
              <a:ext cx="14335" cy="14335"/>
            </a:xfrm>
            <a:custGeom>
              <a:avLst/>
              <a:gdLst>
                <a:gd name="T0" fmla="*/ 2 w 3"/>
                <a:gd name="T1" fmla="*/ 1 h 3"/>
                <a:gd name="T2" fmla="*/ 0 w 3"/>
                <a:gd name="T3" fmla="*/ 2 h 3"/>
                <a:gd name="T4" fmla="*/ 2 w 3"/>
                <a:gd name="T5" fmla="*/ 1 h 3"/>
              </a:gdLst>
              <a:ahLst/>
              <a:cxnLst>
                <a:cxn ang="0">
                  <a:pos x="T0" y="T1"/>
                </a:cxn>
                <a:cxn ang="0">
                  <a:pos x="T2" y="T3"/>
                </a:cxn>
                <a:cxn ang="0">
                  <a:pos x="T4" y="T5"/>
                </a:cxn>
              </a:cxnLst>
              <a:rect l="0" t="0" r="r" b="b"/>
              <a:pathLst>
                <a:path w="3" h="3">
                  <a:moveTo>
                    <a:pt x="2" y="1"/>
                  </a:moveTo>
                  <a:cubicBezTo>
                    <a:pt x="2" y="0"/>
                    <a:pt x="0" y="2"/>
                    <a:pt x="0" y="2"/>
                  </a:cubicBezTo>
                  <a:cubicBezTo>
                    <a:pt x="1" y="3"/>
                    <a:pt x="3" y="2"/>
                    <a:pt x="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5" name="Freeform 539"/>
            <p:cNvSpPr>
              <a:spLocks/>
            </p:cNvSpPr>
            <p:nvPr/>
          </p:nvSpPr>
          <p:spPr bwMode="auto">
            <a:xfrm>
              <a:off x="3935515" y="3141974"/>
              <a:ext cx="31856" cy="19114"/>
            </a:xfrm>
            <a:custGeom>
              <a:avLst/>
              <a:gdLst>
                <a:gd name="T0" fmla="*/ 7 w 7"/>
                <a:gd name="T1" fmla="*/ 3 h 4"/>
                <a:gd name="T2" fmla="*/ 1 w 7"/>
                <a:gd name="T3" fmla="*/ 1 h 4"/>
                <a:gd name="T4" fmla="*/ 7 w 7"/>
                <a:gd name="T5" fmla="*/ 3 h 4"/>
                <a:gd name="T6" fmla="*/ 7 w 7"/>
                <a:gd name="T7" fmla="*/ 3 h 4"/>
              </a:gdLst>
              <a:ahLst/>
              <a:cxnLst>
                <a:cxn ang="0">
                  <a:pos x="T0" y="T1"/>
                </a:cxn>
                <a:cxn ang="0">
                  <a:pos x="T2" y="T3"/>
                </a:cxn>
                <a:cxn ang="0">
                  <a:pos x="T4" y="T5"/>
                </a:cxn>
                <a:cxn ang="0">
                  <a:pos x="T6" y="T7"/>
                </a:cxn>
              </a:cxnLst>
              <a:rect l="0" t="0" r="r" b="b"/>
              <a:pathLst>
                <a:path w="7" h="4">
                  <a:moveTo>
                    <a:pt x="7" y="3"/>
                  </a:moveTo>
                  <a:cubicBezTo>
                    <a:pt x="7" y="0"/>
                    <a:pt x="3" y="0"/>
                    <a:pt x="1" y="1"/>
                  </a:cubicBezTo>
                  <a:cubicBezTo>
                    <a:pt x="0" y="1"/>
                    <a:pt x="7" y="4"/>
                    <a:pt x="7" y="3"/>
                  </a:cubicBezTo>
                  <a:cubicBezTo>
                    <a:pt x="7" y="0"/>
                    <a:pt x="7" y="4"/>
                    <a:pt x="7"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6" name="Freeform 540"/>
            <p:cNvSpPr>
              <a:spLocks/>
            </p:cNvSpPr>
            <p:nvPr/>
          </p:nvSpPr>
          <p:spPr bwMode="auto">
            <a:xfrm>
              <a:off x="3986483" y="3028887"/>
              <a:ext cx="28669" cy="28669"/>
            </a:xfrm>
            <a:custGeom>
              <a:avLst/>
              <a:gdLst>
                <a:gd name="T0" fmla="*/ 3 w 6"/>
                <a:gd name="T1" fmla="*/ 5 h 6"/>
                <a:gd name="T2" fmla="*/ 0 w 6"/>
                <a:gd name="T3" fmla="*/ 3 h 6"/>
                <a:gd name="T4" fmla="*/ 4 w 6"/>
                <a:gd name="T5" fmla="*/ 2 h 6"/>
                <a:gd name="T6" fmla="*/ 3 w 6"/>
                <a:gd name="T7" fmla="*/ 5 h 6"/>
                <a:gd name="T8" fmla="*/ 3 w 6"/>
                <a:gd name="T9" fmla="*/ 5 h 6"/>
              </a:gdLst>
              <a:ahLst/>
              <a:cxnLst>
                <a:cxn ang="0">
                  <a:pos x="T0" y="T1"/>
                </a:cxn>
                <a:cxn ang="0">
                  <a:pos x="T2" y="T3"/>
                </a:cxn>
                <a:cxn ang="0">
                  <a:pos x="T4" y="T5"/>
                </a:cxn>
                <a:cxn ang="0">
                  <a:pos x="T6" y="T7"/>
                </a:cxn>
                <a:cxn ang="0">
                  <a:pos x="T8" y="T9"/>
                </a:cxn>
              </a:cxnLst>
              <a:rect l="0" t="0" r="r" b="b"/>
              <a:pathLst>
                <a:path w="6" h="6">
                  <a:moveTo>
                    <a:pt x="3" y="5"/>
                  </a:moveTo>
                  <a:cubicBezTo>
                    <a:pt x="2" y="4"/>
                    <a:pt x="1" y="4"/>
                    <a:pt x="0" y="3"/>
                  </a:cubicBezTo>
                  <a:cubicBezTo>
                    <a:pt x="1" y="3"/>
                    <a:pt x="3" y="0"/>
                    <a:pt x="4" y="2"/>
                  </a:cubicBezTo>
                  <a:cubicBezTo>
                    <a:pt x="6" y="3"/>
                    <a:pt x="5" y="6"/>
                    <a:pt x="3" y="5"/>
                  </a:cubicBezTo>
                  <a:cubicBezTo>
                    <a:pt x="2" y="4"/>
                    <a:pt x="4"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7" name="Freeform 541"/>
            <p:cNvSpPr>
              <a:spLocks/>
            </p:cNvSpPr>
            <p:nvPr/>
          </p:nvSpPr>
          <p:spPr bwMode="auto">
            <a:xfrm>
              <a:off x="3972149" y="2828196"/>
              <a:ext cx="28669" cy="33448"/>
            </a:xfrm>
            <a:custGeom>
              <a:avLst/>
              <a:gdLst>
                <a:gd name="T0" fmla="*/ 3 w 6"/>
                <a:gd name="T1" fmla="*/ 6 h 7"/>
                <a:gd name="T2" fmla="*/ 4 w 6"/>
                <a:gd name="T3" fmla="*/ 1 h 7"/>
                <a:gd name="T4" fmla="*/ 3 w 6"/>
                <a:gd name="T5" fmla="*/ 6 h 7"/>
                <a:gd name="T6" fmla="*/ 3 w 6"/>
                <a:gd name="T7" fmla="*/ 6 h 7"/>
              </a:gdLst>
              <a:ahLst/>
              <a:cxnLst>
                <a:cxn ang="0">
                  <a:pos x="T0" y="T1"/>
                </a:cxn>
                <a:cxn ang="0">
                  <a:pos x="T2" y="T3"/>
                </a:cxn>
                <a:cxn ang="0">
                  <a:pos x="T4" y="T5"/>
                </a:cxn>
                <a:cxn ang="0">
                  <a:pos x="T6" y="T7"/>
                </a:cxn>
              </a:cxnLst>
              <a:rect l="0" t="0" r="r" b="b"/>
              <a:pathLst>
                <a:path w="6" h="7">
                  <a:moveTo>
                    <a:pt x="3" y="6"/>
                  </a:moveTo>
                  <a:cubicBezTo>
                    <a:pt x="0" y="7"/>
                    <a:pt x="1" y="0"/>
                    <a:pt x="4" y="1"/>
                  </a:cubicBezTo>
                  <a:cubicBezTo>
                    <a:pt x="6" y="1"/>
                    <a:pt x="5" y="6"/>
                    <a:pt x="3" y="6"/>
                  </a:cubicBezTo>
                  <a:cubicBezTo>
                    <a:pt x="2" y="6"/>
                    <a:pt x="6" y="6"/>
                    <a:pt x="3"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8" name="Freeform 542"/>
            <p:cNvSpPr>
              <a:spLocks/>
            </p:cNvSpPr>
            <p:nvPr/>
          </p:nvSpPr>
          <p:spPr bwMode="auto">
            <a:xfrm>
              <a:off x="3892510" y="2809083"/>
              <a:ext cx="55747" cy="28669"/>
            </a:xfrm>
            <a:custGeom>
              <a:avLst/>
              <a:gdLst>
                <a:gd name="T0" fmla="*/ 4 w 12"/>
                <a:gd name="T1" fmla="*/ 6 h 6"/>
                <a:gd name="T2" fmla="*/ 1 w 12"/>
                <a:gd name="T3" fmla="*/ 3 h 6"/>
                <a:gd name="T4" fmla="*/ 8 w 12"/>
                <a:gd name="T5" fmla="*/ 0 h 6"/>
                <a:gd name="T6" fmla="*/ 4 w 12"/>
                <a:gd name="T7" fmla="*/ 6 h 6"/>
              </a:gdLst>
              <a:ahLst/>
              <a:cxnLst>
                <a:cxn ang="0">
                  <a:pos x="T0" y="T1"/>
                </a:cxn>
                <a:cxn ang="0">
                  <a:pos x="T2" y="T3"/>
                </a:cxn>
                <a:cxn ang="0">
                  <a:pos x="T4" y="T5"/>
                </a:cxn>
                <a:cxn ang="0">
                  <a:pos x="T6" y="T7"/>
                </a:cxn>
              </a:cxnLst>
              <a:rect l="0" t="0" r="r" b="b"/>
              <a:pathLst>
                <a:path w="12" h="6">
                  <a:moveTo>
                    <a:pt x="4" y="6"/>
                  </a:moveTo>
                  <a:cubicBezTo>
                    <a:pt x="2" y="6"/>
                    <a:pt x="0" y="5"/>
                    <a:pt x="1" y="3"/>
                  </a:cubicBezTo>
                  <a:cubicBezTo>
                    <a:pt x="2" y="1"/>
                    <a:pt x="5" y="1"/>
                    <a:pt x="8" y="0"/>
                  </a:cubicBezTo>
                  <a:cubicBezTo>
                    <a:pt x="12" y="0"/>
                    <a:pt x="6" y="6"/>
                    <a:pt x="4"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09" name="Freeform 543"/>
            <p:cNvSpPr>
              <a:spLocks/>
            </p:cNvSpPr>
            <p:nvPr/>
          </p:nvSpPr>
          <p:spPr bwMode="auto">
            <a:xfrm>
              <a:off x="4010375" y="2791562"/>
              <a:ext cx="31856" cy="12742"/>
            </a:xfrm>
            <a:custGeom>
              <a:avLst/>
              <a:gdLst>
                <a:gd name="T0" fmla="*/ 5 w 7"/>
                <a:gd name="T1" fmla="*/ 3 h 3"/>
                <a:gd name="T2" fmla="*/ 3 w 7"/>
                <a:gd name="T3" fmla="*/ 0 h 3"/>
                <a:gd name="T4" fmla="*/ 7 w 7"/>
                <a:gd name="T5" fmla="*/ 1 h 3"/>
                <a:gd name="T6" fmla="*/ 5 w 7"/>
                <a:gd name="T7" fmla="*/ 3 h 3"/>
                <a:gd name="T8" fmla="*/ 5 w 7"/>
                <a:gd name="T9" fmla="*/ 3 h 3"/>
              </a:gdLst>
              <a:ahLst/>
              <a:cxnLst>
                <a:cxn ang="0">
                  <a:pos x="T0" y="T1"/>
                </a:cxn>
                <a:cxn ang="0">
                  <a:pos x="T2" y="T3"/>
                </a:cxn>
                <a:cxn ang="0">
                  <a:pos x="T4" y="T5"/>
                </a:cxn>
                <a:cxn ang="0">
                  <a:pos x="T6" y="T7"/>
                </a:cxn>
                <a:cxn ang="0">
                  <a:pos x="T8" y="T9"/>
                </a:cxn>
              </a:cxnLst>
              <a:rect l="0" t="0" r="r" b="b"/>
              <a:pathLst>
                <a:path w="7" h="3">
                  <a:moveTo>
                    <a:pt x="5" y="3"/>
                  </a:moveTo>
                  <a:cubicBezTo>
                    <a:pt x="4" y="3"/>
                    <a:pt x="0" y="0"/>
                    <a:pt x="3" y="0"/>
                  </a:cubicBezTo>
                  <a:cubicBezTo>
                    <a:pt x="4" y="0"/>
                    <a:pt x="6" y="0"/>
                    <a:pt x="7" y="1"/>
                  </a:cubicBezTo>
                  <a:cubicBezTo>
                    <a:pt x="7" y="1"/>
                    <a:pt x="6" y="3"/>
                    <a:pt x="5" y="3"/>
                  </a:cubicBezTo>
                  <a:cubicBezTo>
                    <a:pt x="4" y="3"/>
                    <a:pt x="7" y="3"/>
                    <a:pt x="5"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0" name="Freeform 544"/>
            <p:cNvSpPr>
              <a:spLocks/>
            </p:cNvSpPr>
            <p:nvPr/>
          </p:nvSpPr>
          <p:spPr bwMode="auto">
            <a:xfrm>
              <a:off x="3812871" y="2697589"/>
              <a:ext cx="159278" cy="111495"/>
            </a:xfrm>
            <a:custGeom>
              <a:avLst/>
              <a:gdLst>
                <a:gd name="T0" fmla="*/ 31 w 34"/>
                <a:gd name="T1" fmla="*/ 21 h 24"/>
                <a:gd name="T2" fmla="*/ 25 w 34"/>
                <a:gd name="T3" fmla="*/ 18 h 24"/>
                <a:gd name="T4" fmla="*/ 24 w 34"/>
                <a:gd name="T5" fmla="*/ 16 h 24"/>
                <a:gd name="T6" fmla="*/ 22 w 34"/>
                <a:gd name="T7" fmla="*/ 17 h 24"/>
                <a:gd name="T8" fmla="*/ 18 w 34"/>
                <a:gd name="T9" fmla="*/ 16 h 24"/>
                <a:gd name="T10" fmla="*/ 16 w 34"/>
                <a:gd name="T11" fmla="*/ 19 h 24"/>
                <a:gd name="T12" fmla="*/ 11 w 34"/>
                <a:gd name="T13" fmla="*/ 23 h 24"/>
                <a:gd name="T14" fmla="*/ 8 w 34"/>
                <a:gd name="T15" fmla="*/ 19 h 24"/>
                <a:gd name="T16" fmla="*/ 2 w 34"/>
                <a:gd name="T17" fmla="*/ 19 h 24"/>
                <a:gd name="T18" fmla="*/ 4 w 34"/>
                <a:gd name="T19" fmla="*/ 16 h 24"/>
                <a:gd name="T20" fmla="*/ 5 w 34"/>
                <a:gd name="T21" fmla="*/ 10 h 24"/>
                <a:gd name="T22" fmla="*/ 6 w 34"/>
                <a:gd name="T23" fmla="*/ 3 h 24"/>
                <a:gd name="T24" fmla="*/ 11 w 34"/>
                <a:gd name="T25" fmla="*/ 3 h 24"/>
                <a:gd name="T26" fmla="*/ 12 w 34"/>
                <a:gd name="T27" fmla="*/ 5 h 24"/>
                <a:gd name="T28" fmla="*/ 14 w 34"/>
                <a:gd name="T29" fmla="*/ 4 h 24"/>
                <a:gd name="T30" fmla="*/ 17 w 34"/>
                <a:gd name="T31" fmla="*/ 6 h 24"/>
                <a:gd name="T32" fmla="*/ 20 w 34"/>
                <a:gd name="T33" fmla="*/ 7 h 24"/>
                <a:gd name="T34" fmla="*/ 25 w 34"/>
                <a:gd name="T35" fmla="*/ 10 h 24"/>
                <a:gd name="T36" fmla="*/ 28 w 34"/>
                <a:gd name="T37" fmla="*/ 15 h 24"/>
                <a:gd name="T38" fmla="*/ 30 w 34"/>
                <a:gd name="T39" fmla="*/ 15 h 24"/>
                <a:gd name="T40" fmla="*/ 33 w 34"/>
                <a:gd name="T41" fmla="*/ 17 h 24"/>
                <a:gd name="T42" fmla="*/ 34 w 34"/>
                <a:gd name="T43" fmla="*/ 18 h 24"/>
                <a:gd name="T44" fmla="*/ 31 w 34"/>
                <a:gd name="T45" fmla="*/ 21 h 24"/>
                <a:gd name="T46" fmla="*/ 31 w 34"/>
                <a:gd name="T47" fmla="*/ 21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4" h="24">
                  <a:moveTo>
                    <a:pt x="31" y="21"/>
                  </a:moveTo>
                  <a:cubicBezTo>
                    <a:pt x="30" y="20"/>
                    <a:pt x="27" y="19"/>
                    <a:pt x="25" y="18"/>
                  </a:cubicBezTo>
                  <a:cubicBezTo>
                    <a:pt x="24" y="18"/>
                    <a:pt x="25" y="17"/>
                    <a:pt x="24" y="16"/>
                  </a:cubicBezTo>
                  <a:cubicBezTo>
                    <a:pt x="24" y="16"/>
                    <a:pt x="22" y="17"/>
                    <a:pt x="22" y="17"/>
                  </a:cubicBezTo>
                  <a:cubicBezTo>
                    <a:pt x="20" y="17"/>
                    <a:pt x="20" y="15"/>
                    <a:pt x="18" y="16"/>
                  </a:cubicBezTo>
                  <a:cubicBezTo>
                    <a:pt x="18" y="17"/>
                    <a:pt x="17" y="18"/>
                    <a:pt x="16" y="19"/>
                  </a:cubicBezTo>
                  <a:cubicBezTo>
                    <a:pt x="14" y="20"/>
                    <a:pt x="13" y="22"/>
                    <a:pt x="11" y="23"/>
                  </a:cubicBezTo>
                  <a:cubicBezTo>
                    <a:pt x="8" y="24"/>
                    <a:pt x="10" y="20"/>
                    <a:pt x="8" y="19"/>
                  </a:cubicBezTo>
                  <a:cubicBezTo>
                    <a:pt x="8" y="18"/>
                    <a:pt x="3" y="19"/>
                    <a:pt x="2" y="19"/>
                  </a:cubicBezTo>
                  <a:cubicBezTo>
                    <a:pt x="0" y="19"/>
                    <a:pt x="4" y="16"/>
                    <a:pt x="4" y="16"/>
                  </a:cubicBezTo>
                  <a:cubicBezTo>
                    <a:pt x="6" y="14"/>
                    <a:pt x="5" y="12"/>
                    <a:pt x="5" y="10"/>
                  </a:cubicBezTo>
                  <a:cubicBezTo>
                    <a:pt x="5" y="8"/>
                    <a:pt x="5" y="5"/>
                    <a:pt x="6" y="3"/>
                  </a:cubicBezTo>
                  <a:cubicBezTo>
                    <a:pt x="7" y="0"/>
                    <a:pt x="10" y="0"/>
                    <a:pt x="11" y="3"/>
                  </a:cubicBezTo>
                  <a:cubicBezTo>
                    <a:pt x="11" y="4"/>
                    <a:pt x="11" y="6"/>
                    <a:pt x="12" y="5"/>
                  </a:cubicBezTo>
                  <a:cubicBezTo>
                    <a:pt x="13" y="5"/>
                    <a:pt x="13" y="4"/>
                    <a:pt x="14" y="4"/>
                  </a:cubicBezTo>
                  <a:cubicBezTo>
                    <a:pt x="15" y="5"/>
                    <a:pt x="16" y="6"/>
                    <a:pt x="17" y="6"/>
                  </a:cubicBezTo>
                  <a:cubicBezTo>
                    <a:pt x="18" y="7"/>
                    <a:pt x="19" y="7"/>
                    <a:pt x="20" y="7"/>
                  </a:cubicBezTo>
                  <a:cubicBezTo>
                    <a:pt x="21" y="8"/>
                    <a:pt x="23" y="9"/>
                    <a:pt x="25" y="10"/>
                  </a:cubicBezTo>
                  <a:cubicBezTo>
                    <a:pt x="28" y="11"/>
                    <a:pt x="28" y="12"/>
                    <a:pt x="28" y="15"/>
                  </a:cubicBezTo>
                  <a:cubicBezTo>
                    <a:pt x="28" y="16"/>
                    <a:pt x="30" y="16"/>
                    <a:pt x="30" y="15"/>
                  </a:cubicBezTo>
                  <a:cubicBezTo>
                    <a:pt x="32" y="15"/>
                    <a:pt x="32" y="16"/>
                    <a:pt x="33" y="17"/>
                  </a:cubicBezTo>
                  <a:cubicBezTo>
                    <a:pt x="34" y="17"/>
                    <a:pt x="34" y="17"/>
                    <a:pt x="34" y="18"/>
                  </a:cubicBezTo>
                  <a:cubicBezTo>
                    <a:pt x="33" y="19"/>
                    <a:pt x="33" y="21"/>
                    <a:pt x="31" y="21"/>
                  </a:cubicBezTo>
                  <a:cubicBezTo>
                    <a:pt x="30" y="20"/>
                    <a:pt x="33" y="21"/>
                    <a:pt x="31"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1" name="Freeform 545"/>
            <p:cNvSpPr>
              <a:spLocks/>
            </p:cNvSpPr>
            <p:nvPr/>
          </p:nvSpPr>
          <p:spPr bwMode="auto">
            <a:xfrm>
              <a:off x="3874990" y="2688031"/>
              <a:ext cx="31856" cy="23893"/>
            </a:xfrm>
            <a:custGeom>
              <a:avLst/>
              <a:gdLst>
                <a:gd name="T0" fmla="*/ 5 w 7"/>
                <a:gd name="T1" fmla="*/ 4 h 5"/>
                <a:gd name="T2" fmla="*/ 1 w 7"/>
                <a:gd name="T3" fmla="*/ 0 h 5"/>
                <a:gd name="T4" fmla="*/ 5 w 7"/>
                <a:gd name="T5" fmla="*/ 4 h 5"/>
              </a:gdLst>
              <a:ahLst/>
              <a:cxnLst>
                <a:cxn ang="0">
                  <a:pos x="T0" y="T1"/>
                </a:cxn>
                <a:cxn ang="0">
                  <a:pos x="T2" y="T3"/>
                </a:cxn>
                <a:cxn ang="0">
                  <a:pos x="T4" y="T5"/>
                </a:cxn>
              </a:cxnLst>
              <a:rect l="0" t="0" r="r" b="b"/>
              <a:pathLst>
                <a:path w="7" h="5">
                  <a:moveTo>
                    <a:pt x="5" y="4"/>
                  </a:moveTo>
                  <a:cubicBezTo>
                    <a:pt x="3" y="5"/>
                    <a:pt x="0" y="0"/>
                    <a:pt x="1" y="0"/>
                  </a:cubicBezTo>
                  <a:cubicBezTo>
                    <a:pt x="2" y="1"/>
                    <a:pt x="7" y="3"/>
                    <a:pt x="5"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2" name="Freeform 546"/>
            <p:cNvSpPr>
              <a:spLocks/>
            </p:cNvSpPr>
            <p:nvPr/>
          </p:nvSpPr>
          <p:spPr bwMode="auto">
            <a:xfrm>
              <a:off x="3865432" y="2692810"/>
              <a:ext cx="17521" cy="23893"/>
            </a:xfrm>
            <a:custGeom>
              <a:avLst/>
              <a:gdLst>
                <a:gd name="T0" fmla="*/ 3 w 4"/>
                <a:gd name="T1" fmla="*/ 4 h 5"/>
                <a:gd name="T2" fmla="*/ 0 w 4"/>
                <a:gd name="T3" fmla="*/ 1 h 5"/>
                <a:gd name="T4" fmla="*/ 3 w 4"/>
                <a:gd name="T5" fmla="*/ 4 h 5"/>
              </a:gdLst>
              <a:ahLst/>
              <a:cxnLst>
                <a:cxn ang="0">
                  <a:pos x="T0" y="T1"/>
                </a:cxn>
                <a:cxn ang="0">
                  <a:pos x="T2" y="T3"/>
                </a:cxn>
                <a:cxn ang="0">
                  <a:pos x="T4" y="T5"/>
                </a:cxn>
              </a:cxnLst>
              <a:rect l="0" t="0" r="r" b="b"/>
              <a:pathLst>
                <a:path w="4" h="5">
                  <a:moveTo>
                    <a:pt x="3" y="4"/>
                  </a:moveTo>
                  <a:cubicBezTo>
                    <a:pt x="1" y="5"/>
                    <a:pt x="0" y="2"/>
                    <a:pt x="0" y="1"/>
                  </a:cubicBezTo>
                  <a:cubicBezTo>
                    <a:pt x="1" y="0"/>
                    <a:pt x="4" y="3"/>
                    <a:pt x="3"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3" name="Freeform 547"/>
            <p:cNvSpPr>
              <a:spLocks/>
            </p:cNvSpPr>
            <p:nvPr/>
          </p:nvSpPr>
          <p:spPr bwMode="auto">
            <a:xfrm>
              <a:off x="3822427" y="2603617"/>
              <a:ext cx="14335" cy="28669"/>
            </a:xfrm>
            <a:custGeom>
              <a:avLst/>
              <a:gdLst>
                <a:gd name="T0" fmla="*/ 3 w 3"/>
                <a:gd name="T1" fmla="*/ 5 h 6"/>
                <a:gd name="T2" fmla="*/ 3 w 3"/>
                <a:gd name="T3" fmla="*/ 2 h 6"/>
                <a:gd name="T4" fmla="*/ 1 w 3"/>
                <a:gd name="T5" fmla="*/ 1 h 6"/>
                <a:gd name="T6" fmla="*/ 1 w 3"/>
                <a:gd name="T7" fmla="*/ 4 h 6"/>
                <a:gd name="T8" fmla="*/ 3 w 3"/>
                <a:gd name="T9" fmla="*/ 5 h 6"/>
                <a:gd name="T10" fmla="*/ 3 w 3"/>
                <a:gd name="T11" fmla="*/ 5 h 6"/>
              </a:gdLst>
              <a:ahLst/>
              <a:cxnLst>
                <a:cxn ang="0">
                  <a:pos x="T0" y="T1"/>
                </a:cxn>
                <a:cxn ang="0">
                  <a:pos x="T2" y="T3"/>
                </a:cxn>
                <a:cxn ang="0">
                  <a:pos x="T4" y="T5"/>
                </a:cxn>
                <a:cxn ang="0">
                  <a:pos x="T6" y="T7"/>
                </a:cxn>
                <a:cxn ang="0">
                  <a:pos x="T8" y="T9"/>
                </a:cxn>
                <a:cxn ang="0">
                  <a:pos x="T10" y="T11"/>
                </a:cxn>
              </a:cxnLst>
              <a:rect l="0" t="0" r="r" b="b"/>
              <a:pathLst>
                <a:path w="3" h="6">
                  <a:moveTo>
                    <a:pt x="3" y="5"/>
                  </a:moveTo>
                  <a:cubicBezTo>
                    <a:pt x="3" y="4"/>
                    <a:pt x="3" y="3"/>
                    <a:pt x="3" y="2"/>
                  </a:cubicBezTo>
                  <a:cubicBezTo>
                    <a:pt x="3" y="2"/>
                    <a:pt x="1" y="0"/>
                    <a:pt x="1" y="1"/>
                  </a:cubicBezTo>
                  <a:cubicBezTo>
                    <a:pt x="1" y="2"/>
                    <a:pt x="0" y="4"/>
                    <a:pt x="1" y="4"/>
                  </a:cubicBezTo>
                  <a:cubicBezTo>
                    <a:pt x="1" y="5"/>
                    <a:pt x="2" y="6"/>
                    <a:pt x="3" y="5"/>
                  </a:cubicBezTo>
                  <a:cubicBezTo>
                    <a:pt x="3" y="4"/>
                    <a:pt x="2" y="6"/>
                    <a:pt x="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4" name="Freeform 548"/>
            <p:cNvSpPr>
              <a:spLocks/>
            </p:cNvSpPr>
            <p:nvPr/>
          </p:nvSpPr>
          <p:spPr bwMode="auto">
            <a:xfrm>
              <a:off x="3752346" y="2359922"/>
              <a:ext cx="672151" cy="492166"/>
            </a:xfrm>
            <a:custGeom>
              <a:avLst/>
              <a:gdLst>
                <a:gd name="T0" fmla="*/ 63 w 144"/>
                <a:gd name="T1" fmla="*/ 86 h 105"/>
                <a:gd name="T2" fmla="*/ 81 w 144"/>
                <a:gd name="T3" fmla="*/ 76 h 105"/>
                <a:gd name="T4" fmla="*/ 91 w 144"/>
                <a:gd name="T5" fmla="*/ 67 h 105"/>
                <a:gd name="T6" fmla="*/ 103 w 144"/>
                <a:gd name="T7" fmla="*/ 68 h 105"/>
                <a:gd name="T8" fmla="*/ 87 w 144"/>
                <a:gd name="T9" fmla="*/ 66 h 105"/>
                <a:gd name="T10" fmla="*/ 80 w 144"/>
                <a:gd name="T11" fmla="*/ 48 h 105"/>
                <a:gd name="T12" fmla="*/ 67 w 144"/>
                <a:gd name="T13" fmla="*/ 49 h 105"/>
                <a:gd name="T14" fmla="*/ 64 w 144"/>
                <a:gd name="T15" fmla="*/ 40 h 105"/>
                <a:gd name="T16" fmla="*/ 54 w 144"/>
                <a:gd name="T17" fmla="*/ 32 h 105"/>
                <a:gd name="T18" fmla="*/ 53 w 144"/>
                <a:gd name="T19" fmla="*/ 38 h 105"/>
                <a:gd name="T20" fmla="*/ 52 w 144"/>
                <a:gd name="T21" fmla="*/ 39 h 105"/>
                <a:gd name="T22" fmla="*/ 37 w 144"/>
                <a:gd name="T23" fmla="*/ 38 h 105"/>
                <a:gd name="T24" fmla="*/ 5 w 144"/>
                <a:gd name="T25" fmla="*/ 32 h 105"/>
                <a:gd name="T26" fmla="*/ 8 w 144"/>
                <a:gd name="T27" fmla="*/ 26 h 105"/>
                <a:gd name="T28" fmla="*/ 16 w 144"/>
                <a:gd name="T29" fmla="*/ 2 h 105"/>
                <a:gd name="T30" fmla="*/ 18 w 144"/>
                <a:gd name="T31" fmla="*/ 18 h 105"/>
                <a:gd name="T32" fmla="*/ 26 w 144"/>
                <a:gd name="T33" fmla="*/ 29 h 105"/>
                <a:gd name="T34" fmla="*/ 20 w 144"/>
                <a:gd name="T35" fmla="*/ 19 h 105"/>
                <a:gd name="T36" fmla="*/ 22 w 144"/>
                <a:gd name="T37" fmla="*/ 13 h 105"/>
                <a:gd name="T38" fmla="*/ 25 w 144"/>
                <a:gd name="T39" fmla="*/ 7 h 105"/>
                <a:gd name="T40" fmla="*/ 34 w 144"/>
                <a:gd name="T41" fmla="*/ 3 h 105"/>
                <a:gd name="T42" fmla="*/ 43 w 144"/>
                <a:gd name="T43" fmla="*/ 16 h 105"/>
                <a:gd name="T44" fmla="*/ 52 w 144"/>
                <a:gd name="T45" fmla="*/ 16 h 105"/>
                <a:gd name="T46" fmla="*/ 54 w 144"/>
                <a:gd name="T47" fmla="*/ 15 h 105"/>
                <a:gd name="T48" fmla="*/ 66 w 144"/>
                <a:gd name="T49" fmla="*/ 13 h 105"/>
                <a:gd name="T50" fmla="*/ 70 w 144"/>
                <a:gd name="T51" fmla="*/ 21 h 105"/>
                <a:gd name="T52" fmla="*/ 76 w 144"/>
                <a:gd name="T53" fmla="*/ 22 h 105"/>
                <a:gd name="T54" fmla="*/ 81 w 144"/>
                <a:gd name="T55" fmla="*/ 23 h 105"/>
                <a:gd name="T56" fmla="*/ 86 w 144"/>
                <a:gd name="T57" fmla="*/ 23 h 105"/>
                <a:gd name="T58" fmla="*/ 92 w 144"/>
                <a:gd name="T59" fmla="*/ 28 h 105"/>
                <a:gd name="T60" fmla="*/ 94 w 144"/>
                <a:gd name="T61" fmla="*/ 31 h 105"/>
                <a:gd name="T62" fmla="*/ 100 w 144"/>
                <a:gd name="T63" fmla="*/ 29 h 105"/>
                <a:gd name="T64" fmla="*/ 99 w 144"/>
                <a:gd name="T65" fmla="*/ 38 h 105"/>
                <a:gd name="T66" fmla="*/ 104 w 144"/>
                <a:gd name="T67" fmla="*/ 38 h 105"/>
                <a:gd name="T68" fmla="*/ 109 w 144"/>
                <a:gd name="T69" fmla="*/ 40 h 105"/>
                <a:gd name="T70" fmla="*/ 106 w 144"/>
                <a:gd name="T71" fmla="*/ 45 h 105"/>
                <a:gd name="T72" fmla="*/ 118 w 144"/>
                <a:gd name="T73" fmla="*/ 54 h 105"/>
                <a:gd name="T74" fmla="*/ 124 w 144"/>
                <a:gd name="T75" fmla="*/ 55 h 105"/>
                <a:gd name="T76" fmla="*/ 128 w 144"/>
                <a:gd name="T77" fmla="*/ 60 h 105"/>
                <a:gd name="T78" fmla="*/ 141 w 144"/>
                <a:gd name="T79" fmla="*/ 64 h 105"/>
                <a:gd name="T80" fmla="*/ 139 w 144"/>
                <a:gd name="T81" fmla="*/ 69 h 105"/>
                <a:gd name="T82" fmla="*/ 133 w 144"/>
                <a:gd name="T83" fmla="*/ 73 h 105"/>
                <a:gd name="T84" fmla="*/ 128 w 144"/>
                <a:gd name="T85" fmla="*/ 77 h 105"/>
                <a:gd name="T86" fmla="*/ 125 w 144"/>
                <a:gd name="T87" fmla="*/ 74 h 105"/>
                <a:gd name="T88" fmla="*/ 120 w 144"/>
                <a:gd name="T89" fmla="*/ 72 h 105"/>
                <a:gd name="T90" fmla="*/ 113 w 144"/>
                <a:gd name="T91" fmla="*/ 67 h 105"/>
                <a:gd name="T92" fmla="*/ 108 w 144"/>
                <a:gd name="T93" fmla="*/ 70 h 105"/>
                <a:gd name="T94" fmla="*/ 118 w 144"/>
                <a:gd name="T95" fmla="*/ 80 h 105"/>
                <a:gd name="T96" fmla="*/ 123 w 144"/>
                <a:gd name="T97" fmla="*/ 82 h 105"/>
                <a:gd name="T98" fmla="*/ 128 w 144"/>
                <a:gd name="T99" fmla="*/ 93 h 105"/>
                <a:gd name="T100" fmla="*/ 126 w 144"/>
                <a:gd name="T101" fmla="*/ 95 h 105"/>
                <a:gd name="T102" fmla="*/ 118 w 144"/>
                <a:gd name="T103" fmla="*/ 96 h 105"/>
                <a:gd name="T104" fmla="*/ 110 w 144"/>
                <a:gd name="T105" fmla="*/ 93 h 105"/>
                <a:gd name="T106" fmla="*/ 109 w 144"/>
                <a:gd name="T107" fmla="*/ 94 h 105"/>
                <a:gd name="T108" fmla="*/ 103 w 144"/>
                <a:gd name="T109" fmla="*/ 99 h 105"/>
                <a:gd name="T110" fmla="*/ 91 w 144"/>
                <a:gd name="T111" fmla="*/ 90 h 105"/>
                <a:gd name="T112" fmla="*/ 77 w 144"/>
                <a:gd name="T113"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44" h="105">
                  <a:moveTo>
                    <a:pt x="77" y="83"/>
                  </a:moveTo>
                  <a:cubicBezTo>
                    <a:pt x="76" y="86"/>
                    <a:pt x="74" y="83"/>
                    <a:pt x="71" y="84"/>
                  </a:cubicBezTo>
                  <a:cubicBezTo>
                    <a:pt x="70" y="84"/>
                    <a:pt x="69" y="85"/>
                    <a:pt x="68" y="86"/>
                  </a:cubicBezTo>
                  <a:cubicBezTo>
                    <a:pt x="66" y="87"/>
                    <a:pt x="65" y="86"/>
                    <a:pt x="63" y="86"/>
                  </a:cubicBezTo>
                  <a:cubicBezTo>
                    <a:pt x="60" y="85"/>
                    <a:pt x="56" y="83"/>
                    <a:pt x="60" y="80"/>
                  </a:cubicBezTo>
                  <a:cubicBezTo>
                    <a:pt x="62" y="78"/>
                    <a:pt x="62" y="76"/>
                    <a:pt x="65" y="76"/>
                  </a:cubicBezTo>
                  <a:cubicBezTo>
                    <a:pt x="68" y="77"/>
                    <a:pt x="71" y="78"/>
                    <a:pt x="75" y="77"/>
                  </a:cubicBezTo>
                  <a:cubicBezTo>
                    <a:pt x="77" y="77"/>
                    <a:pt x="79" y="76"/>
                    <a:pt x="81" y="76"/>
                  </a:cubicBezTo>
                  <a:cubicBezTo>
                    <a:pt x="82" y="76"/>
                    <a:pt x="81" y="75"/>
                    <a:pt x="81" y="74"/>
                  </a:cubicBezTo>
                  <a:cubicBezTo>
                    <a:pt x="78" y="72"/>
                    <a:pt x="77" y="71"/>
                    <a:pt x="80" y="69"/>
                  </a:cubicBezTo>
                  <a:cubicBezTo>
                    <a:pt x="82" y="66"/>
                    <a:pt x="84" y="66"/>
                    <a:pt x="87" y="66"/>
                  </a:cubicBezTo>
                  <a:cubicBezTo>
                    <a:pt x="88" y="66"/>
                    <a:pt x="90" y="66"/>
                    <a:pt x="91" y="67"/>
                  </a:cubicBezTo>
                  <a:cubicBezTo>
                    <a:pt x="93" y="68"/>
                    <a:pt x="93" y="69"/>
                    <a:pt x="93" y="71"/>
                  </a:cubicBezTo>
                  <a:cubicBezTo>
                    <a:pt x="94" y="73"/>
                    <a:pt x="95" y="70"/>
                    <a:pt x="96" y="70"/>
                  </a:cubicBezTo>
                  <a:cubicBezTo>
                    <a:pt x="96" y="69"/>
                    <a:pt x="99" y="70"/>
                    <a:pt x="99" y="70"/>
                  </a:cubicBezTo>
                  <a:cubicBezTo>
                    <a:pt x="100" y="70"/>
                    <a:pt x="103" y="70"/>
                    <a:pt x="103" y="68"/>
                  </a:cubicBezTo>
                  <a:cubicBezTo>
                    <a:pt x="103" y="67"/>
                    <a:pt x="100" y="66"/>
                    <a:pt x="99" y="66"/>
                  </a:cubicBezTo>
                  <a:cubicBezTo>
                    <a:pt x="97" y="65"/>
                    <a:pt x="96" y="64"/>
                    <a:pt x="95" y="63"/>
                  </a:cubicBezTo>
                  <a:cubicBezTo>
                    <a:pt x="94" y="63"/>
                    <a:pt x="93" y="65"/>
                    <a:pt x="93" y="66"/>
                  </a:cubicBezTo>
                  <a:cubicBezTo>
                    <a:pt x="92" y="67"/>
                    <a:pt x="88" y="66"/>
                    <a:pt x="87" y="66"/>
                  </a:cubicBezTo>
                  <a:cubicBezTo>
                    <a:pt x="81" y="65"/>
                    <a:pt x="89" y="63"/>
                    <a:pt x="88" y="61"/>
                  </a:cubicBezTo>
                  <a:cubicBezTo>
                    <a:pt x="87" y="58"/>
                    <a:pt x="86" y="54"/>
                    <a:pt x="84" y="52"/>
                  </a:cubicBezTo>
                  <a:cubicBezTo>
                    <a:pt x="83" y="52"/>
                    <a:pt x="81" y="53"/>
                    <a:pt x="81" y="52"/>
                  </a:cubicBezTo>
                  <a:cubicBezTo>
                    <a:pt x="81" y="51"/>
                    <a:pt x="81" y="49"/>
                    <a:pt x="80" y="48"/>
                  </a:cubicBezTo>
                  <a:cubicBezTo>
                    <a:pt x="79" y="47"/>
                    <a:pt x="78" y="53"/>
                    <a:pt x="79" y="53"/>
                  </a:cubicBezTo>
                  <a:cubicBezTo>
                    <a:pt x="78" y="53"/>
                    <a:pt x="75" y="46"/>
                    <a:pt x="75" y="46"/>
                  </a:cubicBezTo>
                  <a:cubicBezTo>
                    <a:pt x="73" y="46"/>
                    <a:pt x="72" y="47"/>
                    <a:pt x="71" y="48"/>
                  </a:cubicBezTo>
                  <a:cubicBezTo>
                    <a:pt x="70" y="48"/>
                    <a:pt x="67" y="50"/>
                    <a:pt x="67" y="49"/>
                  </a:cubicBezTo>
                  <a:cubicBezTo>
                    <a:pt x="67" y="46"/>
                    <a:pt x="66" y="46"/>
                    <a:pt x="69" y="46"/>
                  </a:cubicBezTo>
                  <a:cubicBezTo>
                    <a:pt x="70" y="46"/>
                    <a:pt x="71" y="45"/>
                    <a:pt x="71" y="44"/>
                  </a:cubicBezTo>
                  <a:cubicBezTo>
                    <a:pt x="72" y="43"/>
                    <a:pt x="69" y="43"/>
                    <a:pt x="69" y="43"/>
                  </a:cubicBezTo>
                  <a:cubicBezTo>
                    <a:pt x="68" y="42"/>
                    <a:pt x="64" y="40"/>
                    <a:pt x="64" y="40"/>
                  </a:cubicBezTo>
                  <a:cubicBezTo>
                    <a:pt x="64" y="37"/>
                    <a:pt x="63" y="39"/>
                    <a:pt x="62" y="39"/>
                  </a:cubicBezTo>
                  <a:cubicBezTo>
                    <a:pt x="61" y="39"/>
                    <a:pt x="62" y="34"/>
                    <a:pt x="60" y="35"/>
                  </a:cubicBezTo>
                  <a:cubicBezTo>
                    <a:pt x="59" y="35"/>
                    <a:pt x="59" y="36"/>
                    <a:pt x="57" y="34"/>
                  </a:cubicBezTo>
                  <a:cubicBezTo>
                    <a:pt x="56" y="34"/>
                    <a:pt x="55" y="32"/>
                    <a:pt x="54" y="32"/>
                  </a:cubicBezTo>
                  <a:cubicBezTo>
                    <a:pt x="54" y="32"/>
                    <a:pt x="55" y="33"/>
                    <a:pt x="55" y="33"/>
                  </a:cubicBezTo>
                  <a:cubicBezTo>
                    <a:pt x="55" y="33"/>
                    <a:pt x="52" y="33"/>
                    <a:pt x="52" y="34"/>
                  </a:cubicBezTo>
                  <a:cubicBezTo>
                    <a:pt x="53" y="35"/>
                    <a:pt x="55" y="34"/>
                    <a:pt x="56" y="36"/>
                  </a:cubicBezTo>
                  <a:cubicBezTo>
                    <a:pt x="56" y="38"/>
                    <a:pt x="54" y="38"/>
                    <a:pt x="53" y="38"/>
                  </a:cubicBezTo>
                  <a:cubicBezTo>
                    <a:pt x="51" y="39"/>
                    <a:pt x="46" y="35"/>
                    <a:pt x="44" y="37"/>
                  </a:cubicBezTo>
                  <a:cubicBezTo>
                    <a:pt x="43" y="37"/>
                    <a:pt x="45" y="38"/>
                    <a:pt x="46" y="39"/>
                  </a:cubicBezTo>
                  <a:cubicBezTo>
                    <a:pt x="46" y="40"/>
                    <a:pt x="47" y="39"/>
                    <a:pt x="48" y="39"/>
                  </a:cubicBezTo>
                  <a:cubicBezTo>
                    <a:pt x="49" y="39"/>
                    <a:pt x="52" y="38"/>
                    <a:pt x="52" y="39"/>
                  </a:cubicBezTo>
                  <a:cubicBezTo>
                    <a:pt x="52" y="40"/>
                    <a:pt x="51" y="41"/>
                    <a:pt x="50" y="42"/>
                  </a:cubicBezTo>
                  <a:cubicBezTo>
                    <a:pt x="50" y="42"/>
                    <a:pt x="39" y="35"/>
                    <a:pt x="37" y="36"/>
                  </a:cubicBezTo>
                  <a:cubicBezTo>
                    <a:pt x="38" y="36"/>
                    <a:pt x="39" y="37"/>
                    <a:pt x="40" y="37"/>
                  </a:cubicBezTo>
                  <a:cubicBezTo>
                    <a:pt x="42" y="39"/>
                    <a:pt x="37" y="38"/>
                    <a:pt x="37" y="38"/>
                  </a:cubicBezTo>
                  <a:cubicBezTo>
                    <a:pt x="34" y="36"/>
                    <a:pt x="30" y="38"/>
                    <a:pt x="27" y="37"/>
                  </a:cubicBezTo>
                  <a:cubicBezTo>
                    <a:pt x="23" y="36"/>
                    <a:pt x="20" y="37"/>
                    <a:pt x="17" y="34"/>
                  </a:cubicBezTo>
                  <a:cubicBezTo>
                    <a:pt x="14" y="32"/>
                    <a:pt x="12" y="35"/>
                    <a:pt x="9" y="34"/>
                  </a:cubicBezTo>
                  <a:cubicBezTo>
                    <a:pt x="8" y="33"/>
                    <a:pt x="6" y="33"/>
                    <a:pt x="5" y="32"/>
                  </a:cubicBezTo>
                  <a:cubicBezTo>
                    <a:pt x="5" y="31"/>
                    <a:pt x="2" y="28"/>
                    <a:pt x="4" y="28"/>
                  </a:cubicBezTo>
                  <a:cubicBezTo>
                    <a:pt x="7" y="28"/>
                    <a:pt x="11" y="31"/>
                    <a:pt x="14" y="29"/>
                  </a:cubicBezTo>
                  <a:cubicBezTo>
                    <a:pt x="15" y="28"/>
                    <a:pt x="13" y="27"/>
                    <a:pt x="13" y="27"/>
                  </a:cubicBezTo>
                  <a:cubicBezTo>
                    <a:pt x="11" y="26"/>
                    <a:pt x="9" y="26"/>
                    <a:pt x="8" y="26"/>
                  </a:cubicBezTo>
                  <a:cubicBezTo>
                    <a:pt x="5" y="26"/>
                    <a:pt x="0" y="26"/>
                    <a:pt x="0" y="23"/>
                  </a:cubicBezTo>
                  <a:cubicBezTo>
                    <a:pt x="0" y="19"/>
                    <a:pt x="0" y="16"/>
                    <a:pt x="2" y="12"/>
                  </a:cubicBezTo>
                  <a:cubicBezTo>
                    <a:pt x="3" y="9"/>
                    <a:pt x="6" y="7"/>
                    <a:pt x="9" y="5"/>
                  </a:cubicBezTo>
                  <a:cubicBezTo>
                    <a:pt x="11" y="3"/>
                    <a:pt x="13" y="3"/>
                    <a:pt x="16" y="2"/>
                  </a:cubicBezTo>
                  <a:cubicBezTo>
                    <a:pt x="18" y="2"/>
                    <a:pt x="24" y="0"/>
                    <a:pt x="25" y="3"/>
                  </a:cubicBezTo>
                  <a:cubicBezTo>
                    <a:pt x="25" y="2"/>
                    <a:pt x="20" y="7"/>
                    <a:pt x="19" y="7"/>
                  </a:cubicBezTo>
                  <a:cubicBezTo>
                    <a:pt x="17" y="9"/>
                    <a:pt x="15" y="11"/>
                    <a:pt x="17" y="13"/>
                  </a:cubicBezTo>
                  <a:cubicBezTo>
                    <a:pt x="19" y="15"/>
                    <a:pt x="17" y="16"/>
                    <a:pt x="18" y="18"/>
                  </a:cubicBezTo>
                  <a:cubicBezTo>
                    <a:pt x="18" y="20"/>
                    <a:pt x="20" y="21"/>
                    <a:pt x="21" y="22"/>
                  </a:cubicBezTo>
                  <a:cubicBezTo>
                    <a:pt x="22" y="23"/>
                    <a:pt x="24" y="24"/>
                    <a:pt x="25" y="25"/>
                  </a:cubicBezTo>
                  <a:cubicBezTo>
                    <a:pt x="26" y="26"/>
                    <a:pt x="22" y="26"/>
                    <a:pt x="22" y="27"/>
                  </a:cubicBezTo>
                  <a:cubicBezTo>
                    <a:pt x="22" y="26"/>
                    <a:pt x="26" y="29"/>
                    <a:pt x="26" y="29"/>
                  </a:cubicBezTo>
                  <a:cubicBezTo>
                    <a:pt x="27" y="28"/>
                    <a:pt x="26" y="26"/>
                    <a:pt x="26" y="25"/>
                  </a:cubicBezTo>
                  <a:cubicBezTo>
                    <a:pt x="26" y="25"/>
                    <a:pt x="28" y="24"/>
                    <a:pt x="27" y="23"/>
                  </a:cubicBezTo>
                  <a:cubicBezTo>
                    <a:pt x="26" y="22"/>
                    <a:pt x="22" y="21"/>
                    <a:pt x="21" y="20"/>
                  </a:cubicBezTo>
                  <a:cubicBezTo>
                    <a:pt x="20" y="20"/>
                    <a:pt x="19" y="19"/>
                    <a:pt x="20" y="19"/>
                  </a:cubicBezTo>
                  <a:cubicBezTo>
                    <a:pt x="22" y="19"/>
                    <a:pt x="22" y="18"/>
                    <a:pt x="23" y="17"/>
                  </a:cubicBezTo>
                  <a:cubicBezTo>
                    <a:pt x="25" y="16"/>
                    <a:pt x="28" y="18"/>
                    <a:pt x="29" y="19"/>
                  </a:cubicBezTo>
                  <a:cubicBezTo>
                    <a:pt x="28" y="18"/>
                    <a:pt x="27" y="17"/>
                    <a:pt x="27" y="16"/>
                  </a:cubicBezTo>
                  <a:cubicBezTo>
                    <a:pt x="27" y="14"/>
                    <a:pt x="22" y="15"/>
                    <a:pt x="22" y="13"/>
                  </a:cubicBezTo>
                  <a:cubicBezTo>
                    <a:pt x="20" y="7"/>
                    <a:pt x="29" y="12"/>
                    <a:pt x="29" y="12"/>
                  </a:cubicBezTo>
                  <a:cubicBezTo>
                    <a:pt x="29" y="11"/>
                    <a:pt x="23" y="9"/>
                    <a:pt x="23" y="9"/>
                  </a:cubicBezTo>
                  <a:cubicBezTo>
                    <a:pt x="23" y="8"/>
                    <a:pt x="28" y="9"/>
                    <a:pt x="28" y="9"/>
                  </a:cubicBezTo>
                  <a:cubicBezTo>
                    <a:pt x="28" y="8"/>
                    <a:pt x="25" y="7"/>
                    <a:pt x="25" y="7"/>
                  </a:cubicBezTo>
                  <a:cubicBezTo>
                    <a:pt x="24" y="6"/>
                    <a:pt x="25" y="6"/>
                    <a:pt x="26" y="6"/>
                  </a:cubicBezTo>
                  <a:cubicBezTo>
                    <a:pt x="27" y="7"/>
                    <a:pt x="27" y="6"/>
                    <a:pt x="28" y="6"/>
                  </a:cubicBezTo>
                  <a:cubicBezTo>
                    <a:pt x="30" y="5"/>
                    <a:pt x="30" y="6"/>
                    <a:pt x="32" y="6"/>
                  </a:cubicBezTo>
                  <a:cubicBezTo>
                    <a:pt x="29" y="5"/>
                    <a:pt x="33" y="3"/>
                    <a:pt x="34" y="3"/>
                  </a:cubicBezTo>
                  <a:cubicBezTo>
                    <a:pt x="36" y="2"/>
                    <a:pt x="42" y="2"/>
                    <a:pt x="43" y="4"/>
                  </a:cubicBezTo>
                  <a:cubicBezTo>
                    <a:pt x="44" y="5"/>
                    <a:pt x="44" y="6"/>
                    <a:pt x="44" y="7"/>
                  </a:cubicBezTo>
                  <a:cubicBezTo>
                    <a:pt x="45" y="8"/>
                    <a:pt x="46" y="9"/>
                    <a:pt x="47" y="10"/>
                  </a:cubicBezTo>
                  <a:cubicBezTo>
                    <a:pt x="48" y="12"/>
                    <a:pt x="43" y="16"/>
                    <a:pt x="43" y="16"/>
                  </a:cubicBezTo>
                  <a:cubicBezTo>
                    <a:pt x="44" y="17"/>
                    <a:pt x="46" y="14"/>
                    <a:pt x="47" y="14"/>
                  </a:cubicBezTo>
                  <a:cubicBezTo>
                    <a:pt x="47" y="14"/>
                    <a:pt x="45" y="20"/>
                    <a:pt x="46" y="19"/>
                  </a:cubicBezTo>
                  <a:cubicBezTo>
                    <a:pt x="47" y="19"/>
                    <a:pt x="47" y="17"/>
                    <a:pt x="48" y="17"/>
                  </a:cubicBezTo>
                  <a:cubicBezTo>
                    <a:pt x="50" y="17"/>
                    <a:pt x="50" y="18"/>
                    <a:pt x="52" y="16"/>
                  </a:cubicBezTo>
                  <a:cubicBezTo>
                    <a:pt x="53" y="15"/>
                    <a:pt x="53" y="16"/>
                    <a:pt x="54" y="17"/>
                  </a:cubicBezTo>
                  <a:cubicBezTo>
                    <a:pt x="55" y="18"/>
                    <a:pt x="54" y="18"/>
                    <a:pt x="54" y="19"/>
                  </a:cubicBezTo>
                  <a:cubicBezTo>
                    <a:pt x="54" y="20"/>
                    <a:pt x="59" y="21"/>
                    <a:pt x="60" y="21"/>
                  </a:cubicBezTo>
                  <a:cubicBezTo>
                    <a:pt x="60" y="21"/>
                    <a:pt x="55" y="16"/>
                    <a:pt x="54" y="15"/>
                  </a:cubicBezTo>
                  <a:cubicBezTo>
                    <a:pt x="54" y="15"/>
                    <a:pt x="63" y="18"/>
                    <a:pt x="63" y="17"/>
                  </a:cubicBezTo>
                  <a:cubicBezTo>
                    <a:pt x="63" y="17"/>
                    <a:pt x="57" y="16"/>
                    <a:pt x="57" y="14"/>
                  </a:cubicBezTo>
                  <a:cubicBezTo>
                    <a:pt x="57" y="13"/>
                    <a:pt x="60" y="12"/>
                    <a:pt x="61" y="12"/>
                  </a:cubicBezTo>
                  <a:cubicBezTo>
                    <a:pt x="63" y="11"/>
                    <a:pt x="64" y="12"/>
                    <a:pt x="66" y="13"/>
                  </a:cubicBezTo>
                  <a:cubicBezTo>
                    <a:pt x="69" y="14"/>
                    <a:pt x="73" y="13"/>
                    <a:pt x="74" y="17"/>
                  </a:cubicBezTo>
                  <a:cubicBezTo>
                    <a:pt x="74" y="17"/>
                    <a:pt x="67" y="17"/>
                    <a:pt x="68" y="20"/>
                  </a:cubicBezTo>
                  <a:cubicBezTo>
                    <a:pt x="68" y="19"/>
                    <a:pt x="71" y="18"/>
                    <a:pt x="71" y="18"/>
                  </a:cubicBezTo>
                  <a:cubicBezTo>
                    <a:pt x="73" y="18"/>
                    <a:pt x="70" y="20"/>
                    <a:pt x="70" y="21"/>
                  </a:cubicBezTo>
                  <a:cubicBezTo>
                    <a:pt x="70" y="21"/>
                    <a:pt x="73" y="19"/>
                    <a:pt x="73" y="19"/>
                  </a:cubicBezTo>
                  <a:cubicBezTo>
                    <a:pt x="73" y="18"/>
                    <a:pt x="77" y="18"/>
                    <a:pt x="78" y="19"/>
                  </a:cubicBezTo>
                  <a:cubicBezTo>
                    <a:pt x="82" y="19"/>
                    <a:pt x="73" y="22"/>
                    <a:pt x="74" y="23"/>
                  </a:cubicBezTo>
                  <a:cubicBezTo>
                    <a:pt x="74" y="23"/>
                    <a:pt x="76" y="21"/>
                    <a:pt x="76" y="22"/>
                  </a:cubicBezTo>
                  <a:cubicBezTo>
                    <a:pt x="76" y="23"/>
                    <a:pt x="74" y="25"/>
                    <a:pt x="75" y="26"/>
                  </a:cubicBezTo>
                  <a:cubicBezTo>
                    <a:pt x="74" y="25"/>
                    <a:pt x="78" y="21"/>
                    <a:pt x="79" y="22"/>
                  </a:cubicBezTo>
                  <a:cubicBezTo>
                    <a:pt x="79" y="24"/>
                    <a:pt x="78" y="26"/>
                    <a:pt x="79" y="27"/>
                  </a:cubicBezTo>
                  <a:cubicBezTo>
                    <a:pt x="79" y="27"/>
                    <a:pt x="79" y="23"/>
                    <a:pt x="81" y="23"/>
                  </a:cubicBezTo>
                  <a:cubicBezTo>
                    <a:pt x="83" y="24"/>
                    <a:pt x="80" y="27"/>
                    <a:pt x="81" y="28"/>
                  </a:cubicBezTo>
                  <a:cubicBezTo>
                    <a:pt x="81" y="28"/>
                    <a:pt x="82" y="25"/>
                    <a:pt x="83" y="25"/>
                  </a:cubicBezTo>
                  <a:cubicBezTo>
                    <a:pt x="83" y="25"/>
                    <a:pt x="82" y="28"/>
                    <a:pt x="83" y="28"/>
                  </a:cubicBezTo>
                  <a:cubicBezTo>
                    <a:pt x="82" y="28"/>
                    <a:pt x="85" y="24"/>
                    <a:pt x="86" y="23"/>
                  </a:cubicBezTo>
                  <a:cubicBezTo>
                    <a:pt x="87" y="22"/>
                    <a:pt x="90" y="23"/>
                    <a:pt x="91" y="24"/>
                  </a:cubicBezTo>
                  <a:cubicBezTo>
                    <a:pt x="93" y="25"/>
                    <a:pt x="94" y="27"/>
                    <a:pt x="91" y="27"/>
                  </a:cubicBezTo>
                  <a:cubicBezTo>
                    <a:pt x="90" y="27"/>
                    <a:pt x="86" y="27"/>
                    <a:pt x="86" y="30"/>
                  </a:cubicBezTo>
                  <a:cubicBezTo>
                    <a:pt x="86" y="29"/>
                    <a:pt x="92" y="27"/>
                    <a:pt x="92" y="28"/>
                  </a:cubicBezTo>
                  <a:cubicBezTo>
                    <a:pt x="92" y="28"/>
                    <a:pt x="88" y="30"/>
                    <a:pt x="88" y="31"/>
                  </a:cubicBezTo>
                  <a:cubicBezTo>
                    <a:pt x="88" y="30"/>
                    <a:pt x="92" y="30"/>
                    <a:pt x="92" y="30"/>
                  </a:cubicBezTo>
                  <a:cubicBezTo>
                    <a:pt x="93" y="29"/>
                    <a:pt x="95" y="26"/>
                    <a:pt x="96" y="27"/>
                  </a:cubicBezTo>
                  <a:cubicBezTo>
                    <a:pt x="97" y="29"/>
                    <a:pt x="96" y="31"/>
                    <a:pt x="94" y="31"/>
                  </a:cubicBezTo>
                  <a:cubicBezTo>
                    <a:pt x="93" y="32"/>
                    <a:pt x="92" y="33"/>
                    <a:pt x="91" y="34"/>
                  </a:cubicBezTo>
                  <a:cubicBezTo>
                    <a:pt x="91" y="34"/>
                    <a:pt x="93" y="32"/>
                    <a:pt x="94" y="32"/>
                  </a:cubicBezTo>
                  <a:cubicBezTo>
                    <a:pt x="94" y="32"/>
                    <a:pt x="93" y="36"/>
                    <a:pt x="93" y="36"/>
                  </a:cubicBezTo>
                  <a:cubicBezTo>
                    <a:pt x="92" y="34"/>
                    <a:pt x="99" y="27"/>
                    <a:pt x="100" y="29"/>
                  </a:cubicBezTo>
                  <a:cubicBezTo>
                    <a:pt x="101" y="30"/>
                    <a:pt x="99" y="31"/>
                    <a:pt x="98" y="31"/>
                  </a:cubicBezTo>
                  <a:cubicBezTo>
                    <a:pt x="99" y="31"/>
                    <a:pt x="102" y="31"/>
                    <a:pt x="103" y="31"/>
                  </a:cubicBezTo>
                  <a:cubicBezTo>
                    <a:pt x="104" y="31"/>
                    <a:pt x="106" y="31"/>
                    <a:pt x="107" y="32"/>
                  </a:cubicBezTo>
                  <a:cubicBezTo>
                    <a:pt x="108" y="35"/>
                    <a:pt x="98" y="35"/>
                    <a:pt x="99" y="38"/>
                  </a:cubicBezTo>
                  <a:cubicBezTo>
                    <a:pt x="99" y="38"/>
                    <a:pt x="102" y="35"/>
                    <a:pt x="103" y="35"/>
                  </a:cubicBezTo>
                  <a:cubicBezTo>
                    <a:pt x="104" y="35"/>
                    <a:pt x="106" y="35"/>
                    <a:pt x="106" y="36"/>
                  </a:cubicBezTo>
                  <a:cubicBezTo>
                    <a:pt x="107" y="37"/>
                    <a:pt x="101" y="39"/>
                    <a:pt x="101" y="39"/>
                  </a:cubicBezTo>
                  <a:cubicBezTo>
                    <a:pt x="101" y="39"/>
                    <a:pt x="104" y="38"/>
                    <a:pt x="104" y="38"/>
                  </a:cubicBezTo>
                  <a:cubicBezTo>
                    <a:pt x="105" y="38"/>
                    <a:pt x="107" y="37"/>
                    <a:pt x="108" y="36"/>
                  </a:cubicBezTo>
                  <a:cubicBezTo>
                    <a:pt x="109" y="36"/>
                    <a:pt x="108" y="35"/>
                    <a:pt x="109" y="34"/>
                  </a:cubicBezTo>
                  <a:cubicBezTo>
                    <a:pt x="110" y="34"/>
                    <a:pt x="112" y="36"/>
                    <a:pt x="112" y="37"/>
                  </a:cubicBezTo>
                  <a:cubicBezTo>
                    <a:pt x="116" y="40"/>
                    <a:pt x="112" y="39"/>
                    <a:pt x="109" y="40"/>
                  </a:cubicBezTo>
                  <a:cubicBezTo>
                    <a:pt x="109" y="40"/>
                    <a:pt x="102" y="42"/>
                    <a:pt x="102" y="41"/>
                  </a:cubicBezTo>
                  <a:cubicBezTo>
                    <a:pt x="102" y="42"/>
                    <a:pt x="118" y="42"/>
                    <a:pt x="117" y="44"/>
                  </a:cubicBezTo>
                  <a:cubicBezTo>
                    <a:pt x="116" y="45"/>
                    <a:pt x="111" y="45"/>
                    <a:pt x="110" y="44"/>
                  </a:cubicBezTo>
                  <a:cubicBezTo>
                    <a:pt x="110" y="44"/>
                    <a:pt x="106" y="45"/>
                    <a:pt x="106" y="45"/>
                  </a:cubicBezTo>
                  <a:cubicBezTo>
                    <a:pt x="107" y="46"/>
                    <a:pt x="110" y="45"/>
                    <a:pt x="110" y="46"/>
                  </a:cubicBezTo>
                  <a:cubicBezTo>
                    <a:pt x="111" y="46"/>
                    <a:pt x="107" y="47"/>
                    <a:pt x="107" y="48"/>
                  </a:cubicBezTo>
                  <a:cubicBezTo>
                    <a:pt x="107" y="50"/>
                    <a:pt x="111" y="51"/>
                    <a:pt x="112" y="51"/>
                  </a:cubicBezTo>
                  <a:cubicBezTo>
                    <a:pt x="114" y="52"/>
                    <a:pt x="117" y="52"/>
                    <a:pt x="118" y="54"/>
                  </a:cubicBezTo>
                  <a:cubicBezTo>
                    <a:pt x="119" y="55"/>
                    <a:pt x="119" y="56"/>
                    <a:pt x="120" y="56"/>
                  </a:cubicBezTo>
                  <a:cubicBezTo>
                    <a:pt x="120" y="56"/>
                    <a:pt x="122" y="55"/>
                    <a:pt x="122" y="55"/>
                  </a:cubicBezTo>
                  <a:cubicBezTo>
                    <a:pt x="122" y="55"/>
                    <a:pt x="122" y="57"/>
                    <a:pt x="123" y="57"/>
                  </a:cubicBezTo>
                  <a:cubicBezTo>
                    <a:pt x="123" y="57"/>
                    <a:pt x="123" y="55"/>
                    <a:pt x="124" y="55"/>
                  </a:cubicBezTo>
                  <a:cubicBezTo>
                    <a:pt x="124" y="55"/>
                    <a:pt x="124" y="57"/>
                    <a:pt x="124" y="57"/>
                  </a:cubicBezTo>
                  <a:cubicBezTo>
                    <a:pt x="124" y="58"/>
                    <a:pt x="126" y="57"/>
                    <a:pt x="127" y="57"/>
                  </a:cubicBezTo>
                  <a:cubicBezTo>
                    <a:pt x="127" y="57"/>
                    <a:pt x="129" y="58"/>
                    <a:pt x="129" y="59"/>
                  </a:cubicBezTo>
                  <a:cubicBezTo>
                    <a:pt x="129" y="60"/>
                    <a:pt x="128" y="59"/>
                    <a:pt x="128" y="60"/>
                  </a:cubicBezTo>
                  <a:cubicBezTo>
                    <a:pt x="129" y="59"/>
                    <a:pt x="138" y="62"/>
                    <a:pt x="138" y="62"/>
                  </a:cubicBezTo>
                  <a:cubicBezTo>
                    <a:pt x="137" y="63"/>
                    <a:pt x="137" y="63"/>
                    <a:pt x="137" y="63"/>
                  </a:cubicBezTo>
                  <a:cubicBezTo>
                    <a:pt x="137" y="64"/>
                    <a:pt x="139" y="63"/>
                    <a:pt x="139" y="63"/>
                  </a:cubicBezTo>
                  <a:cubicBezTo>
                    <a:pt x="140" y="62"/>
                    <a:pt x="140" y="63"/>
                    <a:pt x="141" y="64"/>
                  </a:cubicBezTo>
                  <a:cubicBezTo>
                    <a:pt x="142" y="64"/>
                    <a:pt x="144" y="66"/>
                    <a:pt x="143" y="67"/>
                  </a:cubicBezTo>
                  <a:cubicBezTo>
                    <a:pt x="143" y="67"/>
                    <a:pt x="141" y="67"/>
                    <a:pt x="141" y="67"/>
                  </a:cubicBezTo>
                  <a:cubicBezTo>
                    <a:pt x="141" y="68"/>
                    <a:pt x="143" y="68"/>
                    <a:pt x="142" y="69"/>
                  </a:cubicBezTo>
                  <a:cubicBezTo>
                    <a:pt x="142" y="69"/>
                    <a:pt x="139" y="69"/>
                    <a:pt x="139" y="69"/>
                  </a:cubicBezTo>
                  <a:cubicBezTo>
                    <a:pt x="137" y="70"/>
                    <a:pt x="139" y="70"/>
                    <a:pt x="139" y="71"/>
                  </a:cubicBezTo>
                  <a:cubicBezTo>
                    <a:pt x="140" y="73"/>
                    <a:pt x="136" y="71"/>
                    <a:pt x="135" y="71"/>
                  </a:cubicBezTo>
                  <a:cubicBezTo>
                    <a:pt x="136" y="72"/>
                    <a:pt x="138" y="73"/>
                    <a:pt x="137" y="74"/>
                  </a:cubicBezTo>
                  <a:cubicBezTo>
                    <a:pt x="136" y="74"/>
                    <a:pt x="132" y="74"/>
                    <a:pt x="133" y="73"/>
                  </a:cubicBezTo>
                  <a:cubicBezTo>
                    <a:pt x="132" y="74"/>
                    <a:pt x="135" y="76"/>
                    <a:pt x="134" y="77"/>
                  </a:cubicBezTo>
                  <a:cubicBezTo>
                    <a:pt x="133" y="77"/>
                    <a:pt x="133" y="75"/>
                    <a:pt x="132" y="76"/>
                  </a:cubicBezTo>
                  <a:cubicBezTo>
                    <a:pt x="131" y="77"/>
                    <a:pt x="135" y="82"/>
                    <a:pt x="131" y="79"/>
                  </a:cubicBezTo>
                  <a:cubicBezTo>
                    <a:pt x="131" y="79"/>
                    <a:pt x="128" y="77"/>
                    <a:pt x="128" y="77"/>
                  </a:cubicBezTo>
                  <a:cubicBezTo>
                    <a:pt x="127" y="78"/>
                    <a:pt x="127" y="79"/>
                    <a:pt x="126" y="79"/>
                  </a:cubicBezTo>
                  <a:cubicBezTo>
                    <a:pt x="126" y="78"/>
                    <a:pt x="127" y="77"/>
                    <a:pt x="127" y="76"/>
                  </a:cubicBezTo>
                  <a:cubicBezTo>
                    <a:pt x="127" y="77"/>
                    <a:pt x="125" y="77"/>
                    <a:pt x="125" y="77"/>
                  </a:cubicBezTo>
                  <a:cubicBezTo>
                    <a:pt x="124" y="76"/>
                    <a:pt x="126" y="75"/>
                    <a:pt x="125" y="74"/>
                  </a:cubicBezTo>
                  <a:cubicBezTo>
                    <a:pt x="125" y="74"/>
                    <a:pt x="123" y="75"/>
                    <a:pt x="123" y="75"/>
                  </a:cubicBezTo>
                  <a:cubicBezTo>
                    <a:pt x="122" y="74"/>
                    <a:pt x="123" y="72"/>
                    <a:pt x="123" y="72"/>
                  </a:cubicBezTo>
                  <a:cubicBezTo>
                    <a:pt x="124" y="72"/>
                    <a:pt x="128" y="70"/>
                    <a:pt x="127" y="70"/>
                  </a:cubicBezTo>
                  <a:cubicBezTo>
                    <a:pt x="126" y="69"/>
                    <a:pt x="122" y="73"/>
                    <a:pt x="120" y="72"/>
                  </a:cubicBezTo>
                  <a:cubicBezTo>
                    <a:pt x="120" y="72"/>
                    <a:pt x="123" y="69"/>
                    <a:pt x="122" y="69"/>
                  </a:cubicBezTo>
                  <a:cubicBezTo>
                    <a:pt x="121" y="69"/>
                    <a:pt x="120" y="71"/>
                    <a:pt x="119" y="70"/>
                  </a:cubicBezTo>
                  <a:cubicBezTo>
                    <a:pt x="118" y="69"/>
                    <a:pt x="117" y="69"/>
                    <a:pt x="116" y="68"/>
                  </a:cubicBezTo>
                  <a:cubicBezTo>
                    <a:pt x="115" y="67"/>
                    <a:pt x="114" y="66"/>
                    <a:pt x="113" y="67"/>
                  </a:cubicBezTo>
                  <a:cubicBezTo>
                    <a:pt x="113" y="68"/>
                    <a:pt x="113" y="68"/>
                    <a:pt x="113" y="69"/>
                  </a:cubicBezTo>
                  <a:cubicBezTo>
                    <a:pt x="113" y="69"/>
                    <a:pt x="112" y="69"/>
                    <a:pt x="112" y="69"/>
                  </a:cubicBezTo>
                  <a:cubicBezTo>
                    <a:pt x="112" y="70"/>
                    <a:pt x="116" y="72"/>
                    <a:pt x="112" y="72"/>
                  </a:cubicBezTo>
                  <a:cubicBezTo>
                    <a:pt x="111" y="72"/>
                    <a:pt x="107" y="71"/>
                    <a:pt x="108" y="70"/>
                  </a:cubicBezTo>
                  <a:cubicBezTo>
                    <a:pt x="107" y="72"/>
                    <a:pt x="111" y="74"/>
                    <a:pt x="112" y="75"/>
                  </a:cubicBezTo>
                  <a:cubicBezTo>
                    <a:pt x="114" y="75"/>
                    <a:pt x="114" y="78"/>
                    <a:pt x="115" y="79"/>
                  </a:cubicBezTo>
                  <a:cubicBezTo>
                    <a:pt x="116" y="80"/>
                    <a:pt x="116" y="81"/>
                    <a:pt x="117" y="81"/>
                  </a:cubicBezTo>
                  <a:cubicBezTo>
                    <a:pt x="118" y="81"/>
                    <a:pt x="117" y="80"/>
                    <a:pt x="118" y="80"/>
                  </a:cubicBezTo>
                  <a:cubicBezTo>
                    <a:pt x="118" y="80"/>
                    <a:pt x="119" y="81"/>
                    <a:pt x="119" y="82"/>
                  </a:cubicBezTo>
                  <a:cubicBezTo>
                    <a:pt x="120" y="83"/>
                    <a:pt x="120" y="82"/>
                    <a:pt x="121" y="81"/>
                  </a:cubicBezTo>
                  <a:cubicBezTo>
                    <a:pt x="122" y="81"/>
                    <a:pt x="121" y="85"/>
                    <a:pt x="122" y="84"/>
                  </a:cubicBezTo>
                  <a:cubicBezTo>
                    <a:pt x="123" y="84"/>
                    <a:pt x="122" y="83"/>
                    <a:pt x="123" y="82"/>
                  </a:cubicBezTo>
                  <a:cubicBezTo>
                    <a:pt x="123" y="82"/>
                    <a:pt x="123" y="84"/>
                    <a:pt x="123" y="85"/>
                  </a:cubicBezTo>
                  <a:cubicBezTo>
                    <a:pt x="123" y="86"/>
                    <a:pt x="123" y="86"/>
                    <a:pt x="124" y="87"/>
                  </a:cubicBezTo>
                  <a:cubicBezTo>
                    <a:pt x="125" y="87"/>
                    <a:pt x="126" y="88"/>
                    <a:pt x="126" y="89"/>
                  </a:cubicBezTo>
                  <a:cubicBezTo>
                    <a:pt x="127" y="89"/>
                    <a:pt x="128" y="93"/>
                    <a:pt x="128" y="93"/>
                  </a:cubicBezTo>
                  <a:cubicBezTo>
                    <a:pt x="127" y="92"/>
                    <a:pt x="127" y="91"/>
                    <a:pt x="127" y="91"/>
                  </a:cubicBezTo>
                  <a:cubicBezTo>
                    <a:pt x="126" y="91"/>
                    <a:pt x="127" y="95"/>
                    <a:pt x="127" y="95"/>
                  </a:cubicBezTo>
                  <a:cubicBezTo>
                    <a:pt x="127" y="95"/>
                    <a:pt x="125" y="91"/>
                    <a:pt x="124" y="90"/>
                  </a:cubicBezTo>
                  <a:cubicBezTo>
                    <a:pt x="124" y="90"/>
                    <a:pt x="125" y="94"/>
                    <a:pt x="126" y="95"/>
                  </a:cubicBezTo>
                  <a:cubicBezTo>
                    <a:pt x="126" y="98"/>
                    <a:pt x="124" y="95"/>
                    <a:pt x="124" y="96"/>
                  </a:cubicBezTo>
                  <a:cubicBezTo>
                    <a:pt x="123" y="97"/>
                    <a:pt x="128" y="99"/>
                    <a:pt x="128" y="100"/>
                  </a:cubicBezTo>
                  <a:cubicBezTo>
                    <a:pt x="128" y="101"/>
                    <a:pt x="119" y="95"/>
                    <a:pt x="118" y="95"/>
                  </a:cubicBezTo>
                  <a:cubicBezTo>
                    <a:pt x="118" y="95"/>
                    <a:pt x="118" y="96"/>
                    <a:pt x="118" y="96"/>
                  </a:cubicBezTo>
                  <a:cubicBezTo>
                    <a:pt x="118" y="97"/>
                    <a:pt x="116" y="93"/>
                    <a:pt x="115" y="93"/>
                  </a:cubicBezTo>
                  <a:cubicBezTo>
                    <a:pt x="115" y="93"/>
                    <a:pt x="116" y="95"/>
                    <a:pt x="116" y="95"/>
                  </a:cubicBezTo>
                  <a:cubicBezTo>
                    <a:pt x="115" y="96"/>
                    <a:pt x="113" y="92"/>
                    <a:pt x="112" y="91"/>
                  </a:cubicBezTo>
                  <a:cubicBezTo>
                    <a:pt x="111" y="90"/>
                    <a:pt x="111" y="92"/>
                    <a:pt x="110" y="93"/>
                  </a:cubicBezTo>
                  <a:cubicBezTo>
                    <a:pt x="110" y="94"/>
                    <a:pt x="108" y="90"/>
                    <a:pt x="108" y="90"/>
                  </a:cubicBezTo>
                  <a:cubicBezTo>
                    <a:pt x="108" y="90"/>
                    <a:pt x="105" y="90"/>
                    <a:pt x="105" y="90"/>
                  </a:cubicBezTo>
                  <a:cubicBezTo>
                    <a:pt x="105" y="91"/>
                    <a:pt x="106" y="92"/>
                    <a:pt x="107" y="92"/>
                  </a:cubicBezTo>
                  <a:cubicBezTo>
                    <a:pt x="108" y="93"/>
                    <a:pt x="108" y="93"/>
                    <a:pt x="109" y="94"/>
                  </a:cubicBezTo>
                  <a:cubicBezTo>
                    <a:pt x="110" y="95"/>
                    <a:pt x="112" y="96"/>
                    <a:pt x="114" y="97"/>
                  </a:cubicBezTo>
                  <a:cubicBezTo>
                    <a:pt x="116" y="99"/>
                    <a:pt x="117" y="100"/>
                    <a:pt x="118" y="102"/>
                  </a:cubicBezTo>
                  <a:cubicBezTo>
                    <a:pt x="120" y="105"/>
                    <a:pt x="120" y="105"/>
                    <a:pt x="117" y="104"/>
                  </a:cubicBezTo>
                  <a:cubicBezTo>
                    <a:pt x="113" y="102"/>
                    <a:pt x="106" y="103"/>
                    <a:pt x="103" y="99"/>
                  </a:cubicBezTo>
                  <a:cubicBezTo>
                    <a:pt x="102" y="97"/>
                    <a:pt x="99" y="99"/>
                    <a:pt x="97" y="97"/>
                  </a:cubicBezTo>
                  <a:cubicBezTo>
                    <a:pt x="96" y="96"/>
                    <a:pt x="90" y="94"/>
                    <a:pt x="90" y="93"/>
                  </a:cubicBezTo>
                  <a:cubicBezTo>
                    <a:pt x="90" y="92"/>
                    <a:pt x="93" y="93"/>
                    <a:pt x="93" y="92"/>
                  </a:cubicBezTo>
                  <a:cubicBezTo>
                    <a:pt x="94" y="91"/>
                    <a:pt x="91" y="90"/>
                    <a:pt x="91" y="90"/>
                  </a:cubicBezTo>
                  <a:cubicBezTo>
                    <a:pt x="88" y="89"/>
                    <a:pt x="86" y="87"/>
                    <a:pt x="84" y="86"/>
                  </a:cubicBezTo>
                  <a:cubicBezTo>
                    <a:pt x="83" y="85"/>
                    <a:pt x="84" y="84"/>
                    <a:pt x="82" y="84"/>
                  </a:cubicBezTo>
                  <a:cubicBezTo>
                    <a:pt x="82" y="83"/>
                    <a:pt x="77" y="83"/>
                    <a:pt x="77" y="83"/>
                  </a:cubicBezTo>
                  <a:cubicBezTo>
                    <a:pt x="77" y="84"/>
                    <a:pt x="78" y="82"/>
                    <a:pt x="77" y="8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5" name="Freeform 549"/>
            <p:cNvSpPr>
              <a:spLocks/>
            </p:cNvSpPr>
            <p:nvPr/>
          </p:nvSpPr>
          <p:spPr bwMode="auto">
            <a:xfrm>
              <a:off x="4187172" y="2818641"/>
              <a:ext cx="28669" cy="9557"/>
            </a:xfrm>
            <a:custGeom>
              <a:avLst/>
              <a:gdLst>
                <a:gd name="T0" fmla="*/ 5 w 6"/>
                <a:gd name="T1" fmla="*/ 1 h 2"/>
                <a:gd name="T2" fmla="*/ 1 w 6"/>
                <a:gd name="T3" fmla="*/ 0 h 2"/>
                <a:gd name="T4" fmla="*/ 5 w 6"/>
                <a:gd name="T5" fmla="*/ 1 h 2"/>
              </a:gdLst>
              <a:ahLst/>
              <a:cxnLst>
                <a:cxn ang="0">
                  <a:pos x="T0" y="T1"/>
                </a:cxn>
                <a:cxn ang="0">
                  <a:pos x="T2" y="T3"/>
                </a:cxn>
                <a:cxn ang="0">
                  <a:pos x="T4" y="T5"/>
                </a:cxn>
              </a:cxnLst>
              <a:rect l="0" t="0" r="r" b="b"/>
              <a:pathLst>
                <a:path w="6" h="2">
                  <a:moveTo>
                    <a:pt x="5" y="1"/>
                  </a:moveTo>
                  <a:cubicBezTo>
                    <a:pt x="5" y="2"/>
                    <a:pt x="0" y="0"/>
                    <a:pt x="1" y="0"/>
                  </a:cubicBezTo>
                  <a:cubicBezTo>
                    <a:pt x="3" y="0"/>
                    <a:pt x="6" y="0"/>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6" name="Freeform 550"/>
            <p:cNvSpPr>
              <a:spLocks/>
            </p:cNvSpPr>
            <p:nvPr/>
          </p:nvSpPr>
          <p:spPr bwMode="auto">
            <a:xfrm>
              <a:off x="4102756" y="2613173"/>
              <a:ext cx="38226" cy="9557"/>
            </a:xfrm>
            <a:custGeom>
              <a:avLst/>
              <a:gdLst>
                <a:gd name="T0" fmla="*/ 7 w 8"/>
                <a:gd name="T1" fmla="*/ 1 h 2"/>
                <a:gd name="T2" fmla="*/ 2 w 8"/>
                <a:gd name="T3" fmla="*/ 2 h 2"/>
                <a:gd name="T4" fmla="*/ 3 w 8"/>
                <a:gd name="T5" fmla="*/ 0 h 2"/>
                <a:gd name="T6" fmla="*/ 7 w 8"/>
                <a:gd name="T7" fmla="*/ 1 h 2"/>
                <a:gd name="T8" fmla="*/ 7 w 8"/>
                <a:gd name="T9" fmla="*/ 1 h 2"/>
              </a:gdLst>
              <a:ahLst/>
              <a:cxnLst>
                <a:cxn ang="0">
                  <a:pos x="T0" y="T1"/>
                </a:cxn>
                <a:cxn ang="0">
                  <a:pos x="T2" y="T3"/>
                </a:cxn>
                <a:cxn ang="0">
                  <a:pos x="T4" y="T5"/>
                </a:cxn>
                <a:cxn ang="0">
                  <a:pos x="T6" y="T7"/>
                </a:cxn>
                <a:cxn ang="0">
                  <a:pos x="T8" y="T9"/>
                </a:cxn>
              </a:cxnLst>
              <a:rect l="0" t="0" r="r" b="b"/>
              <a:pathLst>
                <a:path w="8" h="2">
                  <a:moveTo>
                    <a:pt x="7" y="1"/>
                  </a:moveTo>
                  <a:cubicBezTo>
                    <a:pt x="8" y="2"/>
                    <a:pt x="3" y="2"/>
                    <a:pt x="2" y="2"/>
                  </a:cubicBezTo>
                  <a:cubicBezTo>
                    <a:pt x="0" y="1"/>
                    <a:pt x="2" y="0"/>
                    <a:pt x="3" y="0"/>
                  </a:cubicBezTo>
                  <a:cubicBezTo>
                    <a:pt x="5" y="0"/>
                    <a:pt x="7" y="0"/>
                    <a:pt x="7" y="1"/>
                  </a:cubicBezTo>
                  <a:cubicBezTo>
                    <a:pt x="8" y="2"/>
                    <a:pt x="7" y="0"/>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7" name="Freeform 551"/>
            <p:cNvSpPr>
              <a:spLocks/>
            </p:cNvSpPr>
            <p:nvPr/>
          </p:nvSpPr>
          <p:spPr bwMode="auto">
            <a:xfrm>
              <a:off x="4047009" y="2603617"/>
              <a:ext cx="55747" cy="46190"/>
            </a:xfrm>
            <a:custGeom>
              <a:avLst/>
              <a:gdLst>
                <a:gd name="T0" fmla="*/ 10 w 12"/>
                <a:gd name="T1" fmla="*/ 7 h 10"/>
                <a:gd name="T2" fmla="*/ 3 w 12"/>
                <a:gd name="T3" fmla="*/ 9 h 10"/>
                <a:gd name="T4" fmla="*/ 2 w 12"/>
                <a:gd name="T5" fmla="*/ 2 h 10"/>
                <a:gd name="T6" fmla="*/ 9 w 12"/>
                <a:gd name="T7" fmla="*/ 0 h 10"/>
                <a:gd name="T8" fmla="*/ 10 w 12"/>
                <a:gd name="T9" fmla="*/ 7 h 10"/>
                <a:gd name="T10" fmla="*/ 10 w 12"/>
                <a:gd name="T11" fmla="*/ 7 h 10"/>
              </a:gdLst>
              <a:ahLst/>
              <a:cxnLst>
                <a:cxn ang="0">
                  <a:pos x="T0" y="T1"/>
                </a:cxn>
                <a:cxn ang="0">
                  <a:pos x="T2" y="T3"/>
                </a:cxn>
                <a:cxn ang="0">
                  <a:pos x="T4" y="T5"/>
                </a:cxn>
                <a:cxn ang="0">
                  <a:pos x="T6" y="T7"/>
                </a:cxn>
                <a:cxn ang="0">
                  <a:pos x="T8" y="T9"/>
                </a:cxn>
                <a:cxn ang="0">
                  <a:pos x="T10" y="T11"/>
                </a:cxn>
              </a:cxnLst>
              <a:rect l="0" t="0" r="r" b="b"/>
              <a:pathLst>
                <a:path w="12" h="10">
                  <a:moveTo>
                    <a:pt x="10" y="7"/>
                  </a:moveTo>
                  <a:cubicBezTo>
                    <a:pt x="8" y="8"/>
                    <a:pt x="6" y="10"/>
                    <a:pt x="3" y="9"/>
                  </a:cubicBezTo>
                  <a:cubicBezTo>
                    <a:pt x="0" y="7"/>
                    <a:pt x="0" y="4"/>
                    <a:pt x="2" y="2"/>
                  </a:cubicBezTo>
                  <a:cubicBezTo>
                    <a:pt x="3" y="0"/>
                    <a:pt x="7" y="0"/>
                    <a:pt x="9" y="0"/>
                  </a:cubicBezTo>
                  <a:cubicBezTo>
                    <a:pt x="11" y="0"/>
                    <a:pt x="12" y="5"/>
                    <a:pt x="10" y="7"/>
                  </a:cubicBezTo>
                  <a:cubicBezTo>
                    <a:pt x="9" y="8"/>
                    <a:pt x="12" y="6"/>
                    <a:pt x="10"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8" name="Freeform 553"/>
            <p:cNvSpPr>
              <a:spLocks/>
            </p:cNvSpPr>
            <p:nvPr/>
          </p:nvSpPr>
          <p:spPr bwMode="auto">
            <a:xfrm>
              <a:off x="4042231" y="2557425"/>
              <a:ext cx="28669" cy="14335"/>
            </a:xfrm>
            <a:custGeom>
              <a:avLst/>
              <a:gdLst>
                <a:gd name="T0" fmla="*/ 2 w 6"/>
                <a:gd name="T1" fmla="*/ 3 h 3"/>
                <a:gd name="T2" fmla="*/ 2 w 6"/>
                <a:gd name="T3" fmla="*/ 1 h 3"/>
                <a:gd name="T4" fmla="*/ 2 w 6"/>
                <a:gd name="T5" fmla="*/ 3 h 3"/>
              </a:gdLst>
              <a:ahLst/>
              <a:cxnLst>
                <a:cxn ang="0">
                  <a:pos x="T0" y="T1"/>
                </a:cxn>
                <a:cxn ang="0">
                  <a:pos x="T2" y="T3"/>
                </a:cxn>
                <a:cxn ang="0">
                  <a:pos x="T4" y="T5"/>
                </a:cxn>
              </a:cxnLst>
              <a:rect l="0" t="0" r="r" b="b"/>
              <a:pathLst>
                <a:path w="6" h="3">
                  <a:moveTo>
                    <a:pt x="2" y="3"/>
                  </a:moveTo>
                  <a:cubicBezTo>
                    <a:pt x="2" y="3"/>
                    <a:pt x="0" y="1"/>
                    <a:pt x="2" y="1"/>
                  </a:cubicBezTo>
                  <a:cubicBezTo>
                    <a:pt x="3" y="0"/>
                    <a:pt x="6" y="3"/>
                    <a:pt x="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19" name="Freeform 555"/>
            <p:cNvSpPr>
              <a:spLocks/>
            </p:cNvSpPr>
            <p:nvPr/>
          </p:nvSpPr>
          <p:spPr bwMode="auto">
            <a:xfrm>
              <a:off x="3957814" y="2369478"/>
              <a:ext cx="122643" cy="52562"/>
            </a:xfrm>
            <a:custGeom>
              <a:avLst/>
              <a:gdLst>
                <a:gd name="T0" fmla="*/ 25 w 26"/>
                <a:gd name="T1" fmla="*/ 9 h 11"/>
                <a:gd name="T2" fmla="*/ 18 w 26"/>
                <a:gd name="T3" fmla="*/ 8 h 11"/>
                <a:gd name="T4" fmla="*/ 10 w 26"/>
                <a:gd name="T5" fmla="*/ 10 h 11"/>
                <a:gd name="T6" fmla="*/ 3 w 26"/>
                <a:gd name="T7" fmla="*/ 6 h 11"/>
                <a:gd name="T8" fmla="*/ 2 w 26"/>
                <a:gd name="T9" fmla="*/ 1 h 11"/>
                <a:gd name="T10" fmla="*/ 8 w 26"/>
                <a:gd name="T11" fmla="*/ 2 h 11"/>
                <a:gd name="T12" fmla="*/ 17 w 26"/>
                <a:gd name="T13" fmla="*/ 2 h 11"/>
                <a:gd name="T14" fmla="*/ 22 w 26"/>
                <a:gd name="T15" fmla="*/ 5 h 11"/>
                <a:gd name="T16" fmla="*/ 25 w 26"/>
                <a:gd name="T17" fmla="*/ 9 h 11"/>
                <a:gd name="T18" fmla="*/ 25 w 26"/>
                <a:gd name="T19"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11">
                  <a:moveTo>
                    <a:pt x="25" y="9"/>
                  </a:moveTo>
                  <a:cubicBezTo>
                    <a:pt x="22" y="9"/>
                    <a:pt x="20" y="8"/>
                    <a:pt x="18" y="8"/>
                  </a:cubicBezTo>
                  <a:cubicBezTo>
                    <a:pt x="15" y="8"/>
                    <a:pt x="13" y="10"/>
                    <a:pt x="10" y="10"/>
                  </a:cubicBezTo>
                  <a:cubicBezTo>
                    <a:pt x="7" y="11"/>
                    <a:pt x="6" y="7"/>
                    <a:pt x="3" y="6"/>
                  </a:cubicBezTo>
                  <a:cubicBezTo>
                    <a:pt x="2" y="5"/>
                    <a:pt x="0" y="3"/>
                    <a:pt x="2" y="1"/>
                  </a:cubicBezTo>
                  <a:cubicBezTo>
                    <a:pt x="3" y="0"/>
                    <a:pt x="7" y="2"/>
                    <a:pt x="8" y="2"/>
                  </a:cubicBezTo>
                  <a:cubicBezTo>
                    <a:pt x="11" y="3"/>
                    <a:pt x="14" y="1"/>
                    <a:pt x="17" y="2"/>
                  </a:cubicBezTo>
                  <a:cubicBezTo>
                    <a:pt x="19" y="2"/>
                    <a:pt x="20" y="4"/>
                    <a:pt x="22" y="5"/>
                  </a:cubicBezTo>
                  <a:cubicBezTo>
                    <a:pt x="22" y="6"/>
                    <a:pt x="25" y="9"/>
                    <a:pt x="25" y="9"/>
                  </a:cubicBezTo>
                  <a:cubicBezTo>
                    <a:pt x="23" y="9"/>
                    <a:pt x="26" y="9"/>
                    <a:pt x="25"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0" name="Freeform 602"/>
            <p:cNvSpPr>
              <a:spLocks/>
            </p:cNvSpPr>
            <p:nvPr/>
          </p:nvSpPr>
          <p:spPr bwMode="auto">
            <a:xfrm>
              <a:off x="3710933" y="1883684"/>
              <a:ext cx="727898" cy="379079"/>
            </a:xfrm>
            <a:custGeom>
              <a:avLst/>
              <a:gdLst>
                <a:gd name="T0" fmla="*/ 15 w 156"/>
                <a:gd name="T1" fmla="*/ 77 h 81"/>
                <a:gd name="T2" fmla="*/ 27 w 156"/>
                <a:gd name="T3" fmla="*/ 76 h 81"/>
                <a:gd name="T4" fmla="*/ 37 w 156"/>
                <a:gd name="T5" fmla="*/ 78 h 81"/>
                <a:gd name="T6" fmla="*/ 48 w 156"/>
                <a:gd name="T7" fmla="*/ 77 h 81"/>
                <a:gd name="T8" fmla="*/ 65 w 156"/>
                <a:gd name="T9" fmla="*/ 76 h 81"/>
                <a:gd name="T10" fmla="*/ 59 w 156"/>
                <a:gd name="T11" fmla="*/ 70 h 81"/>
                <a:gd name="T12" fmla="*/ 50 w 156"/>
                <a:gd name="T13" fmla="*/ 65 h 81"/>
                <a:gd name="T14" fmla="*/ 73 w 156"/>
                <a:gd name="T15" fmla="*/ 61 h 81"/>
                <a:gd name="T16" fmla="*/ 76 w 156"/>
                <a:gd name="T17" fmla="*/ 55 h 81"/>
                <a:gd name="T18" fmla="*/ 71 w 156"/>
                <a:gd name="T19" fmla="*/ 50 h 81"/>
                <a:gd name="T20" fmla="*/ 72 w 156"/>
                <a:gd name="T21" fmla="*/ 48 h 81"/>
                <a:gd name="T22" fmla="*/ 78 w 156"/>
                <a:gd name="T23" fmla="*/ 45 h 81"/>
                <a:gd name="T24" fmla="*/ 90 w 156"/>
                <a:gd name="T25" fmla="*/ 44 h 81"/>
                <a:gd name="T26" fmla="*/ 105 w 156"/>
                <a:gd name="T27" fmla="*/ 37 h 81"/>
                <a:gd name="T28" fmla="*/ 105 w 156"/>
                <a:gd name="T29" fmla="*/ 32 h 81"/>
                <a:gd name="T30" fmla="*/ 136 w 156"/>
                <a:gd name="T31" fmla="*/ 21 h 81"/>
                <a:gd name="T32" fmla="*/ 115 w 156"/>
                <a:gd name="T33" fmla="*/ 23 h 81"/>
                <a:gd name="T34" fmla="*/ 134 w 156"/>
                <a:gd name="T35" fmla="*/ 18 h 81"/>
                <a:gd name="T36" fmla="*/ 146 w 156"/>
                <a:gd name="T37" fmla="*/ 10 h 81"/>
                <a:gd name="T38" fmla="*/ 133 w 156"/>
                <a:gd name="T39" fmla="*/ 5 h 81"/>
                <a:gd name="T40" fmla="*/ 121 w 156"/>
                <a:gd name="T41" fmla="*/ 5 h 81"/>
                <a:gd name="T42" fmla="*/ 100 w 156"/>
                <a:gd name="T43" fmla="*/ 2 h 81"/>
                <a:gd name="T44" fmla="*/ 91 w 156"/>
                <a:gd name="T45" fmla="*/ 5 h 81"/>
                <a:gd name="T46" fmla="*/ 80 w 156"/>
                <a:gd name="T47" fmla="*/ 8 h 81"/>
                <a:gd name="T48" fmla="*/ 58 w 156"/>
                <a:gd name="T49" fmla="*/ 4 h 81"/>
                <a:gd name="T50" fmla="*/ 52 w 156"/>
                <a:gd name="T51" fmla="*/ 5 h 81"/>
                <a:gd name="T52" fmla="*/ 46 w 156"/>
                <a:gd name="T53" fmla="*/ 10 h 81"/>
                <a:gd name="T54" fmla="*/ 45 w 156"/>
                <a:gd name="T55" fmla="*/ 12 h 81"/>
                <a:gd name="T56" fmla="*/ 31 w 156"/>
                <a:gd name="T57" fmla="*/ 10 h 81"/>
                <a:gd name="T58" fmla="*/ 34 w 156"/>
                <a:gd name="T59" fmla="*/ 16 h 81"/>
                <a:gd name="T60" fmla="*/ 23 w 156"/>
                <a:gd name="T61" fmla="*/ 16 h 81"/>
                <a:gd name="T62" fmla="*/ 5 w 156"/>
                <a:gd name="T63" fmla="*/ 17 h 81"/>
                <a:gd name="T64" fmla="*/ 11 w 156"/>
                <a:gd name="T65" fmla="*/ 21 h 81"/>
                <a:gd name="T66" fmla="*/ 13 w 156"/>
                <a:gd name="T67" fmla="*/ 26 h 81"/>
                <a:gd name="T68" fmla="*/ 23 w 156"/>
                <a:gd name="T69" fmla="*/ 27 h 81"/>
                <a:gd name="T70" fmla="*/ 20 w 156"/>
                <a:gd name="T71" fmla="*/ 31 h 81"/>
                <a:gd name="T72" fmla="*/ 26 w 156"/>
                <a:gd name="T73" fmla="*/ 30 h 81"/>
                <a:gd name="T74" fmla="*/ 42 w 156"/>
                <a:gd name="T75" fmla="*/ 30 h 81"/>
                <a:gd name="T76" fmla="*/ 52 w 156"/>
                <a:gd name="T77" fmla="*/ 31 h 81"/>
                <a:gd name="T78" fmla="*/ 73 w 156"/>
                <a:gd name="T79" fmla="*/ 21 h 81"/>
                <a:gd name="T80" fmla="*/ 60 w 156"/>
                <a:gd name="T81" fmla="*/ 31 h 81"/>
                <a:gd name="T82" fmla="*/ 44 w 156"/>
                <a:gd name="T83" fmla="*/ 35 h 81"/>
                <a:gd name="T84" fmla="*/ 58 w 156"/>
                <a:gd name="T85" fmla="*/ 42 h 81"/>
                <a:gd name="T86" fmla="*/ 32 w 156"/>
                <a:gd name="T87" fmla="*/ 39 h 81"/>
                <a:gd name="T88" fmla="*/ 42 w 156"/>
                <a:gd name="T89" fmla="*/ 50 h 81"/>
                <a:gd name="T90" fmla="*/ 44 w 156"/>
                <a:gd name="T91" fmla="*/ 52 h 81"/>
                <a:gd name="T92" fmla="*/ 30 w 156"/>
                <a:gd name="T93" fmla="*/ 52 h 81"/>
                <a:gd name="T94" fmla="*/ 27 w 156"/>
                <a:gd name="T95" fmla="*/ 59 h 81"/>
                <a:gd name="T96" fmla="*/ 36 w 156"/>
                <a:gd name="T97" fmla="*/ 57 h 81"/>
                <a:gd name="T98" fmla="*/ 34 w 156"/>
                <a:gd name="T99" fmla="*/ 60 h 81"/>
                <a:gd name="T100" fmla="*/ 37 w 156"/>
                <a:gd name="T101" fmla="*/ 65 h 81"/>
                <a:gd name="T102" fmla="*/ 38 w 156"/>
                <a:gd name="T103" fmla="*/ 68 h 81"/>
                <a:gd name="T104" fmla="*/ 19 w 156"/>
                <a:gd name="T105"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6" h="81">
                  <a:moveTo>
                    <a:pt x="26" y="70"/>
                  </a:moveTo>
                  <a:cubicBezTo>
                    <a:pt x="22" y="70"/>
                    <a:pt x="17" y="70"/>
                    <a:pt x="13" y="71"/>
                  </a:cubicBezTo>
                  <a:cubicBezTo>
                    <a:pt x="11" y="72"/>
                    <a:pt x="11" y="75"/>
                    <a:pt x="12" y="76"/>
                  </a:cubicBezTo>
                  <a:cubicBezTo>
                    <a:pt x="13" y="77"/>
                    <a:pt x="15" y="78"/>
                    <a:pt x="15" y="77"/>
                  </a:cubicBezTo>
                  <a:cubicBezTo>
                    <a:pt x="17" y="77"/>
                    <a:pt x="16" y="76"/>
                    <a:pt x="17" y="75"/>
                  </a:cubicBezTo>
                  <a:cubicBezTo>
                    <a:pt x="17" y="75"/>
                    <a:pt x="17" y="78"/>
                    <a:pt x="17" y="78"/>
                  </a:cubicBezTo>
                  <a:cubicBezTo>
                    <a:pt x="19" y="78"/>
                    <a:pt x="22" y="78"/>
                    <a:pt x="24" y="78"/>
                  </a:cubicBezTo>
                  <a:cubicBezTo>
                    <a:pt x="26" y="78"/>
                    <a:pt x="26" y="76"/>
                    <a:pt x="27" y="76"/>
                  </a:cubicBezTo>
                  <a:cubicBezTo>
                    <a:pt x="29" y="76"/>
                    <a:pt x="27" y="78"/>
                    <a:pt x="27" y="78"/>
                  </a:cubicBezTo>
                  <a:cubicBezTo>
                    <a:pt x="27" y="78"/>
                    <a:pt x="37" y="79"/>
                    <a:pt x="37" y="78"/>
                  </a:cubicBezTo>
                  <a:cubicBezTo>
                    <a:pt x="37" y="78"/>
                    <a:pt x="35" y="77"/>
                    <a:pt x="34" y="76"/>
                  </a:cubicBezTo>
                  <a:cubicBezTo>
                    <a:pt x="34" y="76"/>
                    <a:pt x="38" y="77"/>
                    <a:pt x="37" y="78"/>
                  </a:cubicBezTo>
                  <a:cubicBezTo>
                    <a:pt x="38" y="77"/>
                    <a:pt x="37" y="76"/>
                    <a:pt x="38" y="76"/>
                  </a:cubicBezTo>
                  <a:cubicBezTo>
                    <a:pt x="38" y="76"/>
                    <a:pt x="40" y="77"/>
                    <a:pt x="41" y="77"/>
                  </a:cubicBezTo>
                  <a:cubicBezTo>
                    <a:pt x="43" y="79"/>
                    <a:pt x="41" y="76"/>
                    <a:pt x="42" y="75"/>
                  </a:cubicBezTo>
                  <a:cubicBezTo>
                    <a:pt x="42" y="75"/>
                    <a:pt x="48" y="78"/>
                    <a:pt x="48" y="77"/>
                  </a:cubicBezTo>
                  <a:cubicBezTo>
                    <a:pt x="48" y="76"/>
                    <a:pt x="46" y="76"/>
                    <a:pt x="46" y="75"/>
                  </a:cubicBezTo>
                  <a:cubicBezTo>
                    <a:pt x="46" y="75"/>
                    <a:pt x="53" y="76"/>
                    <a:pt x="53" y="76"/>
                  </a:cubicBezTo>
                  <a:cubicBezTo>
                    <a:pt x="57" y="76"/>
                    <a:pt x="52" y="79"/>
                    <a:pt x="52" y="80"/>
                  </a:cubicBezTo>
                  <a:cubicBezTo>
                    <a:pt x="52" y="81"/>
                    <a:pt x="64" y="76"/>
                    <a:pt x="65" y="76"/>
                  </a:cubicBezTo>
                  <a:cubicBezTo>
                    <a:pt x="67" y="76"/>
                    <a:pt x="72" y="73"/>
                    <a:pt x="68" y="72"/>
                  </a:cubicBezTo>
                  <a:cubicBezTo>
                    <a:pt x="66" y="71"/>
                    <a:pt x="63" y="73"/>
                    <a:pt x="61" y="72"/>
                  </a:cubicBezTo>
                  <a:cubicBezTo>
                    <a:pt x="61" y="72"/>
                    <a:pt x="63" y="70"/>
                    <a:pt x="63" y="70"/>
                  </a:cubicBezTo>
                  <a:cubicBezTo>
                    <a:pt x="63" y="69"/>
                    <a:pt x="60" y="70"/>
                    <a:pt x="59" y="70"/>
                  </a:cubicBezTo>
                  <a:cubicBezTo>
                    <a:pt x="57" y="70"/>
                    <a:pt x="56" y="68"/>
                    <a:pt x="54" y="68"/>
                  </a:cubicBezTo>
                  <a:cubicBezTo>
                    <a:pt x="53" y="69"/>
                    <a:pt x="50" y="70"/>
                    <a:pt x="48" y="69"/>
                  </a:cubicBezTo>
                  <a:cubicBezTo>
                    <a:pt x="49" y="69"/>
                    <a:pt x="50" y="69"/>
                    <a:pt x="51" y="69"/>
                  </a:cubicBezTo>
                  <a:cubicBezTo>
                    <a:pt x="52" y="68"/>
                    <a:pt x="50" y="66"/>
                    <a:pt x="50" y="65"/>
                  </a:cubicBezTo>
                  <a:cubicBezTo>
                    <a:pt x="50" y="67"/>
                    <a:pt x="59" y="68"/>
                    <a:pt x="60" y="68"/>
                  </a:cubicBezTo>
                  <a:cubicBezTo>
                    <a:pt x="61" y="68"/>
                    <a:pt x="63" y="68"/>
                    <a:pt x="65" y="68"/>
                  </a:cubicBezTo>
                  <a:cubicBezTo>
                    <a:pt x="67" y="68"/>
                    <a:pt x="69" y="65"/>
                    <a:pt x="68" y="64"/>
                  </a:cubicBezTo>
                  <a:cubicBezTo>
                    <a:pt x="65" y="61"/>
                    <a:pt x="71" y="61"/>
                    <a:pt x="73" y="61"/>
                  </a:cubicBezTo>
                  <a:cubicBezTo>
                    <a:pt x="74" y="61"/>
                    <a:pt x="79" y="61"/>
                    <a:pt x="80" y="60"/>
                  </a:cubicBezTo>
                  <a:cubicBezTo>
                    <a:pt x="80" y="60"/>
                    <a:pt x="75" y="58"/>
                    <a:pt x="75" y="58"/>
                  </a:cubicBezTo>
                  <a:cubicBezTo>
                    <a:pt x="77" y="57"/>
                    <a:pt x="81" y="59"/>
                    <a:pt x="82" y="57"/>
                  </a:cubicBezTo>
                  <a:cubicBezTo>
                    <a:pt x="83" y="56"/>
                    <a:pt x="77" y="55"/>
                    <a:pt x="76" y="55"/>
                  </a:cubicBezTo>
                  <a:cubicBezTo>
                    <a:pt x="77" y="55"/>
                    <a:pt x="84" y="54"/>
                    <a:pt x="85" y="53"/>
                  </a:cubicBezTo>
                  <a:cubicBezTo>
                    <a:pt x="87" y="52"/>
                    <a:pt x="77" y="50"/>
                    <a:pt x="77" y="51"/>
                  </a:cubicBezTo>
                  <a:cubicBezTo>
                    <a:pt x="77" y="50"/>
                    <a:pt x="79" y="50"/>
                    <a:pt x="79" y="50"/>
                  </a:cubicBezTo>
                  <a:cubicBezTo>
                    <a:pt x="79" y="49"/>
                    <a:pt x="72" y="50"/>
                    <a:pt x="71" y="50"/>
                  </a:cubicBezTo>
                  <a:cubicBezTo>
                    <a:pt x="69" y="50"/>
                    <a:pt x="68" y="51"/>
                    <a:pt x="66" y="52"/>
                  </a:cubicBezTo>
                  <a:cubicBezTo>
                    <a:pt x="67" y="52"/>
                    <a:pt x="70" y="49"/>
                    <a:pt x="68" y="49"/>
                  </a:cubicBezTo>
                  <a:cubicBezTo>
                    <a:pt x="68" y="49"/>
                    <a:pt x="64" y="49"/>
                    <a:pt x="64" y="48"/>
                  </a:cubicBezTo>
                  <a:cubicBezTo>
                    <a:pt x="64" y="48"/>
                    <a:pt x="71" y="48"/>
                    <a:pt x="72" y="48"/>
                  </a:cubicBezTo>
                  <a:cubicBezTo>
                    <a:pt x="71" y="48"/>
                    <a:pt x="68" y="47"/>
                    <a:pt x="68" y="47"/>
                  </a:cubicBezTo>
                  <a:cubicBezTo>
                    <a:pt x="69" y="46"/>
                    <a:pt x="72" y="48"/>
                    <a:pt x="74" y="47"/>
                  </a:cubicBezTo>
                  <a:cubicBezTo>
                    <a:pt x="73" y="47"/>
                    <a:pt x="69" y="46"/>
                    <a:pt x="69" y="46"/>
                  </a:cubicBezTo>
                  <a:cubicBezTo>
                    <a:pt x="69" y="45"/>
                    <a:pt x="77" y="46"/>
                    <a:pt x="78" y="45"/>
                  </a:cubicBezTo>
                  <a:cubicBezTo>
                    <a:pt x="78" y="45"/>
                    <a:pt x="75" y="44"/>
                    <a:pt x="75" y="44"/>
                  </a:cubicBezTo>
                  <a:cubicBezTo>
                    <a:pt x="74" y="44"/>
                    <a:pt x="77" y="44"/>
                    <a:pt x="77" y="44"/>
                  </a:cubicBezTo>
                  <a:cubicBezTo>
                    <a:pt x="79" y="45"/>
                    <a:pt x="80" y="46"/>
                    <a:pt x="82" y="46"/>
                  </a:cubicBezTo>
                  <a:cubicBezTo>
                    <a:pt x="84" y="46"/>
                    <a:pt x="87" y="45"/>
                    <a:pt x="90" y="44"/>
                  </a:cubicBezTo>
                  <a:cubicBezTo>
                    <a:pt x="98" y="43"/>
                    <a:pt x="85" y="42"/>
                    <a:pt x="84" y="40"/>
                  </a:cubicBezTo>
                  <a:cubicBezTo>
                    <a:pt x="84" y="39"/>
                    <a:pt x="93" y="40"/>
                    <a:pt x="94" y="41"/>
                  </a:cubicBezTo>
                  <a:cubicBezTo>
                    <a:pt x="96" y="42"/>
                    <a:pt x="97" y="42"/>
                    <a:pt x="100" y="41"/>
                  </a:cubicBezTo>
                  <a:cubicBezTo>
                    <a:pt x="101" y="41"/>
                    <a:pt x="106" y="39"/>
                    <a:pt x="105" y="37"/>
                  </a:cubicBezTo>
                  <a:cubicBezTo>
                    <a:pt x="105" y="36"/>
                    <a:pt x="94" y="41"/>
                    <a:pt x="97" y="36"/>
                  </a:cubicBezTo>
                  <a:cubicBezTo>
                    <a:pt x="96" y="37"/>
                    <a:pt x="101" y="37"/>
                    <a:pt x="101" y="37"/>
                  </a:cubicBezTo>
                  <a:cubicBezTo>
                    <a:pt x="104" y="37"/>
                    <a:pt x="106" y="36"/>
                    <a:pt x="108" y="36"/>
                  </a:cubicBezTo>
                  <a:cubicBezTo>
                    <a:pt x="108" y="35"/>
                    <a:pt x="105" y="32"/>
                    <a:pt x="105" y="32"/>
                  </a:cubicBezTo>
                  <a:cubicBezTo>
                    <a:pt x="106" y="32"/>
                    <a:pt x="107" y="33"/>
                    <a:pt x="107" y="34"/>
                  </a:cubicBezTo>
                  <a:cubicBezTo>
                    <a:pt x="108" y="35"/>
                    <a:pt x="110" y="34"/>
                    <a:pt x="111" y="34"/>
                  </a:cubicBezTo>
                  <a:cubicBezTo>
                    <a:pt x="114" y="32"/>
                    <a:pt x="116" y="30"/>
                    <a:pt x="119" y="29"/>
                  </a:cubicBezTo>
                  <a:cubicBezTo>
                    <a:pt x="121" y="28"/>
                    <a:pt x="136" y="22"/>
                    <a:pt x="136" y="21"/>
                  </a:cubicBezTo>
                  <a:cubicBezTo>
                    <a:pt x="136" y="20"/>
                    <a:pt x="123" y="23"/>
                    <a:pt x="122" y="23"/>
                  </a:cubicBezTo>
                  <a:cubicBezTo>
                    <a:pt x="119" y="24"/>
                    <a:pt x="116" y="24"/>
                    <a:pt x="112" y="25"/>
                  </a:cubicBezTo>
                  <a:cubicBezTo>
                    <a:pt x="112" y="25"/>
                    <a:pt x="108" y="25"/>
                    <a:pt x="108" y="25"/>
                  </a:cubicBezTo>
                  <a:cubicBezTo>
                    <a:pt x="108" y="24"/>
                    <a:pt x="114" y="24"/>
                    <a:pt x="115" y="23"/>
                  </a:cubicBezTo>
                  <a:cubicBezTo>
                    <a:pt x="116" y="23"/>
                    <a:pt x="123" y="22"/>
                    <a:pt x="123" y="21"/>
                  </a:cubicBezTo>
                  <a:cubicBezTo>
                    <a:pt x="123" y="22"/>
                    <a:pt x="113" y="20"/>
                    <a:pt x="114" y="19"/>
                  </a:cubicBezTo>
                  <a:cubicBezTo>
                    <a:pt x="114" y="19"/>
                    <a:pt x="126" y="20"/>
                    <a:pt x="127" y="19"/>
                  </a:cubicBezTo>
                  <a:cubicBezTo>
                    <a:pt x="129" y="19"/>
                    <a:pt x="132" y="18"/>
                    <a:pt x="134" y="18"/>
                  </a:cubicBezTo>
                  <a:cubicBezTo>
                    <a:pt x="135" y="18"/>
                    <a:pt x="137" y="18"/>
                    <a:pt x="138" y="18"/>
                  </a:cubicBezTo>
                  <a:cubicBezTo>
                    <a:pt x="142" y="17"/>
                    <a:pt x="146" y="16"/>
                    <a:pt x="149" y="15"/>
                  </a:cubicBezTo>
                  <a:cubicBezTo>
                    <a:pt x="149" y="15"/>
                    <a:pt x="156" y="11"/>
                    <a:pt x="153" y="10"/>
                  </a:cubicBezTo>
                  <a:cubicBezTo>
                    <a:pt x="151" y="10"/>
                    <a:pt x="148" y="10"/>
                    <a:pt x="146" y="10"/>
                  </a:cubicBezTo>
                  <a:cubicBezTo>
                    <a:pt x="145" y="9"/>
                    <a:pt x="143" y="10"/>
                    <a:pt x="143" y="9"/>
                  </a:cubicBezTo>
                  <a:cubicBezTo>
                    <a:pt x="143" y="7"/>
                    <a:pt x="141" y="7"/>
                    <a:pt x="141" y="5"/>
                  </a:cubicBezTo>
                  <a:cubicBezTo>
                    <a:pt x="141" y="5"/>
                    <a:pt x="137" y="6"/>
                    <a:pt x="136" y="6"/>
                  </a:cubicBezTo>
                  <a:cubicBezTo>
                    <a:pt x="135" y="5"/>
                    <a:pt x="134" y="3"/>
                    <a:pt x="133" y="5"/>
                  </a:cubicBezTo>
                  <a:cubicBezTo>
                    <a:pt x="133" y="5"/>
                    <a:pt x="127" y="6"/>
                    <a:pt x="126" y="6"/>
                  </a:cubicBezTo>
                  <a:cubicBezTo>
                    <a:pt x="124" y="7"/>
                    <a:pt x="122" y="7"/>
                    <a:pt x="120" y="7"/>
                  </a:cubicBezTo>
                  <a:cubicBezTo>
                    <a:pt x="120" y="7"/>
                    <a:pt x="116" y="7"/>
                    <a:pt x="116" y="7"/>
                  </a:cubicBezTo>
                  <a:cubicBezTo>
                    <a:pt x="116" y="6"/>
                    <a:pt x="120" y="6"/>
                    <a:pt x="121" y="5"/>
                  </a:cubicBezTo>
                  <a:cubicBezTo>
                    <a:pt x="123" y="5"/>
                    <a:pt x="125" y="4"/>
                    <a:pt x="126" y="3"/>
                  </a:cubicBezTo>
                  <a:cubicBezTo>
                    <a:pt x="124" y="6"/>
                    <a:pt x="103" y="0"/>
                    <a:pt x="102" y="2"/>
                  </a:cubicBezTo>
                  <a:cubicBezTo>
                    <a:pt x="102" y="3"/>
                    <a:pt x="104" y="3"/>
                    <a:pt x="105" y="4"/>
                  </a:cubicBezTo>
                  <a:cubicBezTo>
                    <a:pt x="105" y="5"/>
                    <a:pt x="100" y="2"/>
                    <a:pt x="100" y="2"/>
                  </a:cubicBezTo>
                  <a:cubicBezTo>
                    <a:pt x="98" y="1"/>
                    <a:pt x="95" y="2"/>
                    <a:pt x="94" y="2"/>
                  </a:cubicBezTo>
                  <a:cubicBezTo>
                    <a:pt x="93" y="2"/>
                    <a:pt x="90" y="2"/>
                    <a:pt x="91" y="3"/>
                  </a:cubicBezTo>
                  <a:cubicBezTo>
                    <a:pt x="92" y="4"/>
                    <a:pt x="94" y="7"/>
                    <a:pt x="95" y="6"/>
                  </a:cubicBezTo>
                  <a:cubicBezTo>
                    <a:pt x="95" y="7"/>
                    <a:pt x="91" y="6"/>
                    <a:pt x="91" y="5"/>
                  </a:cubicBezTo>
                  <a:cubicBezTo>
                    <a:pt x="88" y="5"/>
                    <a:pt x="87" y="2"/>
                    <a:pt x="85" y="2"/>
                  </a:cubicBezTo>
                  <a:cubicBezTo>
                    <a:pt x="81" y="2"/>
                    <a:pt x="78" y="2"/>
                    <a:pt x="75" y="2"/>
                  </a:cubicBezTo>
                  <a:cubicBezTo>
                    <a:pt x="70" y="3"/>
                    <a:pt x="73" y="4"/>
                    <a:pt x="76" y="5"/>
                  </a:cubicBezTo>
                  <a:cubicBezTo>
                    <a:pt x="77" y="6"/>
                    <a:pt x="79" y="7"/>
                    <a:pt x="80" y="8"/>
                  </a:cubicBezTo>
                  <a:cubicBezTo>
                    <a:pt x="80" y="8"/>
                    <a:pt x="77" y="10"/>
                    <a:pt x="77" y="10"/>
                  </a:cubicBezTo>
                  <a:cubicBezTo>
                    <a:pt x="76" y="10"/>
                    <a:pt x="78" y="9"/>
                    <a:pt x="78" y="9"/>
                  </a:cubicBezTo>
                  <a:cubicBezTo>
                    <a:pt x="78" y="8"/>
                    <a:pt x="71" y="4"/>
                    <a:pt x="70" y="4"/>
                  </a:cubicBezTo>
                  <a:cubicBezTo>
                    <a:pt x="66" y="4"/>
                    <a:pt x="62" y="3"/>
                    <a:pt x="58" y="4"/>
                  </a:cubicBezTo>
                  <a:cubicBezTo>
                    <a:pt x="58" y="4"/>
                    <a:pt x="60" y="6"/>
                    <a:pt x="61" y="6"/>
                  </a:cubicBezTo>
                  <a:cubicBezTo>
                    <a:pt x="62" y="6"/>
                    <a:pt x="64" y="7"/>
                    <a:pt x="66" y="6"/>
                  </a:cubicBezTo>
                  <a:cubicBezTo>
                    <a:pt x="64" y="7"/>
                    <a:pt x="61" y="8"/>
                    <a:pt x="59" y="7"/>
                  </a:cubicBezTo>
                  <a:cubicBezTo>
                    <a:pt x="58" y="7"/>
                    <a:pt x="51" y="4"/>
                    <a:pt x="52" y="5"/>
                  </a:cubicBezTo>
                  <a:cubicBezTo>
                    <a:pt x="52" y="4"/>
                    <a:pt x="57" y="10"/>
                    <a:pt x="53" y="9"/>
                  </a:cubicBezTo>
                  <a:cubicBezTo>
                    <a:pt x="52" y="8"/>
                    <a:pt x="49" y="7"/>
                    <a:pt x="47" y="8"/>
                  </a:cubicBezTo>
                  <a:cubicBezTo>
                    <a:pt x="48" y="8"/>
                    <a:pt x="51" y="9"/>
                    <a:pt x="51" y="9"/>
                  </a:cubicBezTo>
                  <a:cubicBezTo>
                    <a:pt x="50" y="10"/>
                    <a:pt x="46" y="8"/>
                    <a:pt x="46" y="10"/>
                  </a:cubicBezTo>
                  <a:cubicBezTo>
                    <a:pt x="46" y="11"/>
                    <a:pt x="50" y="12"/>
                    <a:pt x="51" y="13"/>
                  </a:cubicBezTo>
                  <a:cubicBezTo>
                    <a:pt x="54" y="13"/>
                    <a:pt x="61" y="14"/>
                    <a:pt x="61" y="17"/>
                  </a:cubicBezTo>
                  <a:cubicBezTo>
                    <a:pt x="61" y="16"/>
                    <a:pt x="54" y="15"/>
                    <a:pt x="52" y="14"/>
                  </a:cubicBezTo>
                  <a:cubicBezTo>
                    <a:pt x="50" y="14"/>
                    <a:pt x="47" y="11"/>
                    <a:pt x="45" y="12"/>
                  </a:cubicBezTo>
                  <a:cubicBezTo>
                    <a:pt x="45" y="12"/>
                    <a:pt x="48" y="14"/>
                    <a:pt x="48" y="14"/>
                  </a:cubicBezTo>
                  <a:cubicBezTo>
                    <a:pt x="48" y="14"/>
                    <a:pt x="45" y="15"/>
                    <a:pt x="45" y="14"/>
                  </a:cubicBezTo>
                  <a:cubicBezTo>
                    <a:pt x="43" y="13"/>
                    <a:pt x="42" y="12"/>
                    <a:pt x="40" y="11"/>
                  </a:cubicBezTo>
                  <a:cubicBezTo>
                    <a:pt x="39" y="10"/>
                    <a:pt x="31" y="10"/>
                    <a:pt x="31" y="10"/>
                  </a:cubicBezTo>
                  <a:cubicBezTo>
                    <a:pt x="31" y="11"/>
                    <a:pt x="34" y="11"/>
                    <a:pt x="31" y="12"/>
                  </a:cubicBezTo>
                  <a:cubicBezTo>
                    <a:pt x="30" y="12"/>
                    <a:pt x="25" y="14"/>
                    <a:pt x="25" y="14"/>
                  </a:cubicBezTo>
                  <a:cubicBezTo>
                    <a:pt x="26" y="14"/>
                    <a:pt x="29" y="13"/>
                    <a:pt x="29" y="13"/>
                  </a:cubicBezTo>
                  <a:cubicBezTo>
                    <a:pt x="30" y="14"/>
                    <a:pt x="34" y="16"/>
                    <a:pt x="34" y="16"/>
                  </a:cubicBezTo>
                  <a:cubicBezTo>
                    <a:pt x="34" y="16"/>
                    <a:pt x="31" y="15"/>
                    <a:pt x="31" y="16"/>
                  </a:cubicBezTo>
                  <a:cubicBezTo>
                    <a:pt x="31" y="16"/>
                    <a:pt x="32" y="19"/>
                    <a:pt x="30" y="17"/>
                  </a:cubicBezTo>
                  <a:cubicBezTo>
                    <a:pt x="29" y="16"/>
                    <a:pt x="28" y="14"/>
                    <a:pt x="26" y="15"/>
                  </a:cubicBezTo>
                  <a:cubicBezTo>
                    <a:pt x="25" y="15"/>
                    <a:pt x="24" y="17"/>
                    <a:pt x="23" y="16"/>
                  </a:cubicBezTo>
                  <a:cubicBezTo>
                    <a:pt x="22" y="15"/>
                    <a:pt x="21" y="14"/>
                    <a:pt x="19" y="14"/>
                  </a:cubicBezTo>
                  <a:cubicBezTo>
                    <a:pt x="18" y="14"/>
                    <a:pt x="15" y="15"/>
                    <a:pt x="14" y="16"/>
                  </a:cubicBezTo>
                  <a:cubicBezTo>
                    <a:pt x="12" y="17"/>
                    <a:pt x="13" y="18"/>
                    <a:pt x="10" y="17"/>
                  </a:cubicBezTo>
                  <a:cubicBezTo>
                    <a:pt x="8" y="16"/>
                    <a:pt x="7" y="17"/>
                    <a:pt x="5" y="17"/>
                  </a:cubicBezTo>
                  <a:cubicBezTo>
                    <a:pt x="4" y="18"/>
                    <a:pt x="0" y="18"/>
                    <a:pt x="0" y="19"/>
                  </a:cubicBezTo>
                  <a:cubicBezTo>
                    <a:pt x="0" y="21"/>
                    <a:pt x="9" y="19"/>
                    <a:pt x="9" y="20"/>
                  </a:cubicBezTo>
                  <a:cubicBezTo>
                    <a:pt x="9" y="21"/>
                    <a:pt x="6" y="21"/>
                    <a:pt x="5" y="22"/>
                  </a:cubicBezTo>
                  <a:cubicBezTo>
                    <a:pt x="5" y="21"/>
                    <a:pt x="10" y="21"/>
                    <a:pt x="11" y="21"/>
                  </a:cubicBezTo>
                  <a:cubicBezTo>
                    <a:pt x="12" y="21"/>
                    <a:pt x="17" y="21"/>
                    <a:pt x="17" y="21"/>
                  </a:cubicBezTo>
                  <a:cubicBezTo>
                    <a:pt x="17" y="21"/>
                    <a:pt x="15" y="22"/>
                    <a:pt x="14" y="22"/>
                  </a:cubicBezTo>
                  <a:cubicBezTo>
                    <a:pt x="12" y="22"/>
                    <a:pt x="11" y="22"/>
                    <a:pt x="9" y="24"/>
                  </a:cubicBezTo>
                  <a:cubicBezTo>
                    <a:pt x="5" y="26"/>
                    <a:pt x="12" y="26"/>
                    <a:pt x="13" y="26"/>
                  </a:cubicBezTo>
                  <a:cubicBezTo>
                    <a:pt x="17" y="27"/>
                    <a:pt x="20" y="27"/>
                    <a:pt x="24" y="26"/>
                  </a:cubicBezTo>
                  <a:cubicBezTo>
                    <a:pt x="26" y="25"/>
                    <a:pt x="31" y="22"/>
                    <a:pt x="34" y="24"/>
                  </a:cubicBezTo>
                  <a:cubicBezTo>
                    <a:pt x="34" y="24"/>
                    <a:pt x="29" y="26"/>
                    <a:pt x="29" y="26"/>
                  </a:cubicBezTo>
                  <a:cubicBezTo>
                    <a:pt x="27" y="26"/>
                    <a:pt x="25" y="26"/>
                    <a:pt x="23" y="27"/>
                  </a:cubicBezTo>
                  <a:cubicBezTo>
                    <a:pt x="22" y="27"/>
                    <a:pt x="20" y="27"/>
                    <a:pt x="18" y="27"/>
                  </a:cubicBezTo>
                  <a:cubicBezTo>
                    <a:pt x="16" y="28"/>
                    <a:pt x="14" y="27"/>
                    <a:pt x="12" y="28"/>
                  </a:cubicBezTo>
                  <a:cubicBezTo>
                    <a:pt x="13" y="28"/>
                    <a:pt x="16" y="29"/>
                    <a:pt x="16" y="29"/>
                  </a:cubicBezTo>
                  <a:cubicBezTo>
                    <a:pt x="17" y="30"/>
                    <a:pt x="18" y="31"/>
                    <a:pt x="20" y="31"/>
                  </a:cubicBezTo>
                  <a:cubicBezTo>
                    <a:pt x="24" y="31"/>
                    <a:pt x="26" y="28"/>
                    <a:pt x="30" y="27"/>
                  </a:cubicBezTo>
                  <a:cubicBezTo>
                    <a:pt x="31" y="27"/>
                    <a:pt x="44" y="26"/>
                    <a:pt x="44" y="25"/>
                  </a:cubicBezTo>
                  <a:cubicBezTo>
                    <a:pt x="44" y="26"/>
                    <a:pt x="38" y="26"/>
                    <a:pt x="37" y="26"/>
                  </a:cubicBezTo>
                  <a:cubicBezTo>
                    <a:pt x="34" y="27"/>
                    <a:pt x="29" y="28"/>
                    <a:pt x="26" y="30"/>
                  </a:cubicBezTo>
                  <a:cubicBezTo>
                    <a:pt x="23" y="33"/>
                    <a:pt x="32" y="32"/>
                    <a:pt x="33" y="32"/>
                  </a:cubicBezTo>
                  <a:cubicBezTo>
                    <a:pt x="35" y="32"/>
                    <a:pt x="37" y="33"/>
                    <a:pt x="39" y="31"/>
                  </a:cubicBezTo>
                  <a:cubicBezTo>
                    <a:pt x="40" y="31"/>
                    <a:pt x="40" y="30"/>
                    <a:pt x="40" y="29"/>
                  </a:cubicBezTo>
                  <a:cubicBezTo>
                    <a:pt x="41" y="29"/>
                    <a:pt x="42" y="29"/>
                    <a:pt x="42" y="30"/>
                  </a:cubicBezTo>
                  <a:cubicBezTo>
                    <a:pt x="42" y="30"/>
                    <a:pt x="42" y="30"/>
                    <a:pt x="41" y="30"/>
                  </a:cubicBezTo>
                  <a:cubicBezTo>
                    <a:pt x="43" y="30"/>
                    <a:pt x="48" y="28"/>
                    <a:pt x="50" y="29"/>
                  </a:cubicBezTo>
                  <a:cubicBezTo>
                    <a:pt x="49" y="28"/>
                    <a:pt x="44" y="32"/>
                    <a:pt x="43" y="32"/>
                  </a:cubicBezTo>
                  <a:cubicBezTo>
                    <a:pt x="44" y="33"/>
                    <a:pt x="50" y="31"/>
                    <a:pt x="52" y="31"/>
                  </a:cubicBezTo>
                  <a:cubicBezTo>
                    <a:pt x="55" y="31"/>
                    <a:pt x="58" y="30"/>
                    <a:pt x="61" y="28"/>
                  </a:cubicBezTo>
                  <a:cubicBezTo>
                    <a:pt x="62" y="27"/>
                    <a:pt x="62" y="25"/>
                    <a:pt x="62" y="25"/>
                  </a:cubicBezTo>
                  <a:cubicBezTo>
                    <a:pt x="64" y="25"/>
                    <a:pt x="64" y="25"/>
                    <a:pt x="65" y="24"/>
                  </a:cubicBezTo>
                  <a:cubicBezTo>
                    <a:pt x="66" y="24"/>
                    <a:pt x="73" y="20"/>
                    <a:pt x="73" y="21"/>
                  </a:cubicBezTo>
                  <a:cubicBezTo>
                    <a:pt x="73" y="21"/>
                    <a:pt x="69" y="24"/>
                    <a:pt x="69" y="24"/>
                  </a:cubicBezTo>
                  <a:cubicBezTo>
                    <a:pt x="68" y="25"/>
                    <a:pt x="64" y="27"/>
                    <a:pt x="64" y="28"/>
                  </a:cubicBezTo>
                  <a:cubicBezTo>
                    <a:pt x="64" y="29"/>
                    <a:pt x="75" y="28"/>
                    <a:pt x="75" y="29"/>
                  </a:cubicBezTo>
                  <a:cubicBezTo>
                    <a:pt x="75" y="28"/>
                    <a:pt x="60" y="32"/>
                    <a:pt x="60" y="31"/>
                  </a:cubicBezTo>
                  <a:cubicBezTo>
                    <a:pt x="60" y="31"/>
                    <a:pt x="69" y="32"/>
                    <a:pt x="68" y="32"/>
                  </a:cubicBezTo>
                  <a:cubicBezTo>
                    <a:pt x="68" y="33"/>
                    <a:pt x="64" y="33"/>
                    <a:pt x="63" y="33"/>
                  </a:cubicBezTo>
                  <a:cubicBezTo>
                    <a:pt x="61" y="33"/>
                    <a:pt x="58" y="33"/>
                    <a:pt x="56" y="34"/>
                  </a:cubicBezTo>
                  <a:cubicBezTo>
                    <a:pt x="52" y="34"/>
                    <a:pt x="48" y="34"/>
                    <a:pt x="44" y="35"/>
                  </a:cubicBezTo>
                  <a:cubicBezTo>
                    <a:pt x="43" y="35"/>
                    <a:pt x="43" y="36"/>
                    <a:pt x="45" y="36"/>
                  </a:cubicBezTo>
                  <a:cubicBezTo>
                    <a:pt x="46" y="37"/>
                    <a:pt x="49" y="38"/>
                    <a:pt x="50" y="39"/>
                  </a:cubicBezTo>
                  <a:cubicBezTo>
                    <a:pt x="52" y="41"/>
                    <a:pt x="50" y="43"/>
                    <a:pt x="53" y="43"/>
                  </a:cubicBezTo>
                  <a:cubicBezTo>
                    <a:pt x="54" y="42"/>
                    <a:pt x="57" y="43"/>
                    <a:pt x="58" y="42"/>
                  </a:cubicBezTo>
                  <a:cubicBezTo>
                    <a:pt x="49" y="47"/>
                    <a:pt x="44" y="36"/>
                    <a:pt x="37" y="36"/>
                  </a:cubicBezTo>
                  <a:cubicBezTo>
                    <a:pt x="35" y="36"/>
                    <a:pt x="26" y="34"/>
                    <a:pt x="26" y="36"/>
                  </a:cubicBezTo>
                  <a:cubicBezTo>
                    <a:pt x="26" y="36"/>
                    <a:pt x="25" y="38"/>
                    <a:pt x="25" y="38"/>
                  </a:cubicBezTo>
                  <a:cubicBezTo>
                    <a:pt x="26" y="38"/>
                    <a:pt x="32" y="38"/>
                    <a:pt x="32" y="39"/>
                  </a:cubicBezTo>
                  <a:cubicBezTo>
                    <a:pt x="32" y="39"/>
                    <a:pt x="26" y="39"/>
                    <a:pt x="26" y="41"/>
                  </a:cubicBezTo>
                  <a:cubicBezTo>
                    <a:pt x="26" y="42"/>
                    <a:pt x="32" y="42"/>
                    <a:pt x="34" y="43"/>
                  </a:cubicBezTo>
                  <a:cubicBezTo>
                    <a:pt x="35" y="44"/>
                    <a:pt x="36" y="45"/>
                    <a:pt x="37" y="46"/>
                  </a:cubicBezTo>
                  <a:cubicBezTo>
                    <a:pt x="38" y="48"/>
                    <a:pt x="40" y="49"/>
                    <a:pt x="42" y="50"/>
                  </a:cubicBezTo>
                  <a:cubicBezTo>
                    <a:pt x="44" y="51"/>
                    <a:pt x="45" y="51"/>
                    <a:pt x="47" y="50"/>
                  </a:cubicBezTo>
                  <a:cubicBezTo>
                    <a:pt x="48" y="50"/>
                    <a:pt x="50" y="49"/>
                    <a:pt x="51" y="50"/>
                  </a:cubicBezTo>
                  <a:cubicBezTo>
                    <a:pt x="51" y="50"/>
                    <a:pt x="50" y="52"/>
                    <a:pt x="50" y="52"/>
                  </a:cubicBezTo>
                  <a:cubicBezTo>
                    <a:pt x="48" y="52"/>
                    <a:pt x="45" y="51"/>
                    <a:pt x="44" y="52"/>
                  </a:cubicBezTo>
                  <a:cubicBezTo>
                    <a:pt x="44" y="51"/>
                    <a:pt x="48" y="54"/>
                    <a:pt x="48" y="54"/>
                  </a:cubicBezTo>
                  <a:cubicBezTo>
                    <a:pt x="48" y="55"/>
                    <a:pt x="43" y="53"/>
                    <a:pt x="43" y="53"/>
                  </a:cubicBezTo>
                  <a:cubicBezTo>
                    <a:pt x="40" y="51"/>
                    <a:pt x="38" y="51"/>
                    <a:pt x="35" y="51"/>
                  </a:cubicBezTo>
                  <a:cubicBezTo>
                    <a:pt x="33" y="51"/>
                    <a:pt x="32" y="51"/>
                    <a:pt x="30" y="52"/>
                  </a:cubicBezTo>
                  <a:cubicBezTo>
                    <a:pt x="28" y="53"/>
                    <a:pt x="27" y="52"/>
                    <a:pt x="26" y="53"/>
                  </a:cubicBezTo>
                  <a:cubicBezTo>
                    <a:pt x="25" y="54"/>
                    <a:pt x="25" y="55"/>
                    <a:pt x="23" y="55"/>
                  </a:cubicBezTo>
                  <a:cubicBezTo>
                    <a:pt x="22" y="56"/>
                    <a:pt x="21" y="59"/>
                    <a:pt x="23" y="59"/>
                  </a:cubicBezTo>
                  <a:cubicBezTo>
                    <a:pt x="25" y="59"/>
                    <a:pt x="27" y="58"/>
                    <a:pt x="27" y="59"/>
                  </a:cubicBezTo>
                  <a:cubicBezTo>
                    <a:pt x="28" y="61"/>
                    <a:pt x="32" y="60"/>
                    <a:pt x="32" y="59"/>
                  </a:cubicBezTo>
                  <a:cubicBezTo>
                    <a:pt x="33" y="59"/>
                    <a:pt x="35" y="56"/>
                    <a:pt x="35" y="55"/>
                  </a:cubicBezTo>
                  <a:cubicBezTo>
                    <a:pt x="35" y="56"/>
                    <a:pt x="35" y="56"/>
                    <a:pt x="35" y="57"/>
                  </a:cubicBezTo>
                  <a:cubicBezTo>
                    <a:pt x="35" y="57"/>
                    <a:pt x="36" y="57"/>
                    <a:pt x="36" y="57"/>
                  </a:cubicBezTo>
                  <a:cubicBezTo>
                    <a:pt x="36" y="57"/>
                    <a:pt x="35" y="58"/>
                    <a:pt x="35" y="59"/>
                  </a:cubicBezTo>
                  <a:cubicBezTo>
                    <a:pt x="35" y="59"/>
                    <a:pt x="35" y="59"/>
                    <a:pt x="36" y="59"/>
                  </a:cubicBezTo>
                  <a:cubicBezTo>
                    <a:pt x="36" y="59"/>
                    <a:pt x="33" y="60"/>
                    <a:pt x="34" y="60"/>
                  </a:cubicBezTo>
                  <a:cubicBezTo>
                    <a:pt x="34" y="60"/>
                    <a:pt x="34" y="60"/>
                    <a:pt x="34" y="60"/>
                  </a:cubicBezTo>
                  <a:cubicBezTo>
                    <a:pt x="34" y="61"/>
                    <a:pt x="31" y="60"/>
                    <a:pt x="30" y="61"/>
                  </a:cubicBezTo>
                  <a:cubicBezTo>
                    <a:pt x="31" y="61"/>
                    <a:pt x="35" y="61"/>
                    <a:pt x="36" y="62"/>
                  </a:cubicBezTo>
                  <a:cubicBezTo>
                    <a:pt x="36" y="62"/>
                    <a:pt x="31" y="65"/>
                    <a:pt x="32" y="65"/>
                  </a:cubicBezTo>
                  <a:cubicBezTo>
                    <a:pt x="32" y="66"/>
                    <a:pt x="37" y="65"/>
                    <a:pt x="37" y="65"/>
                  </a:cubicBezTo>
                  <a:cubicBezTo>
                    <a:pt x="37" y="65"/>
                    <a:pt x="36" y="65"/>
                    <a:pt x="36" y="65"/>
                  </a:cubicBezTo>
                  <a:cubicBezTo>
                    <a:pt x="36" y="66"/>
                    <a:pt x="41" y="65"/>
                    <a:pt x="42" y="64"/>
                  </a:cubicBezTo>
                  <a:cubicBezTo>
                    <a:pt x="42" y="64"/>
                    <a:pt x="46" y="59"/>
                    <a:pt x="47" y="60"/>
                  </a:cubicBezTo>
                  <a:cubicBezTo>
                    <a:pt x="48" y="61"/>
                    <a:pt x="40" y="67"/>
                    <a:pt x="38" y="68"/>
                  </a:cubicBezTo>
                  <a:cubicBezTo>
                    <a:pt x="35" y="68"/>
                    <a:pt x="33" y="68"/>
                    <a:pt x="30" y="66"/>
                  </a:cubicBezTo>
                  <a:cubicBezTo>
                    <a:pt x="28" y="65"/>
                    <a:pt x="28" y="63"/>
                    <a:pt x="26" y="63"/>
                  </a:cubicBezTo>
                  <a:cubicBezTo>
                    <a:pt x="24" y="62"/>
                    <a:pt x="22" y="62"/>
                    <a:pt x="20" y="62"/>
                  </a:cubicBezTo>
                  <a:cubicBezTo>
                    <a:pt x="17" y="62"/>
                    <a:pt x="17" y="63"/>
                    <a:pt x="19" y="65"/>
                  </a:cubicBezTo>
                  <a:cubicBezTo>
                    <a:pt x="20" y="66"/>
                    <a:pt x="20" y="67"/>
                    <a:pt x="22" y="67"/>
                  </a:cubicBezTo>
                  <a:cubicBezTo>
                    <a:pt x="25" y="67"/>
                    <a:pt x="22" y="67"/>
                    <a:pt x="22" y="68"/>
                  </a:cubicBezTo>
                  <a:cubicBezTo>
                    <a:pt x="22" y="68"/>
                    <a:pt x="26" y="70"/>
                    <a:pt x="26" y="7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1" name="Freeform 610"/>
            <p:cNvSpPr>
              <a:spLocks/>
            </p:cNvSpPr>
            <p:nvPr/>
          </p:nvSpPr>
          <p:spPr bwMode="auto">
            <a:xfrm>
              <a:off x="8833290" y="4569097"/>
              <a:ext cx="9557" cy="4779"/>
            </a:xfrm>
            <a:custGeom>
              <a:avLst/>
              <a:gdLst>
                <a:gd name="T0" fmla="*/ 2 w 2"/>
                <a:gd name="T1" fmla="*/ 0 h 1"/>
                <a:gd name="T2" fmla="*/ 0 w 2"/>
                <a:gd name="T3" fmla="*/ 0 h 1"/>
                <a:gd name="T4" fmla="*/ 2 w 2"/>
                <a:gd name="T5" fmla="*/ 0 h 1"/>
              </a:gdLst>
              <a:ahLst/>
              <a:cxnLst>
                <a:cxn ang="0">
                  <a:pos x="T0" y="T1"/>
                </a:cxn>
                <a:cxn ang="0">
                  <a:pos x="T2" y="T3"/>
                </a:cxn>
                <a:cxn ang="0">
                  <a:pos x="T4" y="T5"/>
                </a:cxn>
              </a:cxnLst>
              <a:rect l="0" t="0" r="r" b="b"/>
              <a:pathLst>
                <a:path w="2" h="1">
                  <a:moveTo>
                    <a:pt x="2" y="0"/>
                  </a:moveTo>
                  <a:cubicBezTo>
                    <a:pt x="2" y="1"/>
                    <a:pt x="0" y="0"/>
                    <a:pt x="0" y="0"/>
                  </a:cubicBezTo>
                  <a:cubicBezTo>
                    <a:pt x="1"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2" name="Freeform 611"/>
            <p:cNvSpPr>
              <a:spLocks/>
            </p:cNvSpPr>
            <p:nvPr/>
          </p:nvSpPr>
          <p:spPr bwMode="auto">
            <a:xfrm>
              <a:off x="8772766" y="4559540"/>
              <a:ext cx="9557" cy="9557"/>
            </a:xfrm>
            <a:custGeom>
              <a:avLst/>
              <a:gdLst>
                <a:gd name="T0" fmla="*/ 2 w 2"/>
                <a:gd name="T1" fmla="*/ 0 h 2"/>
                <a:gd name="T2" fmla="*/ 0 w 2"/>
                <a:gd name="T3" fmla="*/ 1 h 2"/>
                <a:gd name="T4" fmla="*/ 2 w 2"/>
                <a:gd name="T5" fmla="*/ 0 h 2"/>
              </a:gdLst>
              <a:ahLst/>
              <a:cxnLst>
                <a:cxn ang="0">
                  <a:pos x="T0" y="T1"/>
                </a:cxn>
                <a:cxn ang="0">
                  <a:pos x="T2" y="T3"/>
                </a:cxn>
                <a:cxn ang="0">
                  <a:pos x="T4" y="T5"/>
                </a:cxn>
              </a:cxnLst>
              <a:rect l="0" t="0" r="r" b="b"/>
              <a:pathLst>
                <a:path w="2" h="2">
                  <a:moveTo>
                    <a:pt x="2" y="0"/>
                  </a:moveTo>
                  <a:cubicBezTo>
                    <a:pt x="2" y="1"/>
                    <a:pt x="0" y="2"/>
                    <a:pt x="0" y="1"/>
                  </a:cubicBezTo>
                  <a:cubicBezTo>
                    <a:pt x="0" y="0"/>
                    <a:pt x="2" y="0"/>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3" name="Freeform 612"/>
            <p:cNvSpPr>
              <a:spLocks/>
            </p:cNvSpPr>
            <p:nvPr/>
          </p:nvSpPr>
          <p:spPr bwMode="auto">
            <a:xfrm>
              <a:off x="8983012" y="5392560"/>
              <a:ext cx="31856" cy="23893"/>
            </a:xfrm>
            <a:custGeom>
              <a:avLst/>
              <a:gdLst>
                <a:gd name="T0" fmla="*/ 6 w 7"/>
                <a:gd name="T1" fmla="*/ 2 h 5"/>
                <a:gd name="T2" fmla="*/ 1 w 7"/>
                <a:gd name="T3" fmla="*/ 2 h 5"/>
                <a:gd name="T4" fmla="*/ 6 w 7"/>
                <a:gd name="T5" fmla="*/ 2 h 5"/>
              </a:gdLst>
              <a:ahLst/>
              <a:cxnLst>
                <a:cxn ang="0">
                  <a:pos x="T0" y="T1"/>
                </a:cxn>
                <a:cxn ang="0">
                  <a:pos x="T2" y="T3"/>
                </a:cxn>
                <a:cxn ang="0">
                  <a:pos x="T4" y="T5"/>
                </a:cxn>
              </a:cxnLst>
              <a:rect l="0" t="0" r="r" b="b"/>
              <a:pathLst>
                <a:path w="7" h="5">
                  <a:moveTo>
                    <a:pt x="6" y="2"/>
                  </a:moveTo>
                  <a:cubicBezTo>
                    <a:pt x="7" y="0"/>
                    <a:pt x="0" y="1"/>
                    <a:pt x="1" y="2"/>
                  </a:cubicBezTo>
                  <a:cubicBezTo>
                    <a:pt x="1" y="3"/>
                    <a:pt x="5" y="5"/>
                    <a:pt x="6"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4" name="Rectangle 613"/>
            <p:cNvSpPr>
              <a:spLocks noChangeArrowheads="1"/>
            </p:cNvSpPr>
            <p:nvPr/>
          </p:nvSpPr>
          <p:spPr bwMode="auto">
            <a:xfrm>
              <a:off x="6227516" y="2598838"/>
              <a:ext cx="1594" cy="1594"/>
            </a:xfrm>
            <a:prstGeom prst="rect">
              <a:avLst/>
            </a:pr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5" name="Freeform 614"/>
            <p:cNvSpPr>
              <a:spLocks/>
            </p:cNvSpPr>
            <p:nvPr/>
          </p:nvSpPr>
          <p:spPr bwMode="auto">
            <a:xfrm>
              <a:off x="4629963" y="5252397"/>
              <a:ext cx="47783" cy="41414"/>
            </a:xfrm>
            <a:custGeom>
              <a:avLst/>
              <a:gdLst>
                <a:gd name="T0" fmla="*/ 4 w 10"/>
                <a:gd name="T1" fmla="*/ 4 h 9"/>
                <a:gd name="T2" fmla="*/ 0 w 10"/>
                <a:gd name="T3" fmla="*/ 8 h 9"/>
                <a:gd name="T4" fmla="*/ 2 w 10"/>
                <a:gd name="T5" fmla="*/ 8 h 9"/>
                <a:gd name="T6" fmla="*/ 5 w 10"/>
                <a:gd name="T7" fmla="*/ 5 h 9"/>
                <a:gd name="T8" fmla="*/ 8 w 10"/>
                <a:gd name="T9" fmla="*/ 0 h 9"/>
                <a:gd name="T10" fmla="*/ 4 w 10"/>
                <a:gd name="T11" fmla="*/ 4 h 9"/>
                <a:gd name="T12" fmla="*/ 4 w 10"/>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10" h="9">
                  <a:moveTo>
                    <a:pt x="4" y="4"/>
                  </a:moveTo>
                  <a:cubicBezTo>
                    <a:pt x="4" y="5"/>
                    <a:pt x="1" y="7"/>
                    <a:pt x="0" y="8"/>
                  </a:cubicBezTo>
                  <a:cubicBezTo>
                    <a:pt x="0" y="9"/>
                    <a:pt x="2" y="8"/>
                    <a:pt x="2" y="8"/>
                  </a:cubicBezTo>
                  <a:cubicBezTo>
                    <a:pt x="3" y="7"/>
                    <a:pt x="4" y="6"/>
                    <a:pt x="5" y="5"/>
                  </a:cubicBezTo>
                  <a:cubicBezTo>
                    <a:pt x="6" y="4"/>
                    <a:pt x="10" y="0"/>
                    <a:pt x="8" y="0"/>
                  </a:cubicBezTo>
                  <a:cubicBezTo>
                    <a:pt x="7" y="0"/>
                    <a:pt x="4" y="3"/>
                    <a:pt x="4" y="4"/>
                  </a:cubicBezTo>
                  <a:cubicBezTo>
                    <a:pt x="4" y="5"/>
                    <a:pt x="4" y="3"/>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6" name="Freeform 615"/>
            <p:cNvSpPr>
              <a:spLocks/>
            </p:cNvSpPr>
            <p:nvPr/>
          </p:nvSpPr>
          <p:spPr bwMode="auto">
            <a:xfrm>
              <a:off x="3911624" y="3366554"/>
              <a:ext cx="33448" cy="14336"/>
            </a:xfrm>
            <a:custGeom>
              <a:avLst/>
              <a:gdLst>
                <a:gd name="T0" fmla="*/ 7 w 7"/>
                <a:gd name="T1" fmla="*/ 1 h 3"/>
                <a:gd name="T2" fmla="*/ 1 w 7"/>
                <a:gd name="T3" fmla="*/ 0 h 3"/>
                <a:gd name="T4" fmla="*/ 7 w 7"/>
                <a:gd name="T5" fmla="*/ 1 h 3"/>
              </a:gdLst>
              <a:ahLst/>
              <a:cxnLst>
                <a:cxn ang="0">
                  <a:pos x="T0" y="T1"/>
                </a:cxn>
                <a:cxn ang="0">
                  <a:pos x="T2" y="T3"/>
                </a:cxn>
                <a:cxn ang="0">
                  <a:pos x="T4" y="T5"/>
                </a:cxn>
              </a:cxnLst>
              <a:rect l="0" t="0" r="r" b="b"/>
              <a:pathLst>
                <a:path w="7" h="3">
                  <a:moveTo>
                    <a:pt x="7" y="1"/>
                  </a:moveTo>
                  <a:cubicBezTo>
                    <a:pt x="7" y="0"/>
                    <a:pt x="0" y="0"/>
                    <a:pt x="1" y="0"/>
                  </a:cubicBezTo>
                  <a:cubicBezTo>
                    <a:pt x="2" y="0"/>
                    <a:pt x="6" y="3"/>
                    <a:pt x="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7" name="Freeform 618"/>
            <p:cNvSpPr>
              <a:spLocks/>
            </p:cNvSpPr>
            <p:nvPr/>
          </p:nvSpPr>
          <p:spPr bwMode="auto">
            <a:xfrm>
              <a:off x="4131425" y="4250542"/>
              <a:ext cx="355189" cy="258029"/>
            </a:xfrm>
            <a:custGeom>
              <a:avLst/>
              <a:gdLst>
                <a:gd name="T0" fmla="*/ 63 w 76"/>
                <a:gd name="T1" fmla="*/ 28 h 55"/>
                <a:gd name="T2" fmla="*/ 66 w 76"/>
                <a:gd name="T3" fmla="*/ 24 h 55"/>
                <a:gd name="T4" fmla="*/ 67 w 76"/>
                <a:gd name="T5" fmla="*/ 22 h 55"/>
                <a:gd name="T6" fmla="*/ 67 w 76"/>
                <a:gd name="T7" fmla="*/ 18 h 55"/>
                <a:gd name="T8" fmla="*/ 61 w 76"/>
                <a:gd name="T9" fmla="*/ 15 h 55"/>
                <a:gd name="T10" fmla="*/ 63 w 76"/>
                <a:gd name="T11" fmla="*/ 14 h 55"/>
                <a:gd name="T12" fmla="*/ 64 w 76"/>
                <a:gd name="T13" fmla="*/ 11 h 55"/>
                <a:gd name="T14" fmla="*/ 60 w 76"/>
                <a:gd name="T15" fmla="*/ 9 h 55"/>
                <a:gd name="T16" fmla="*/ 59 w 76"/>
                <a:gd name="T17" fmla="*/ 8 h 55"/>
                <a:gd name="T18" fmla="*/ 57 w 76"/>
                <a:gd name="T19" fmla="*/ 9 h 55"/>
                <a:gd name="T20" fmla="*/ 57 w 76"/>
                <a:gd name="T21" fmla="*/ 7 h 55"/>
                <a:gd name="T22" fmla="*/ 54 w 76"/>
                <a:gd name="T23" fmla="*/ 8 h 55"/>
                <a:gd name="T24" fmla="*/ 54 w 76"/>
                <a:gd name="T25" fmla="*/ 6 h 55"/>
                <a:gd name="T26" fmla="*/ 58 w 76"/>
                <a:gd name="T27" fmla="*/ 5 h 55"/>
                <a:gd name="T28" fmla="*/ 55 w 76"/>
                <a:gd name="T29" fmla="*/ 4 h 55"/>
                <a:gd name="T30" fmla="*/ 49 w 76"/>
                <a:gd name="T31" fmla="*/ 4 h 55"/>
                <a:gd name="T32" fmla="*/ 44 w 76"/>
                <a:gd name="T33" fmla="*/ 7 h 55"/>
                <a:gd name="T34" fmla="*/ 38 w 76"/>
                <a:gd name="T35" fmla="*/ 5 h 55"/>
                <a:gd name="T36" fmla="*/ 29 w 76"/>
                <a:gd name="T37" fmla="*/ 5 h 55"/>
                <a:gd name="T38" fmla="*/ 26 w 76"/>
                <a:gd name="T39" fmla="*/ 2 h 55"/>
                <a:gd name="T40" fmla="*/ 20 w 76"/>
                <a:gd name="T41" fmla="*/ 0 h 55"/>
                <a:gd name="T42" fmla="*/ 11 w 76"/>
                <a:gd name="T43" fmla="*/ 4 h 55"/>
                <a:gd name="T44" fmla="*/ 13 w 76"/>
                <a:gd name="T45" fmla="*/ 12 h 55"/>
                <a:gd name="T46" fmla="*/ 8 w 76"/>
                <a:gd name="T47" fmla="*/ 8 h 55"/>
                <a:gd name="T48" fmla="*/ 10 w 76"/>
                <a:gd name="T49" fmla="*/ 5 h 55"/>
                <a:gd name="T50" fmla="*/ 8 w 76"/>
                <a:gd name="T51" fmla="*/ 1 h 55"/>
                <a:gd name="T52" fmla="*/ 4 w 76"/>
                <a:gd name="T53" fmla="*/ 7 h 55"/>
                <a:gd name="T54" fmla="*/ 3 w 76"/>
                <a:gd name="T55" fmla="*/ 12 h 55"/>
                <a:gd name="T56" fmla="*/ 5 w 76"/>
                <a:gd name="T57" fmla="*/ 13 h 55"/>
                <a:gd name="T58" fmla="*/ 7 w 76"/>
                <a:gd name="T59" fmla="*/ 16 h 55"/>
                <a:gd name="T60" fmla="*/ 10 w 76"/>
                <a:gd name="T61" fmla="*/ 23 h 55"/>
                <a:gd name="T62" fmla="*/ 13 w 76"/>
                <a:gd name="T63" fmla="*/ 23 h 55"/>
                <a:gd name="T64" fmla="*/ 15 w 76"/>
                <a:gd name="T65" fmla="*/ 22 h 55"/>
                <a:gd name="T66" fmla="*/ 21 w 76"/>
                <a:gd name="T67" fmla="*/ 27 h 55"/>
                <a:gd name="T68" fmla="*/ 23 w 76"/>
                <a:gd name="T69" fmla="*/ 27 h 55"/>
                <a:gd name="T70" fmla="*/ 26 w 76"/>
                <a:gd name="T71" fmla="*/ 27 h 55"/>
                <a:gd name="T72" fmla="*/ 31 w 76"/>
                <a:gd name="T73" fmla="*/ 29 h 55"/>
                <a:gd name="T74" fmla="*/ 31 w 76"/>
                <a:gd name="T75" fmla="*/ 38 h 55"/>
                <a:gd name="T76" fmla="*/ 32 w 76"/>
                <a:gd name="T77" fmla="*/ 41 h 55"/>
                <a:gd name="T78" fmla="*/ 30 w 76"/>
                <a:gd name="T79" fmla="*/ 44 h 55"/>
                <a:gd name="T80" fmla="*/ 40 w 76"/>
                <a:gd name="T81" fmla="*/ 53 h 55"/>
                <a:gd name="T82" fmla="*/ 42 w 76"/>
                <a:gd name="T83" fmla="*/ 54 h 55"/>
                <a:gd name="T84" fmla="*/ 45 w 76"/>
                <a:gd name="T85" fmla="*/ 52 h 55"/>
                <a:gd name="T86" fmla="*/ 51 w 76"/>
                <a:gd name="T87" fmla="*/ 47 h 55"/>
                <a:gd name="T88" fmla="*/ 49 w 76"/>
                <a:gd name="T89" fmla="*/ 44 h 55"/>
                <a:gd name="T90" fmla="*/ 48 w 76"/>
                <a:gd name="T91" fmla="*/ 41 h 55"/>
                <a:gd name="T92" fmla="*/ 45 w 76"/>
                <a:gd name="T93" fmla="*/ 38 h 55"/>
                <a:gd name="T94" fmla="*/ 52 w 76"/>
                <a:gd name="T95" fmla="*/ 38 h 55"/>
                <a:gd name="T96" fmla="*/ 54 w 76"/>
                <a:gd name="T97" fmla="*/ 40 h 55"/>
                <a:gd name="T98" fmla="*/ 56 w 76"/>
                <a:gd name="T99" fmla="*/ 38 h 55"/>
                <a:gd name="T100" fmla="*/ 62 w 76"/>
                <a:gd name="T101" fmla="*/ 36 h 55"/>
                <a:gd name="T102" fmla="*/ 67 w 76"/>
                <a:gd name="T103" fmla="*/ 33 h 55"/>
                <a:gd name="T104" fmla="*/ 63 w 76"/>
                <a:gd name="T105" fmla="*/ 28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6" h="55">
                  <a:moveTo>
                    <a:pt x="63" y="28"/>
                  </a:moveTo>
                  <a:cubicBezTo>
                    <a:pt x="63" y="26"/>
                    <a:pt x="63" y="25"/>
                    <a:pt x="66" y="24"/>
                  </a:cubicBezTo>
                  <a:cubicBezTo>
                    <a:pt x="66" y="23"/>
                    <a:pt x="68" y="23"/>
                    <a:pt x="67" y="22"/>
                  </a:cubicBezTo>
                  <a:cubicBezTo>
                    <a:pt x="66" y="21"/>
                    <a:pt x="65" y="19"/>
                    <a:pt x="67" y="18"/>
                  </a:cubicBezTo>
                  <a:cubicBezTo>
                    <a:pt x="76" y="14"/>
                    <a:pt x="61" y="15"/>
                    <a:pt x="61" y="15"/>
                  </a:cubicBezTo>
                  <a:cubicBezTo>
                    <a:pt x="61" y="14"/>
                    <a:pt x="62" y="14"/>
                    <a:pt x="63" y="14"/>
                  </a:cubicBezTo>
                  <a:cubicBezTo>
                    <a:pt x="64" y="14"/>
                    <a:pt x="64" y="12"/>
                    <a:pt x="64" y="11"/>
                  </a:cubicBezTo>
                  <a:cubicBezTo>
                    <a:pt x="64" y="10"/>
                    <a:pt x="60" y="8"/>
                    <a:pt x="60" y="9"/>
                  </a:cubicBezTo>
                  <a:cubicBezTo>
                    <a:pt x="60" y="10"/>
                    <a:pt x="59" y="8"/>
                    <a:pt x="59" y="8"/>
                  </a:cubicBezTo>
                  <a:cubicBezTo>
                    <a:pt x="58" y="8"/>
                    <a:pt x="58" y="10"/>
                    <a:pt x="57" y="9"/>
                  </a:cubicBezTo>
                  <a:cubicBezTo>
                    <a:pt x="57" y="9"/>
                    <a:pt x="57" y="8"/>
                    <a:pt x="57" y="7"/>
                  </a:cubicBezTo>
                  <a:cubicBezTo>
                    <a:pt x="56" y="6"/>
                    <a:pt x="55" y="8"/>
                    <a:pt x="54" y="8"/>
                  </a:cubicBezTo>
                  <a:cubicBezTo>
                    <a:pt x="54" y="8"/>
                    <a:pt x="54" y="6"/>
                    <a:pt x="54" y="6"/>
                  </a:cubicBezTo>
                  <a:cubicBezTo>
                    <a:pt x="54" y="4"/>
                    <a:pt x="57" y="5"/>
                    <a:pt x="58" y="5"/>
                  </a:cubicBezTo>
                  <a:cubicBezTo>
                    <a:pt x="59" y="4"/>
                    <a:pt x="55" y="4"/>
                    <a:pt x="55" y="4"/>
                  </a:cubicBezTo>
                  <a:cubicBezTo>
                    <a:pt x="53" y="4"/>
                    <a:pt x="51" y="3"/>
                    <a:pt x="49" y="4"/>
                  </a:cubicBezTo>
                  <a:cubicBezTo>
                    <a:pt x="47" y="5"/>
                    <a:pt x="46" y="8"/>
                    <a:pt x="44" y="7"/>
                  </a:cubicBezTo>
                  <a:cubicBezTo>
                    <a:pt x="41" y="7"/>
                    <a:pt x="40" y="7"/>
                    <a:pt x="38" y="5"/>
                  </a:cubicBezTo>
                  <a:cubicBezTo>
                    <a:pt x="36" y="3"/>
                    <a:pt x="32" y="5"/>
                    <a:pt x="29" y="5"/>
                  </a:cubicBezTo>
                  <a:cubicBezTo>
                    <a:pt x="27" y="5"/>
                    <a:pt x="27" y="4"/>
                    <a:pt x="26" y="2"/>
                  </a:cubicBezTo>
                  <a:cubicBezTo>
                    <a:pt x="25" y="0"/>
                    <a:pt x="23" y="0"/>
                    <a:pt x="20" y="0"/>
                  </a:cubicBezTo>
                  <a:cubicBezTo>
                    <a:pt x="19" y="0"/>
                    <a:pt x="11" y="1"/>
                    <a:pt x="11" y="4"/>
                  </a:cubicBezTo>
                  <a:cubicBezTo>
                    <a:pt x="11" y="7"/>
                    <a:pt x="15" y="8"/>
                    <a:pt x="13" y="12"/>
                  </a:cubicBezTo>
                  <a:cubicBezTo>
                    <a:pt x="11" y="14"/>
                    <a:pt x="7" y="10"/>
                    <a:pt x="8" y="8"/>
                  </a:cubicBezTo>
                  <a:cubicBezTo>
                    <a:pt x="8" y="7"/>
                    <a:pt x="10" y="6"/>
                    <a:pt x="10" y="5"/>
                  </a:cubicBezTo>
                  <a:cubicBezTo>
                    <a:pt x="11" y="3"/>
                    <a:pt x="8" y="2"/>
                    <a:pt x="8" y="1"/>
                  </a:cubicBezTo>
                  <a:cubicBezTo>
                    <a:pt x="5" y="3"/>
                    <a:pt x="4" y="4"/>
                    <a:pt x="4" y="7"/>
                  </a:cubicBezTo>
                  <a:cubicBezTo>
                    <a:pt x="3" y="8"/>
                    <a:pt x="0" y="12"/>
                    <a:pt x="3" y="12"/>
                  </a:cubicBezTo>
                  <a:cubicBezTo>
                    <a:pt x="3" y="12"/>
                    <a:pt x="4" y="12"/>
                    <a:pt x="5" y="13"/>
                  </a:cubicBezTo>
                  <a:cubicBezTo>
                    <a:pt x="5" y="14"/>
                    <a:pt x="6" y="15"/>
                    <a:pt x="7" y="16"/>
                  </a:cubicBezTo>
                  <a:cubicBezTo>
                    <a:pt x="9" y="18"/>
                    <a:pt x="5" y="22"/>
                    <a:pt x="10" y="23"/>
                  </a:cubicBezTo>
                  <a:cubicBezTo>
                    <a:pt x="10" y="23"/>
                    <a:pt x="12" y="23"/>
                    <a:pt x="13" y="23"/>
                  </a:cubicBezTo>
                  <a:cubicBezTo>
                    <a:pt x="14" y="23"/>
                    <a:pt x="14" y="22"/>
                    <a:pt x="15" y="22"/>
                  </a:cubicBezTo>
                  <a:cubicBezTo>
                    <a:pt x="18" y="22"/>
                    <a:pt x="19" y="25"/>
                    <a:pt x="21" y="27"/>
                  </a:cubicBezTo>
                  <a:cubicBezTo>
                    <a:pt x="21" y="27"/>
                    <a:pt x="22" y="28"/>
                    <a:pt x="23" y="27"/>
                  </a:cubicBezTo>
                  <a:cubicBezTo>
                    <a:pt x="23" y="26"/>
                    <a:pt x="24" y="27"/>
                    <a:pt x="26" y="27"/>
                  </a:cubicBezTo>
                  <a:cubicBezTo>
                    <a:pt x="28" y="28"/>
                    <a:pt x="33" y="25"/>
                    <a:pt x="31" y="29"/>
                  </a:cubicBezTo>
                  <a:cubicBezTo>
                    <a:pt x="29" y="32"/>
                    <a:pt x="29" y="35"/>
                    <a:pt x="31" y="38"/>
                  </a:cubicBezTo>
                  <a:cubicBezTo>
                    <a:pt x="31" y="39"/>
                    <a:pt x="32" y="40"/>
                    <a:pt x="32" y="41"/>
                  </a:cubicBezTo>
                  <a:cubicBezTo>
                    <a:pt x="32" y="42"/>
                    <a:pt x="29" y="43"/>
                    <a:pt x="30" y="44"/>
                  </a:cubicBezTo>
                  <a:cubicBezTo>
                    <a:pt x="33" y="47"/>
                    <a:pt x="34" y="55"/>
                    <a:pt x="40" y="53"/>
                  </a:cubicBezTo>
                  <a:cubicBezTo>
                    <a:pt x="41" y="53"/>
                    <a:pt x="41" y="54"/>
                    <a:pt x="42" y="54"/>
                  </a:cubicBezTo>
                  <a:cubicBezTo>
                    <a:pt x="43" y="54"/>
                    <a:pt x="44" y="53"/>
                    <a:pt x="45" y="52"/>
                  </a:cubicBezTo>
                  <a:cubicBezTo>
                    <a:pt x="47" y="51"/>
                    <a:pt x="48" y="49"/>
                    <a:pt x="51" y="47"/>
                  </a:cubicBezTo>
                  <a:cubicBezTo>
                    <a:pt x="53" y="46"/>
                    <a:pt x="49" y="46"/>
                    <a:pt x="49" y="44"/>
                  </a:cubicBezTo>
                  <a:cubicBezTo>
                    <a:pt x="49" y="43"/>
                    <a:pt x="48" y="42"/>
                    <a:pt x="48" y="41"/>
                  </a:cubicBezTo>
                  <a:cubicBezTo>
                    <a:pt x="48" y="40"/>
                    <a:pt x="45" y="39"/>
                    <a:pt x="45" y="38"/>
                  </a:cubicBezTo>
                  <a:cubicBezTo>
                    <a:pt x="45" y="37"/>
                    <a:pt x="51" y="38"/>
                    <a:pt x="52" y="38"/>
                  </a:cubicBezTo>
                  <a:cubicBezTo>
                    <a:pt x="54" y="38"/>
                    <a:pt x="53" y="39"/>
                    <a:pt x="54" y="40"/>
                  </a:cubicBezTo>
                  <a:cubicBezTo>
                    <a:pt x="55" y="40"/>
                    <a:pt x="55" y="38"/>
                    <a:pt x="56" y="38"/>
                  </a:cubicBezTo>
                  <a:cubicBezTo>
                    <a:pt x="57" y="37"/>
                    <a:pt x="60" y="37"/>
                    <a:pt x="62" y="36"/>
                  </a:cubicBezTo>
                  <a:cubicBezTo>
                    <a:pt x="63" y="35"/>
                    <a:pt x="65" y="34"/>
                    <a:pt x="67" y="33"/>
                  </a:cubicBezTo>
                  <a:cubicBezTo>
                    <a:pt x="66" y="31"/>
                    <a:pt x="63" y="30"/>
                    <a:pt x="6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8" name="Freeform 619"/>
            <p:cNvSpPr>
              <a:spLocks/>
            </p:cNvSpPr>
            <p:nvPr/>
          </p:nvSpPr>
          <p:spPr bwMode="auto">
            <a:xfrm>
              <a:off x="4416532" y="4320625"/>
              <a:ext cx="121050" cy="178390"/>
            </a:xfrm>
            <a:custGeom>
              <a:avLst/>
              <a:gdLst>
                <a:gd name="T0" fmla="*/ 22 w 26"/>
                <a:gd name="T1" fmla="*/ 29 h 38"/>
                <a:gd name="T2" fmla="*/ 18 w 26"/>
                <a:gd name="T3" fmla="*/ 21 h 38"/>
                <a:gd name="T4" fmla="*/ 20 w 26"/>
                <a:gd name="T5" fmla="*/ 18 h 38"/>
                <a:gd name="T6" fmla="*/ 22 w 26"/>
                <a:gd name="T7" fmla="*/ 15 h 38"/>
                <a:gd name="T8" fmla="*/ 22 w 26"/>
                <a:gd name="T9" fmla="*/ 13 h 38"/>
                <a:gd name="T10" fmla="*/ 20 w 26"/>
                <a:gd name="T11" fmla="*/ 11 h 38"/>
                <a:gd name="T12" fmla="*/ 16 w 26"/>
                <a:gd name="T13" fmla="*/ 7 h 38"/>
                <a:gd name="T14" fmla="*/ 9 w 26"/>
                <a:gd name="T15" fmla="*/ 0 h 38"/>
                <a:gd name="T16" fmla="*/ 5 w 26"/>
                <a:gd name="T17" fmla="*/ 5 h 38"/>
                <a:gd name="T18" fmla="*/ 6 w 26"/>
                <a:gd name="T19" fmla="*/ 8 h 38"/>
                <a:gd name="T20" fmla="*/ 3 w 26"/>
                <a:gd name="T21" fmla="*/ 10 h 38"/>
                <a:gd name="T22" fmla="*/ 4 w 26"/>
                <a:gd name="T23" fmla="*/ 16 h 38"/>
                <a:gd name="T24" fmla="*/ 7 w 26"/>
                <a:gd name="T25" fmla="*/ 18 h 38"/>
                <a:gd name="T26" fmla="*/ 8 w 26"/>
                <a:gd name="T27" fmla="*/ 20 h 38"/>
                <a:gd name="T28" fmla="*/ 8 w 26"/>
                <a:gd name="T29" fmla="*/ 27 h 38"/>
                <a:gd name="T30" fmla="*/ 11 w 26"/>
                <a:gd name="T31" fmla="*/ 35 h 38"/>
                <a:gd name="T32" fmla="*/ 17 w 26"/>
                <a:gd name="T33" fmla="*/ 35 h 38"/>
                <a:gd name="T34" fmla="*/ 21 w 26"/>
                <a:gd name="T35" fmla="*/ 34 h 38"/>
                <a:gd name="T36" fmla="*/ 26 w 26"/>
                <a:gd name="T37" fmla="*/ 34 h 38"/>
                <a:gd name="T38" fmla="*/ 22 w 26"/>
                <a:gd name="T39" fmla="*/ 29 h 38"/>
                <a:gd name="T40" fmla="*/ 22 w 26"/>
                <a:gd name="T41"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6" h="38">
                  <a:moveTo>
                    <a:pt x="22" y="29"/>
                  </a:moveTo>
                  <a:cubicBezTo>
                    <a:pt x="22" y="28"/>
                    <a:pt x="17" y="22"/>
                    <a:pt x="18" y="21"/>
                  </a:cubicBezTo>
                  <a:cubicBezTo>
                    <a:pt x="19" y="20"/>
                    <a:pt x="18" y="19"/>
                    <a:pt x="20" y="18"/>
                  </a:cubicBezTo>
                  <a:cubicBezTo>
                    <a:pt x="23" y="18"/>
                    <a:pt x="22" y="16"/>
                    <a:pt x="22" y="15"/>
                  </a:cubicBezTo>
                  <a:cubicBezTo>
                    <a:pt x="22" y="14"/>
                    <a:pt x="22" y="13"/>
                    <a:pt x="22" y="13"/>
                  </a:cubicBezTo>
                  <a:cubicBezTo>
                    <a:pt x="22" y="12"/>
                    <a:pt x="21" y="12"/>
                    <a:pt x="20" y="11"/>
                  </a:cubicBezTo>
                  <a:cubicBezTo>
                    <a:pt x="19" y="9"/>
                    <a:pt x="16" y="9"/>
                    <a:pt x="16" y="7"/>
                  </a:cubicBezTo>
                  <a:cubicBezTo>
                    <a:pt x="15" y="4"/>
                    <a:pt x="11" y="1"/>
                    <a:pt x="9" y="0"/>
                  </a:cubicBezTo>
                  <a:cubicBezTo>
                    <a:pt x="9" y="3"/>
                    <a:pt x="4" y="3"/>
                    <a:pt x="5" y="5"/>
                  </a:cubicBezTo>
                  <a:cubicBezTo>
                    <a:pt x="5" y="6"/>
                    <a:pt x="7" y="7"/>
                    <a:pt x="6" y="8"/>
                  </a:cubicBezTo>
                  <a:cubicBezTo>
                    <a:pt x="5" y="8"/>
                    <a:pt x="3" y="9"/>
                    <a:pt x="3" y="10"/>
                  </a:cubicBezTo>
                  <a:cubicBezTo>
                    <a:pt x="0" y="11"/>
                    <a:pt x="2" y="14"/>
                    <a:pt x="4" y="16"/>
                  </a:cubicBezTo>
                  <a:cubicBezTo>
                    <a:pt x="5" y="17"/>
                    <a:pt x="5" y="18"/>
                    <a:pt x="7" y="18"/>
                  </a:cubicBezTo>
                  <a:cubicBezTo>
                    <a:pt x="8" y="18"/>
                    <a:pt x="7" y="19"/>
                    <a:pt x="8" y="20"/>
                  </a:cubicBezTo>
                  <a:cubicBezTo>
                    <a:pt x="10" y="23"/>
                    <a:pt x="9" y="24"/>
                    <a:pt x="8" y="27"/>
                  </a:cubicBezTo>
                  <a:cubicBezTo>
                    <a:pt x="8" y="30"/>
                    <a:pt x="10" y="33"/>
                    <a:pt x="11" y="35"/>
                  </a:cubicBezTo>
                  <a:cubicBezTo>
                    <a:pt x="14" y="38"/>
                    <a:pt x="15" y="35"/>
                    <a:pt x="17" y="35"/>
                  </a:cubicBezTo>
                  <a:cubicBezTo>
                    <a:pt x="19" y="35"/>
                    <a:pt x="20" y="34"/>
                    <a:pt x="21" y="34"/>
                  </a:cubicBezTo>
                  <a:cubicBezTo>
                    <a:pt x="23" y="33"/>
                    <a:pt x="24" y="33"/>
                    <a:pt x="26" y="34"/>
                  </a:cubicBezTo>
                  <a:cubicBezTo>
                    <a:pt x="25" y="32"/>
                    <a:pt x="24" y="30"/>
                    <a:pt x="22" y="29"/>
                  </a:cubicBezTo>
                  <a:cubicBezTo>
                    <a:pt x="21" y="27"/>
                    <a:pt x="23" y="29"/>
                    <a:pt x="22"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29" name="Freeform 620"/>
            <p:cNvSpPr>
              <a:spLocks/>
            </p:cNvSpPr>
            <p:nvPr/>
          </p:nvSpPr>
          <p:spPr bwMode="auto">
            <a:xfrm>
              <a:off x="4494578" y="4376372"/>
              <a:ext cx="103530" cy="108308"/>
            </a:xfrm>
            <a:custGeom>
              <a:avLst/>
              <a:gdLst>
                <a:gd name="T0" fmla="*/ 19 w 22"/>
                <a:gd name="T1" fmla="*/ 7 h 23"/>
                <a:gd name="T2" fmla="*/ 22 w 22"/>
                <a:gd name="T3" fmla="*/ 2 h 23"/>
                <a:gd name="T4" fmla="*/ 12 w 22"/>
                <a:gd name="T5" fmla="*/ 2 h 23"/>
                <a:gd name="T6" fmla="*/ 9 w 22"/>
                <a:gd name="T7" fmla="*/ 0 h 23"/>
                <a:gd name="T8" fmla="*/ 5 w 22"/>
                <a:gd name="T9" fmla="*/ 1 h 23"/>
                <a:gd name="T10" fmla="*/ 4 w 22"/>
                <a:gd name="T11" fmla="*/ 6 h 23"/>
                <a:gd name="T12" fmla="*/ 1 w 22"/>
                <a:gd name="T13" fmla="*/ 10 h 23"/>
                <a:gd name="T14" fmla="*/ 4 w 22"/>
                <a:gd name="T15" fmla="*/ 15 h 23"/>
                <a:gd name="T16" fmla="*/ 9 w 22"/>
                <a:gd name="T17" fmla="*/ 22 h 23"/>
                <a:gd name="T18" fmla="*/ 12 w 22"/>
                <a:gd name="T19" fmla="*/ 19 h 23"/>
                <a:gd name="T20" fmla="*/ 16 w 22"/>
                <a:gd name="T21" fmla="*/ 18 h 23"/>
                <a:gd name="T22" fmla="*/ 19 w 22"/>
                <a:gd name="T23" fmla="*/ 19 h 23"/>
                <a:gd name="T24" fmla="*/ 20 w 22"/>
                <a:gd name="T25" fmla="*/ 14 h 23"/>
                <a:gd name="T26" fmla="*/ 19 w 22"/>
                <a:gd name="T27" fmla="*/ 7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3">
                  <a:moveTo>
                    <a:pt x="19" y="7"/>
                  </a:moveTo>
                  <a:cubicBezTo>
                    <a:pt x="19" y="5"/>
                    <a:pt x="21" y="3"/>
                    <a:pt x="22" y="2"/>
                  </a:cubicBezTo>
                  <a:cubicBezTo>
                    <a:pt x="19" y="1"/>
                    <a:pt x="14" y="0"/>
                    <a:pt x="12" y="2"/>
                  </a:cubicBezTo>
                  <a:cubicBezTo>
                    <a:pt x="10" y="3"/>
                    <a:pt x="9" y="1"/>
                    <a:pt x="9" y="0"/>
                  </a:cubicBezTo>
                  <a:cubicBezTo>
                    <a:pt x="8" y="0"/>
                    <a:pt x="7" y="2"/>
                    <a:pt x="5" y="1"/>
                  </a:cubicBezTo>
                  <a:cubicBezTo>
                    <a:pt x="5" y="2"/>
                    <a:pt x="7" y="6"/>
                    <a:pt x="4" y="6"/>
                  </a:cubicBezTo>
                  <a:cubicBezTo>
                    <a:pt x="2" y="7"/>
                    <a:pt x="0" y="8"/>
                    <a:pt x="1" y="10"/>
                  </a:cubicBezTo>
                  <a:cubicBezTo>
                    <a:pt x="2" y="12"/>
                    <a:pt x="3" y="13"/>
                    <a:pt x="4" y="15"/>
                  </a:cubicBezTo>
                  <a:cubicBezTo>
                    <a:pt x="5" y="17"/>
                    <a:pt x="7" y="19"/>
                    <a:pt x="9" y="22"/>
                  </a:cubicBezTo>
                  <a:cubicBezTo>
                    <a:pt x="12" y="23"/>
                    <a:pt x="10" y="19"/>
                    <a:pt x="12" y="19"/>
                  </a:cubicBezTo>
                  <a:cubicBezTo>
                    <a:pt x="14" y="19"/>
                    <a:pt x="15" y="19"/>
                    <a:pt x="16" y="18"/>
                  </a:cubicBezTo>
                  <a:cubicBezTo>
                    <a:pt x="17" y="18"/>
                    <a:pt x="17" y="20"/>
                    <a:pt x="19" y="19"/>
                  </a:cubicBezTo>
                  <a:cubicBezTo>
                    <a:pt x="20" y="17"/>
                    <a:pt x="21" y="16"/>
                    <a:pt x="20" y="14"/>
                  </a:cubicBezTo>
                  <a:cubicBezTo>
                    <a:pt x="20" y="12"/>
                    <a:pt x="19" y="9"/>
                    <a:pt x="19"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0" name="Freeform 621"/>
            <p:cNvSpPr>
              <a:spLocks/>
            </p:cNvSpPr>
            <p:nvPr/>
          </p:nvSpPr>
          <p:spPr bwMode="auto">
            <a:xfrm>
              <a:off x="4578995" y="4385930"/>
              <a:ext cx="74861" cy="84419"/>
            </a:xfrm>
            <a:custGeom>
              <a:avLst/>
              <a:gdLst>
                <a:gd name="T0" fmla="*/ 12 w 16"/>
                <a:gd name="T1" fmla="*/ 5 h 18"/>
                <a:gd name="T2" fmla="*/ 5 w 16"/>
                <a:gd name="T3" fmla="*/ 1 h 18"/>
                <a:gd name="T4" fmla="*/ 1 w 16"/>
                <a:gd name="T5" fmla="*/ 6 h 18"/>
                <a:gd name="T6" fmla="*/ 2 w 16"/>
                <a:gd name="T7" fmla="*/ 12 h 18"/>
                <a:gd name="T8" fmla="*/ 0 w 16"/>
                <a:gd name="T9" fmla="*/ 17 h 18"/>
                <a:gd name="T10" fmla="*/ 4 w 16"/>
                <a:gd name="T11" fmla="*/ 17 h 18"/>
                <a:gd name="T12" fmla="*/ 9 w 16"/>
                <a:gd name="T13" fmla="*/ 17 h 18"/>
                <a:gd name="T14" fmla="*/ 16 w 16"/>
                <a:gd name="T15" fmla="*/ 8 h 18"/>
                <a:gd name="T16" fmla="*/ 12 w 16"/>
                <a:gd name="T17" fmla="*/ 5 h 18"/>
                <a:gd name="T18" fmla="*/ 12 w 16"/>
                <a:gd name="T19" fmla="*/ 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8">
                  <a:moveTo>
                    <a:pt x="12" y="5"/>
                  </a:moveTo>
                  <a:cubicBezTo>
                    <a:pt x="10" y="3"/>
                    <a:pt x="8" y="1"/>
                    <a:pt x="5" y="1"/>
                  </a:cubicBezTo>
                  <a:cubicBezTo>
                    <a:pt x="3" y="0"/>
                    <a:pt x="0" y="4"/>
                    <a:pt x="1" y="6"/>
                  </a:cubicBezTo>
                  <a:cubicBezTo>
                    <a:pt x="1" y="8"/>
                    <a:pt x="2" y="10"/>
                    <a:pt x="2" y="12"/>
                  </a:cubicBezTo>
                  <a:cubicBezTo>
                    <a:pt x="3" y="14"/>
                    <a:pt x="1" y="16"/>
                    <a:pt x="0" y="17"/>
                  </a:cubicBezTo>
                  <a:cubicBezTo>
                    <a:pt x="1" y="18"/>
                    <a:pt x="3" y="17"/>
                    <a:pt x="4" y="17"/>
                  </a:cubicBezTo>
                  <a:cubicBezTo>
                    <a:pt x="6" y="17"/>
                    <a:pt x="7" y="18"/>
                    <a:pt x="9" y="17"/>
                  </a:cubicBezTo>
                  <a:cubicBezTo>
                    <a:pt x="12" y="16"/>
                    <a:pt x="13" y="10"/>
                    <a:pt x="16" y="8"/>
                  </a:cubicBezTo>
                  <a:cubicBezTo>
                    <a:pt x="14" y="7"/>
                    <a:pt x="13" y="6"/>
                    <a:pt x="12" y="5"/>
                  </a:cubicBezTo>
                  <a:cubicBezTo>
                    <a:pt x="10" y="4"/>
                    <a:pt x="13" y="6"/>
                    <a:pt x="1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1" name="Freeform 622"/>
            <p:cNvSpPr>
              <a:spLocks/>
            </p:cNvSpPr>
            <p:nvPr/>
          </p:nvSpPr>
          <p:spPr bwMode="auto">
            <a:xfrm>
              <a:off x="3911624" y="4226652"/>
              <a:ext cx="377488" cy="393415"/>
            </a:xfrm>
            <a:custGeom>
              <a:avLst/>
              <a:gdLst>
                <a:gd name="T0" fmla="*/ 76 w 81"/>
                <a:gd name="T1" fmla="*/ 39 h 84"/>
                <a:gd name="T2" fmla="*/ 74 w 81"/>
                <a:gd name="T3" fmla="*/ 32 h 84"/>
                <a:gd name="T4" fmla="*/ 69 w 81"/>
                <a:gd name="T5" fmla="*/ 33 h 84"/>
                <a:gd name="T6" fmla="*/ 58 w 81"/>
                <a:gd name="T7" fmla="*/ 28 h 84"/>
                <a:gd name="T8" fmla="*/ 53 w 81"/>
                <a:gd name="T9" fmla="*/ 20 h 84"/>
                <a:gd name="T10" fmla="*/ 50 w 81"/>
                <a:gd name="T11" fmla="*/ 15 h 84"/>
                <a:gd name="T12" fmla="*/ 56 w 81"/>
                <a:gd name="T13" fmla="*/ 5 h 84"/>
                <a:gd name="T14" fmla="*/ 56 w 81"/>
                <a:gd name="T15" fmla="*/ 1 h 84"/>
                <a:gd name="T16" fmla="*/ 44 w 81"/>
                <a:gd name="T17" fmla="*/ 8 h 84"/>
                <a:gd name="T18" fmla="*/ 36 w 81"/>
                <a:gd name="T19" fmla="*/ 16 h 84"/>
                <a:gd name="T20" fmla="*/ 31 w 81"/>
                <a:gd name="T21" fmla="*/ 23 h 84"/>
                <a:gd name="T22" fmla="*/ 25 w 81"/>
                <a:gd name="T23" fmla="*/ 17 h 84"/>
                <a:gd name="T24" fmla="*/ 7 w 81"/>
                <a:gd name="T25" fmla="*/ 18 h 84"/>
                <a:gd name="T26" fmla="*/ 1 w 81"/>
                <a:gd name="T27" fmla="*/ 16 h 84"/>
                <a:gd name="T28" fmla="*/ 1 w 81"/>
                <a:gd name="T29" fmla="*/ 21 h 84"/>
                <a:gd name="T30" fmla="*/ 8 w 81"/>
                <a:gd name="T31" fmla="*/ 24 h 84"/>
                <a:gd name="T32" fmla="*/ 11 w 81"/>
                <a:gd name="T33" fmla="*/ 26 h 84"/>
                <a:gd name="T34" fmla="*/ 13 w 81"/>
                <a:gd name="T35" fmla="*/ 23 h 84"/>
                <a:gd name="T36" fmla="*/ 20 w 81"/>
                <a:gd name="T37" fmla="*/ 18 h 84"/>
                <a:gd name="T38" fmla="*/ 24 w 81"/>
                <a:gd name="T39" fmla="*/ 20 h 84"/>
                <a:gd name="T40" fmla="*/ 25 w 81"/>
                <a:gd name="T41" fmla="*/ 26 h 84"/>
                <a:gd name="T42" fmla="*/ 28 w 81"/>
                <a:gd name="T43" fmla="*/ 42 h 84"/>
                <a:gd name="T44" fmla="*/ 28 w 81"/>
                <a:gd name="T45" fmla="*/ 47 h 84"/>
                <a:gd name="T46" fmla="*/ 22 w 81"/>
                <a:gd name="T47" fmla="*/ 53 h 84"/>
                <a:gd name="T48" fmla="*/ 26 w 81"/>
                <a:gd name="T49" fmla="*/ 58 h 84"/>
                <a:gd name="T50" fmla="*/ 34 w 81"/>
                <a:gd name="T51" fmla="*/ 61 h 84"/>
                <a:gd name="T52" fmla="*/ 41 w 81"/>
                <a:gd name="T53" fmla="*/ 64 h 84"/>
                <a:gd name="T54" fmla="*/ 54 w 81"/>
                <a:gd name="T55" fmla="*/ 76 h 84"/>
                <a:gd name="T56" fmla="*/ 60 w 81"/>
                <a:gd name="T57" fmla="*/ 75 h 84"/>
                <a:gd name="T58" fmla="*/ 64 w 81"/>
                <a:gd name="T59" fmla="*/ 80 h 84"/>
                <a:gd name="T60" fmla="*/ 65 w 81"/>
                <a:gd name="T61" fmla="*/ 84 h 84"/>
                <a:gd name="T62" fmla="*/ 65 w 81"/>
                <a:gd name="T63" fmla="*/ 63 h 84"/>
                <a:gd name="T64" fmla="*/ 70 w 81"/>
                <a:gd name="T65" fmla="*/ 58 h 84"/>
                <a:gd name="T66" fmla="*/ 66 w 81"/>
                <a:gd name="T67" fmla="*/ 55 h 84"/>
                <a:gd name="T68" fmla="*/ 79 w 81"/>
                <a:gd name="T69" fmla="*/ 53 h 84"/>
                <a:gd name="T70" fmla="*/ 77 w 81"/>
                <a:gd name="T71" fmla="*/ 4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1" h="84">
                  <a:moveTo>
                    <a:pt x="77" y="48"/>
                  </a:moveTo>
                  <a:cubicBezTo>
                    <a:pt x="81" y="45"/>
                    <a:pt x="76" y="42"/>
                    <a:pt x="76" y="39"/>
                  </a:cubicBezTo>
                  <a:cubicBezTo>
                    <a:pt x="76" y="37"/>
                    <a:pt x="78" y="35"/>
                    <a:pt x="78" y="33"/>
                  </a:cubicBezTo>
                  <a:cubicBezTo>
                    <a:pt x="79" y="30"/>
                    <a:pt x="75" y="32"/>
                    <a:pt x="74" y="32"/>
                  </a:cubicBezTo>
                  <a:cubicBezTo>
                    <a:pt x="73" y="32"/>
                    <a:pt x="72" y="32"/>
                    <a:pt x="71" y="32"/>
                  </a:cubicBezTo>
                  <a:cubicBezTo>
                    <a:pt x="70" y="32"/>
                    <a:pt x="70" y="33"/>
                    <a:pt x="69" y="33"/>
                  </a:cubicBezTo>
                  <a:cubicBezTo>
                    <a:pt x="68" y="33"/>
                    <a:pt x="67" y="30"/>
                    <a:pt x="66" y="30"/>
                  </a:cubicBezTo>
                  <a:cubicBezTo>
                    <a:pt x="64" y="26"/>
                    <a:pt x="62" y="28"/>
                    <a:pt x="58" y="28"/>
                  </a:cubicBezTo>
                  <a:cubicBezTo>
                    <a:pt x="56" y="28"/>
                    <a:pt x="55" y="28"/>
                    <a:pt x="54" y="26"/>
                  </a:cubicBezTo>
                  <a:cubicBezTo>
                    <a:pt x="53" y="24"/>
                    <a:pt x="56" y="22"/>
                    <a:pt x="53" y="20"/>
                  </a:cubicBezTo>
                  <a:cubicBezTo>
                    <a:pt x="52" y="19"/>
                    <a:pt x="52" y="17"/>
                    <a:pt x="50" y="17"/>
                  </a:cubicBezTo>
                  <a:cubicBezTo>
                    <a:pt x="48" y="17"/>
                    <a:pt x="49" y="17"/>
                    <a:pt x="50" y="15"/>
                  </a:cubicBezTo>
                  <a:cubicBezTo>
                    <a:pt x="51" y="13"/>
                    <a:pt x="50" y="11"/>
                    <a:pt x="51" y="9"/>
                  </a:cubicBezTo>
                  <a:cubicBezTo>
                    <a:pt x="52" y="7"/>
                    <a:pt x="54" y="6"/>
                    <a:pt x="56" y="5"/>
                  </a:cubicBezTo>
                  <a:cubicBezTo>
                    <a:pt x="57" y="4"/>
                    <a:pt x="59" y="4"/>
                    <a:pt x="60" y="2"/>
                  </a:cubicBezTo>
                  <a:cubicBezTo>
                    <a:pt x="60" y="0"/>
                    <a:pt x="56" y="0"/>
                    <a:pt x="56" y="1"/>
                  </a:cubicBezTo>
                  <a:cubicBezTo>
                    <a:pt x="54" y="3"/>
                    <a:pt x="51" y="6"/>
                    <a:pt x="48" y="6"/>
                  </a:cubicBezTo>
                  <a:cubicBezTo>
                    <a:pt x="45" y="6"/>
                    <a:pt x="45" y="6"/>
                    <a:pt x="44" y="8"/>
                  </a:cubicBezTo>
                  <a:cubicBezTo>
                    <a:pt x="43" y="10"/>
                    <a:pt x="43" y="7"/>
                    <a:pt x="41" y="7"/>
                  </a:cubicBezTo>
                  <a:cubicBezTo>
                    <a:pt x="37" y="8"/>
                    <a:pt x="39" y="14"/>
                    <a:pt x="36" y="16"/>
                  </a:cubicBezTo>
                  <a:cubicBezTo>
                    <a:pt x="35" y="17"/>
                    <a:pt x="33" y="18"/>
                    <a:pt x="32" y="20"/>
                  </a:cubicBezTo>
                  <a:cubicBezTo>
                    <a:pt x="32" y="20"/>
                    <a:pt x="32" y="23"/>
                    <a:pt x="31" y="23"/>
                  </a:cubicBezTo>
                  <a:cubicBezTo>
                    <a:pt x="30" y="21"/>
                    <a:pt x="29" y="20"/>
                    <a:pt x="28" y="19"/>
                  </a:cubicBezTo>
                  <a:cubicBezTo>
                    <a:pt x="27" y="17"/>
                    <a:pt x="26" y="17"/>
                    <a:pt x="25" y="17"/>
                  </a:cubicBezTo>
                  <a:cubicBezTo>
                    <a:pt x="21" y="16"/>
                    <a:pt x="19" y="13"/>
                    <a:pt x="15" y="16"/>
                  </a:cubicBezTo>
                  <a:cubicBezTo>
                    <a:pt x="13" y="17"/>
                    <a:pt x="9" y="20"/>
                    <a:pt x="7" y="18"/>
                  </a:cubicBezTo>
                  <a:cubicBezTo>
                    <a:pt x="6" y="17"/>
                    <a:pt x="5" y="17"/>
                    <a:pt x="4" y="16"/>
                  </a:cubicBezTo>
                  <a:cubicBezTo>
                    <a:pt x="2" y="16"/>
                    <a:pt x="3" y="14"/>
                    <a:pt x="1" y="16"/>
                  </a:cubicBezTo>
                  <a:cubicBezTo>
                    <a:pt x="0" y="17"/>
                    <a:pt x="1" y="17"/>
                    <a:pt x="2" y="18"/>
                  </a:cubicBezTo>
                  <a:cubicBezTo>
                    <a:pt x="2" y="19"/>
                    <a:pt x="1" y="20"/>
                    <a:pt x="1" y="21"/>
                  </a:cubicBezTo>
                  <a:cubicBezTo>
                    <a:pt x="3" y="21"/>
                    <a:pt x="5" y="22"/>
                    <a:pt x="6" y="22"/>
                  </a:cubicBezTo>
                  <a:cubicBezTo>
                    <a:pt x="7" y="23"/>
                    <a:pt x="8" y="23"/>
                    <a:pt x="8" y="24"/>
                  </a:cubicBezTo>
                  <a:cubicBezTo>
                    <a:pt x="9" y="25"/>
                    <a:pt x="9" y="24"/>
                    <a:pt x="10" y="24"/>
                  </a:cubicBezTo>
                  <a:cubicBezTo>
                    <a:pt x="10" y="23"/>
                    <a:pt x="10" y="26"/>
                    <a:pt x="11" y="26"/>
                  </a:cubicBezTo>
                  <a:cubicBezTo>
                    <a:pt x="12" y="27"/>
                    <a:pt x="13" y="26"/>
                    <a:pt x="15" y="25"/>
                  </a:cubicBezTo>
                  <a:cubicBezTo>
                    <a:pt x="16" y="25"/>
                    <a:pt x="13" y="23"/>
                    <a:pt x="13" y="23"/>
                  </a:cubicBezTo>
                  <a:cubicBezTo>
                    <a:pt x="13" y="22"/>
                    <a:pt x="16" y="20"/>
                    <a:pt x="16" y="19"/>
                  </a:cubicBezTo>
                  <a:cubicBezTo>
                    <a:pt x="17" y="18"/>
                    <a:pt x="19" y="17"/>
                    <a:pt x="20" y="18"/>
                  </a:cubicBezTo>
                  <a:cubicBezTo>
                    <a:pt x="21" y="18"/>
                    <a:pt x="23" y="19"/>
                    <a:pt x="23" y="19"/>
                  </a:cubicBezTo>
                  <a:cubicBezTo>
                    <a:pt x="23" y="20"/>
                    <a:pt x="23" y="20"/>
                    <a:pt x="24" y="20"/>
                  </a:cubicBezTo>
                  <a:cubicBezTo>
                    <a:pt x="24" y="21"/>
                    <a:pt x="23" y="22"/>
                    <a:pt x="23" y="22"/>
                  </a:cubicBezTo>
                  <a:cubicBezTo>
                    <a:pt x="23" y="23"/>
                    <a:pt x="25" y="25"/>
                    <a:pt x="25" y="26"/>
                  </a:cubicBezTo>
                  <a:cubicBezTo>
                    <a:pt x="27" y="29"/>
                    <a:pt x="29" y="29"/>
                    <a:pt x="29" y="33"/>
                  </a:cubicBezTo>
                  <a:cubicBezTo>
                    <a:pt x="29" y="36"/>
                    <a:pt x="29" y="39"/>
                    <a:pt x="28" y="42"/>
                  </a:cubicBezTo>
                  <a:cubicBezTo>
                    <a:pt x="28" y="43"/>
                    <a:pt x="30" y="43"/>
                    <a:pt x="30" y="44"/>
                  </a:cubicBezTo>
                  <a:cubicBezTo>
                    <a:pt x="29" y="45"/>
                    <a:pt x="28" y="46"/>
                    <a:pt x="28" y="47"/>
                  </a:cubicBezTo>
                  <a:cubicBezTo>
                    <a:pt x="27" y="48"/>
                    <a:pt x="27" y="50"/>
                    <a:pt x="26" y="50"/>
                  </a:cubicBezTo>
                  <a:cubicBezTo>
                    <a:pt x="24" y="51"/>
                    <a:pt x="22" y="50"/>
                    <a:pt x="22" y="53"/>
                  </a:cubicBezTo>
                  <a:cubicBezTo>
                    <a:pt x="22" y="55"/>
                    <a:pt x="19" y="55"/>
                    <a:pt x="22" y="56"/>
                  </a:cubicBezTo>
                  <a:cubicBezTo>
                    <a:pt x="23" y="57"/>
                    <a:pt x="24" y="57"/>
                    <a:pt x="26" y="58"/>
                  </a:cubicBezTo>
                  <a:cubicBezTo>
                    <a:pt x="27" y="59"/>
                    <a:pt x="28" y="60"/>
                    <a:pt x="29" y="61"/>
                  </a:cubicBezTo>
                  <a:cubicBezTo>
                    <a:pt x="31" y="62"/>
                    <a:pt x="32" y="61"/>
                    <a:pt x="34" y="61"/>
                  </a:cubicBezTo>
                  <a:cubicBezTo>
                    <a:pt x="35" y="61"/>
                    <a:pt x="36" y="62"/>
                    <a:pt x="38" y="63"/>
                  </a:cubicBezTo>
                  <a:cubicBezTo>
                    <a:pt x="39" y="63"/>
                    <a:pt x="40" y="63"/>
                    <a:pt x="41" y="64"/>
                  </a:cubicBezTo>
                  <a:cubicBezTo>
                    <a:pt x="44" y="66"/>
                    <a:pt x="46" y="68"/>
                    <a:pt x="48" y="71"/>
                  </a:cubicBezTo>
                  <a:cubicBezTo>
                    <a:pt x="49" y="74"/>
                    <a:pt x="50" y="75"/>
                    <a:pt x="54" y="76"/>
                  </a:cubicBezTo>
                  <a:cubicBezTo>
                    <a:pt x="55" y="76"/>
                    <a:pt x="56" y="75"/>
                    <a:pt x="57" y="74"/>
                  </a:cubicBezTo>
                  <a:cubicBezTo>
                    <a:pt x="58" y="74"/>
                    <a:pt x="59" y="76"/>
                    <a:pt x="60" y="75"/>
                  </a:cubicBezTo>
                  <a:cubicBezTo>
                    <a:pt x="62" y="74"/>
                    <a:pt x="64" y="75"/>
                    <a:pt x="65" y="76"/>
                  </a:cubicBezTo>
                  <a:cubicBezTo>
                    <a:pt x="65" y="77"/>
                    <a:pt x="64" y="79"/>
                    <a:pt x="64" y="80"/>
                  </a:cubicBezTo>
                  <a:cubicBezTo>
                    <a:pt x="63" y="81"/>
                    <a:pt x="62" y="81"/>
                    <a:pt x="64" y="82"/>
                  </a:cubicBezTo>
                  <a:cubicBezTo>
                    <a:pt x="64" y="82"/>
                    <a:pt x="66" y="84"/>
                    <a:pt x="65" y="84"/>
                  </a:cubicBezTo>
                  <a:cubicBezTo>
                    <a:pt x="67" y="84"/>
                    <a:pt x="68" y="73"/>
                    <a:pt x="69" y="71"/>
                  </a:cubicBezTo>
                  <a:cubicBezTo>
                    <a:pt x="69" y="67"/>
                    <a:pt x="66" y="66"/>
                    <a:pt x="65" y="63"/>
                  </a:cubicBezTo>
                  <a:cubicBezTo>
                    <a:pt x="65" y="61"/>
                    <a:pt x="65" y="60"/>
                    <a:pt x="66" y="60"/>
                  </a:cubicBezTo>
                  <a:cubicBezTo>
                    <a:pt x="67" y="60"/>
                    <a:pt x="70" y="59"/>
                    <a:pt x="70" y="58"/>
                  </a:cubicBezTo>
                  <a:cubicBezTo>
                    <a:pt x="69" y="58"/>
                    <a:pt x="67" y="58"/>
                    <a:pt x="67" y="57"/>
                  </a:cubicBezTo>
                  <a:cubicBezTo>
                    <a:pt x="66" y="57"/>
                    <a:pt x="66" y="55"/>
                    <a:pt x="66" y="55"/>
                  </a:cubicBezTo>
                  <a:cubicBezTo>
                    <a:pt x="68" y="55"/>
                    <a:pt x="70" y="55"/>
                    <a:pt x="72" y="55"/>
                  </a:cubicBezTo>
                  <a:cubicBezTo>
                    <a:pt x="73" y="55"/>
                    <a:pt x="79" y="52"/>
                    <a:pt x="79" y="53"/>
                  </a:cubicBezTo>
                  <a:cubicBezTo>
                    <a:pt x="79" y="51"/>
                    <a:pt x="76" y="48"/>
                    <a:pt x="77" y="48"/>
                  </a:cubicBezTo>
                  <a:cubicBezTo>
                    <a:pt x="78" y="47"/>
                    <a:pt x="76" y="48"/>
                    <a:pt x="77" y="4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2" name="Freeform 623"/>
            <p:cNvSpPr>
              <a:spLocks/>
            </p:cNvSpPr>
            <p:nvPr/>
          </p:nvSpPr>
          <p:spPr bwMode="auto">
            <a:xfrm>
              <a:off x="3962592" y="4489458"/>
              <a:ext cx="130606" cy="154500"/>
            </a:xfrm>
            <a:custGeom>
              <a:avLst/>
              <a:gdLst>
                <a:gd name="T0" fmla="*/ 20 w 28"/>
                <a:gd name="T1" fmla="*/ 6 h 33"/>
                <a:gd name="T2" fmla="*/ 15 w 28"/>
                <a:gd name="T3" fmla="*/ 3 h 33"/>
                <a:gd name="T4" fmla="*/ 10 w 28"/>
                <a:gd name="T5" fmla="*/ 0 h 33"/>
                <a:gd name="T6" fmla="*/ 4 w 28"/>
                <a:gd name="T7" fmla="*/ 4 h 33"/>
                <a:gd name="T8" fmla="*/ 3 w 28"/>
                <a:gd name="T9" fmla="*/ 7 h 33"/>
                <a:gd name="T10" fmla="*/ 2 w 28"/>
                <a:gd name="T11" fmla="*/ 10 h 33"/>
                <a:gd name="T12" fmla="*/ 0 w 28"/>
                <a:gd name="T13" fmla="*/ 13 h 33"/>
                <a:gd name="T14" fmla="*/ 0 w 28"/>
                <a:gd name="T15" fmla="*/ 15 h 33"/>
                <a:gd name="T16" fmla="*/ 0 w 28"/>
                <a:gd name="T17" fmla="*/ 18 h 33"/>
                <a:gd name="T18" fmla="*/ 2 w 28"/>
                <a:gd name="T19" fmla="*/ 20 h 33"/>
                <a:gd name="T20" fmla="*/ 5 w 28"/>
                <a:gd name="T21" fmla="*/ 18 h 33"/>
                <a:gd name="T22" fmla="*/ 5 w 28"/>
                <a:gd name="T23" fmla="*/ 20 h 33"/>
                <a:gd name="T24" fmla="*/ 3 w 28"/>
                <a:gd name="T25" fmla="*/ 24 h 33"/>
                <a:gd name="T26" fmla="*/ 3 w 28"/>
                <a:gd name="T27" fmla="*/ 26 h 33"/>
                <a:gd name="T28" fmla="*/ 3 w 28"/>
                <a:gd name="T29" fmla="*/ 28 h 33"/>
                <a:gd name="T30" fmla="*/ 8 w 28"/>
                <a:gd name="T31" fmla="*/ 32 h 33"/>
                <a:gd name="T32" fmla="*/ 11 w 28"/>
                <a:gd name="T33" fmla="*/ 29 h 33"/>
                <a:gd name="T34" fmla="*/ 16 w 28"/>
                <a:gd name="T35" fmla="*/ 22 h 33"/>
                <a:gd name="T36" fmla="*/ 22 w 28"/>
                <a:gd name="T37" fmla="*/ 19 h 33"/>
                <a:gd name="T38" fmla="*/ 27 w 28"/>
                <a:gd name="T39" fmla="*/ 13 h 33"/>
                <a:gd name="T40" fmla="*/ 27 w 28"/>
                <a:gd name="T41" fmla="*/ 8 h 33"/>
                <a:gd name="T42" fmla="*/ 24 w 28"/>
                <a:gd name="T43" fmla="*/ 5 h 33"/>
                <a:gd name="T44" fmla="*/ 20 w 28"/>
                <a:gd name="T45" fmla="*/ 6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3">
                  <a:moveTo>
                    <a:pt x="20" y="6"/>
                  </a:moveTo>
                  <a:cubicBezTo>
                    <a:pt x="18" y="6"/>
                    <a:pt x="17" y="4"/>
                    <a:pt x="15" y="3"/>
                  </a:cubicBezTo>
                  <a:cubicBezTo>
                    <a:pt x="14" y="2"/>
                    <a:pt x="12" y="0"/>
                    <a:pt x="10" y="0"/>
                  </a:cubicBezTo>
                  <a:cubicBezTo>
                    <a:pt x="10" y="3"/>
                    <a:pt x="4" y="1"/>
                    <a:pt x="4" y="4"/>
                  </a:cubicBezTo>
                  <a:cubicBezTo>
                    <a:pt x="4" y="6"/>
                    <a:pt x="4" y="6"/>
                    <a:pt x="3" y="7"/>
                  </a:cubicBezTo>
                  <a:cubicBezTo>
                    <a:pt x="1" y="8"/>
                    <a:pt x="2" y="9"/>
                    <a:pt x="2" y="10"/>
                  </a:cubicBezTo>
                  <a:cubicBezTo>
                    <a:pt x="2" y="11"/>
                    <a:pt x="1" y="12"/>
                    <a:pt x="0" y="13"/>
                  </a:cubicBezTo>
                  <a:cubicBezTo>
                    <a:pt x="0" y="13"/>
                    <a:pt x="0" y="14"/>
                    <a:pt x="0" y="15"/>
                  </a:cubicBezTo>
                  <a:cubicBezTo>
                    <a:pt x="1" y="16"/>
                    <a:pt x="0" y="17"/>
                    <a:pt x="0" y="18"/>
                  </a:cubicBezTo>
                  <a:cubicBezTo>
                    <a:pt x="0" y="18"/>
                    <a:pt x="1" y="21"/>
                    <a:pt x="2" y="20"/>
                  </a:cubicBezTo>
                  <a:cubicBezTo>
                    <a:pt x="4" y="20"/>
                    <a:pt x="4" y="18"/>
                    <a:pt x="5" y="18"/>
                  </a:cubicBezTo>
                  <a:cubicBezTo>
                    <a:pt x="4" y="18"/>
                    <a:pt x="6" y="20"/>
                    <a:pt x="5" y="20"/>
                  </a:cubicBezTo>
                  <a:cubicBezTo>
                    <a:pt x="5" y="22"/>
                    <a:pt x="5" y="23"/>
                    <a:pt x="3" y="24"/>
                  </a:cubicBezTo>
                  <a:cubicBezTo>
                    <a:pt x="3" y="24"/>
                    <a:pt x="4" y="26"/>
                    <a:pt x="3" y="26"/>
                  </a:cubicBezTo>
                  <a:cubicBezTo>
                    <a:pt x="3" y="27"/>
                    <a:pt x="2" y="27"/>
                    <a:pt x="3" y="28"/>
                  </a:cubicBezTo>
                  <a:cubicBezTo>
                    <a:pt x="5" y="29"/>
                    <a:pt x="6" y="29"/>
                    <a:pt x="8" y="32"/>
                  </a:cubicBezTo>
                  <a:cubicBezTo>
                    <a:pt x="9" y="33"/>
                    <a:pt x="10" y="29"/>
                    <a:pt x="11" y="29"/>
                  </a:cubicBezTo>
                  <a:cubicBezTo>
                    <a:pt x="12" y="26"/>
                    <a:pt x="13" y="23"/>
                    <a:pt x="16" y="22"/>
                  </a:cubicBezTo>
                  <a:cubicBezTo>
                    <a:pt x="18" y="21"/>
                    <a:pt x="20" y="21"/>
                    <a:pt x="22" y="19"/>
                  </a:cubicBezTo>
                  <a:cubicBezTo>
                    <a:pt x="24" y="18"/>
                    <a:pt x="26" y="16"/>
                    <a:pt x="27" y="13"/>
                  </a:cubicBezTo>
                  <a:cubicBezTo>
                    <a:pt x="27" y="11"/>
                    <a:pt x="28" y="10"/>
                    <a:pt x="27" y="8"/>
                  </a:cubicBezTo>
                  <a:cubicBezTo>
                    <a:pt x="26" y="7"/>
                    <a:pt x="25" y="6"/>
                    <a:pt x="24" y="5"/>
                  </a:cubicBezTo>
                  <a:cubicBezTo>
                    <a:pt x="23" y="5"/>
                    <a:pt x="21" y="6"/>
                    <a:pt x="20"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3" name="Freeform 624"/>
            <p:cNvSpPr>
              <a:spLocks/>
            </p:cNvSpPr>
            <p:nvPr/>
          </p:nvSpPr>
          <p:spPr bwMode="auto">
            <a:xfrm>
              <a:off x="3948257" y="4518129"/>
              <a:ext cx="299441" cy="444384"/>
            </a:xfrm>
            <a:custGeom>
              <a:avLst/>
              <a:gdLst>
                <a:gd name="T0" fmla="*/ 57 w 64"/>
                <a:gd name="T1" fmla="*/ 21 h 95"/>
                <a:gd name="T2" fmla="*/ 56 w 64"/>
                <a:gd name="T3" fmla="*/ 14 h 95"/>
                <a:gd name="T4" fmla="*/ 50 w 64"/>
                <a:gd name="T5" fmla="*/ 13 h 95"/>
                <a:gd name="T6" fmla="*/ 46 w 64"/>
                <a:gd name="T7" fmla="*/ 14 h 95"/>
                <a:gd name="T8" fmla="*/ 41 w 64"/>
                <a:gd name="T9" fmla="*/ 11 h 95"/>
                <a:gd name="T10" fmla="*/ 38 w 64"/>
                <a:gd name="T11" fmla="*/ 6 h 95"/>
                <a:gd name="T12" fmla="*/ 33 w 64"/>
                <a:gd name="T13" fmla="*/ 2 h 95"/>
                <a:gd name="T14" fmla="*/ 28 w 64"/>
                <a:gd name="T15" fmla="*/ 0 h 95"/>
                <a:gd name="T16" fmla="*/ 31 w 64"/>
                <a:gd name="T17" fmla="*/ 5 h 95"/>
                <a:gd name="T18" fmla="*/ 28 w 64"/>
                <a:gd name="T19" fmla="*/ 10 h 95"/>
                <a:gd name="T20" fmla="*/ 23 w 64"/>
                <a:gd name="T21" fmla="*/ 14 h 95"/>
                <a:gd name="T22" fmla="*/ 17 w 64"/>
                <a:gd name="T23" fmla="*/ 17 h 95"/>
                <a:gd name="T24" fmla="*/ 11 w 64"/>
                <a:gd name="T25" fmla="*/ 26 h 95"/>
                <a:gd name="T26" fmla="*/ 6 w 64"/>
                <a:gd name="T27" fmla="*/ 22 h 95"/>
                <a:gd name="T28" fmla="*/ 6 w 64"/>
                <a:gd name="T29" fmla="*/ 21 h 95"/>
                <a:gd name="T30" fmla="*/ 6 w 64"/>
                <a:gd name="T31" fmla="*/ 18 h 95"/>
                <a:gd name="T32" fmla="*/ 2 w 64"/>
                <a:gd name="T33" fmla="*/ 26 h 95"/>
                <a:gd name="T34" fmla="*/ 3 w 64"/>
                <a:gd name="T35" fmla="*/ 30 h 95"/>
                <a:gd name="T36" fmla="*/ 3 w 64"/>
                <a:gd name="T37" fmla="*/ 32 h 95"/>
                <a:gd name="T38" fmla="*/ 14 w 64"/>
                <a:gd name="T39" fmla="*/ 47 h 95"/>
                <a:gd name="T40" fmla="*/ 23 w 64"/>
                <a:gd name="T41" fmla="*/ 63 h 95"/>
                <a:gd name="T42" fmla="*/ 26 w 64"/>
                <a:gd name="T43" fmla="*/ 70 h 95"/>
                <a:gd name="T44" fmla="*/ 25 w 64"/>
                <a:gd name="T45" fmla="*/ 71 h 95"/>
                <a:gd name="T46" fmla="*/ 28 w 64"/>
                <a:gd name="T47" fmla="*/ 74 h 95"/>
                <a:gd name="T48" fmla="*/ 32 w 64"/>
                <a:gd name="T49" fmla="*/ 79 h 95"/>
                <a:gd name="T50" fmla="*/ 41 w 64"/>
                <a:gd name="T51" fmla="*/ 83 h 95"/>
                <a:gd name="T52" fmla="*/ 48 w 64"/>
                <a:gd name="T53" fmla="*/ 87 h 95"/>
                <a:gd name="T54" fmla="*/ 54 w 64"/>
                <a:gd name="T55" fmla="*/ 93 h 95"/>
                <a:gd name="T56" fmla="*/ 59 w 64"/>
                <a:gd name="T57" fmla="*/ 90 h 95"/>
                <a:gd name="T58" fmla="*/ 61 w 64"/>
                <a:gd name="T59" fmla="*/ 86 h 95"/>
                <a:gd name="T60" fmla="*/ 63 w 64"/>
                <a:gd name="T61" fmla="*/ 82 h 95"/>
                <a:gd name="T62" fmla="*/ 61 w 64"/>
                <a:gd name="T63" fmla="*/ 78 h 95"/>
                <a:gd name="T64" fmla="*/ 61 w 64"/>
                <a:gd name="T65" fmla="*/ 76 h 95"/>
                <a:gd name="T66" fmla="*/ 63 w 64"/>
                <a:gd name="T67" fmla="*/ 74 h 95"/>
                <a:gd name="T68" fmla="*/ 64 w 64"/>
                <a:gd name="T69" fmla="*/ 64 h 95"/>
                <a:gd name="T70" fmla="*/ 62 w 64"/>
                <a:gd name="T71" fmla="*/ 59 h 95"/>
                <a:gd name="T72" fmla="*/ 57 w 64"/>
                <a:gd name="T73" fmla="*/ 57 h 95"/>
                <a:gd name="T74" fmla="*/ 55 w 64"/>
                <a:gd name="T75" fmla="*/ 48 h 95"/>
                <a:gd name="T76" fmla="*/ 50 w 64"/>
                <a:gd name="T77" fmla="*/ 51 h 95"/>
                <a:gd name="T78" fmla="*/ 46 w 64"/>
                <a:gd name="T79" fmla="*/ 51 h 95"/>
                <a:gd name="T80" fmla="*/ 44 w 64"/>
                <a:gd name="T81" fmla="*/ 48 h 95"/>
                <a:gd name="T82" fmla="*/ 40 w 64"/>
                <a:gd name="T83" fmla="*/ 42 h 95"/>
                <a:gd name="T84" fmla="*/ 39 w 64"/>
                <a:gd name="T85" fmla="*/ 35 h 95"/>
                <a:gd name="T86" fmla="*/ 42 w 64"/>
                <a:gd name="T87" fmla="*/ 33 h 95"/>
                <a:gd name="T88" fmla="*/ 42 w 64"/>
                <a:gd name="T89" fmla="*/ 30 h 95"/>
                <a:gd name="T90" fmla="*/ 45 w 64"/>
                <a:gd name="T91" fmla="*/ 25 h 95"/>
                <a:gd name="T92" fmla="*/ 50 w 64"/>
                <a:gd name="T93" fmla="*/ 24 h 95"/>
                <a:gd name="T94" fmla="*/ 53 w 64"/>
                <a:gd name="T95" fmla="*/ 22 h 95"/>
                <a:gd name="T96" fmla="*/ 57 w 64"/>
                <a:gd name="T97" fmla="*/ 21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4" h="95">
                  <a:moveTo>
                    <a:pt x="57" y="21"/>
                  </a:moveTo>
                  <a:cubicBezTo>
                    <a:pt x="53" y="19"/>
                    <a:pt x="59" y="15"/>
                    <a:pt x="56" y="14"/>
                  </a:cubicBezTo>
                  <a:cubicBezTo>
                    <a:pt x="54" y="12"/>
                    <a:pt x="52" y="13"/>
                    <a:pt x="50" y="13"/>
                  </a:cubicBezTo>
                  <a:cubicBezTo>
                    <a:pt x="48" y="12"/>
                    <a:pt x="48" y="14"/>
                    <a:pt x="46" y="14"/>
                  </a:cubicBezTo>
                  <a:cubicBezTo>
                    <a:pt x="44" y="13"/>
                    <a:pt x="42" y="13"/>
                    <a:pt x="41" y="11"/>
                  </a:cubicBezTo>
                  <a:cubicBezTo>
                    <a:pt x="40" y="10"/>
                    <a:pt x="39" y="7"/>
                    <a:pt x="38" y="6"/>
                  </a:cubicBezTo>
                  <a:cubicBezTo>
                    <a:pt x="36" y="5"/>
                    <a:pt x="35" y="3"/>
                    <a:pt x="33" y="2"/>
                  </a:cubicBezTo>
                  <a:cubicBezTo>
                    <a:pt x="32" y="0"/>
                    <a:pt x="30" y="1"/>
                    <a:pt x="28" y="0"/>
                  </a:cubicBezTo>
                  <a:cubicBezTo>
                    <a:pt x="30" y="2"/>
                    <a:pt x="31" y="3"/>
                    <a:pt x="31" y="5"/>
                  </a:cubicBezTo>
                  <a:cubicBezTo>
                    <a:pt x="30" y="7"/>
                    <a:pt x="30" y="9"/>
                    <a:pt x="28" y="10"/>
                  </a:cubicBezTo>
                  <a:cubicBezTo>
                    <a:pt x="26" y="12"/>
                    <a:pt x="25" y="14"/>
                    <a:pt x="23" y="14"/>
                  </a:cubicBezTo>
                  <a:cubicBezTo>
                    <a:pt x="21" y="15"/>
                    <a:pt x="19" y="15"/>
                    <a:pt x="17" y="17"/>
                  </a:cubicBezTo>
                  <a:cubicBezTo>
                    <a:pt x="16" y="18"/>
                    <a:pt x="12" y="27"/>
                    <a:pt x="11" y="26"/>
                  </a:cubicBezTo>
                  <a:cubicBezTo>
                    <a:pt x="9" y="23"/>
                    <a:pt x="8" y="23"/>
                    <a:pt x="6" y="22"/>
                  </a:cubicBezTo>
                  <a:cubicBezTo>
                    <a:pt x="5" y="22"/>
                    <a:pt x="5" y="22"/>
                    <a:pt x="6" y="21"/>
                  </a:cubicBezTo>
                  <a:cubicBezTo>
                    <a:pt x="7" y="20"/>
                    <a:pt x="7" y="19"/>
                    <a:pt x="6" y="18"/>
                  </a:cubicBezTo>
                  <a:cubicBezTo>
                    <a:pt x="4" y="19"/>
                    <a:pt x="0" y="23"/>
                    <a:pt x="2" y="26"/>
                  </a:cubicBezTo>
                  <a:cubicBezTo>
                    <a:pt x="2" y="26"/>
                    <a:pt x="4" y="29"/>
                    <a:pt x="3" y="30"/>
                  </a:cubicBezTo>
                  <a:cubicBezTo>
                    <a:pt x="2" y="30"/>
                    <a:pt x="1" y="31"/>
                    <a:pt x="3" y="32"/>
                  </a:cubicBezTo>
                  <a:cubicBezTo>
                    <a:pt x="8" y="35"/>
                    <a:pt x="12" y="41"/>
                    <a:pt x="14" y="47"/>
                  </a:cubicBezTo>
                  <a:cubicBezTo>
                    <a:pt x="17" y="52"/>
                    <a:pt x="19" y="58"/>
                    <a:pt x="23" y="63"/>
                  </a:cubicBezTo>
                  <a:cubicBezTo>
                    <a:pt x="24" y="65"/>
                    <a:pt x="26" y="67"/>
                    <a:pt x="26" y="70"/>
                  </a:cubicBezTo>
                  <a:cubicBezTo>
                    <a:pt x="26" y="71"/>
                    <a:pt x="25" y="70"/>
                    <a:pt x="25" y="71"/>
                  </a:cubicBezTo>
                  <a:cubicBezTo>
                    <a:pt x="26" y="72"/>
                    <a:pt x="27" y="73"/>
                    <a:pt x="28" y="74"/>
                  </a:cubicBezTo>
                  <a:cubicBezTo>
                    <a:pt x="29" y="76"/>
                    <a:pt x="30" y="78"/>
                    <a:pt x="32" y="79"/>
                  </a:cubicBezTo>
                  <a:cubicBezTo>
                    <a:pt x="35" y="80"/>
                    <a:pt x="38" y="82"/>
                    <a:pt x="41" y="83"/>
                  </a:cubicBezTo>
                  <a:cubicBezTo>
                    <a:pt x="43" y="84"/>
                    <a:pt x="45" y="86"/>
                    <a:pt x="48" y="87"/>
                  </a:cubicBezTo>
                  <a:cubicBezTo>
                    <a:pt x="50" y="89"/>
                    <a:pt x="52" y="91"/>
                    <a:pt x="54" y="93"/>
                  </a:cubicBezTo>
                  <a:cubicBezTo>
                    <a:pt x="58" y="95"/>
                    <a:pt x="57" y="91"/>
                    <a:pt x="59" y="90"/>
                  </a:cubicBezTo>
                  <a:cubicBezTo>
                    <a:pt x="60" y="89"/>
                    <a:pt x="60" y="87"/>
                    <a:pt x="61" y="86"/>
                  </a:cubicBezTo>
                  <a:cubicBezTo>
                    <a:pt x="61" y="85"/>
                    <a:pt x="64" y="83"/>
                    <a:pt x="63" y="82"/>
                  </a:cubicBezTo>
                  <a:cubicBezTo>
                    <a:pt x="61" y="81"/>
                    <a:pt x="60" y="81"/>
                    <a:pt x="61" y="78"/>
                  </a:cubicBezTo>
                  <a:cubicBezTo>
                    <a:pt x="61" y="77"/>
                    <a:pt x="61" y="76"/>
                    <a:pt x="61" y="76"/>
                  </a:cubicBezTo>
                  <a:cubicBezTo>
                    <a:pt x="62" y="75"/>
                    <a:pt x="63" y="74"/>
                    <a:pt x="63" y="74"/>
                  </a:cubicBezTo>
                  <a:cubicBezTo>
                    <a:pt x="64" y="71"/>
                    <a:pt x="62" y="66"/>
                    <a:pt x="64" y="64"/>
                  </a:cubicBezTo>
                  <a:cubicBezTo>
                    <a:pt x="64" y="63"/>
                    <a:pt x="63" y="61"/>
                    <a:pt x="62" y="59"/>
                  </a:cubicBezTo>
                  <a:cubicBezTo>
                    <a:pt x="61" y="56"/>
                    <a:pt x="60" y="56"/>
                    <a:pt x="57" y="57"/>
                  </a:cubicBezTo>
                  <a:cubicBezTo>
                    <a:pt x="53" y="57"/>
                    <a:pt x="55" y="50"/>
                    <a:pt x="55" y="48"/>
                  </a:cubicBezTo>
                  <a:cubicBezTo>
                    <a:pt x="53" y="49"/>
                    <a:pt x="52" y="51"/>
                    <a:pt x="50" y="51"/>
                  </a:cubicBezTo>
                  <a:cubicBezTo>
                    <a:pt x="49" y="51"/>
                    <a:pt x="47" y="51"/>
                    <a:pt x="46" y="51"/>
                  </a:cubicBezTo>
                  <a:cubicBezTo>
                    <a:pt x="45" y="50"/>
                    <a:pt x="45" y="48"/>
                    <a:pt x="44" y="48"/>
                  </a:cubicBezTo>
                  <a:cubicBezTo>
                    <a:pt x="41" y="48"/>
                    <a:pt x="41" y="44"/>
                    <a:pt x="40" y="42"/>
                  </a:cubicBezTo>
                  <a:cubicBezTo>
                    <a:pt x="38" y="40"/>
                    <a:pt x="37" y="37"/>
                    <a:pt x="39" y="35"/>
                  </a:cubicBezTo>
                  <a:cubicBezTo>
                    <a:pt x="40" y="34"/>
                    <a:pt x="42" y="34"/>
                    <a:pt x="42" y="33"/>
                  </a:cubicBezTo>
                  <a:cubicBezTo>
                    <a:pt x="42" y="32"/>
                    <a:pt x="42" y="31"/>
                    <a:pt x="42" y="30"/>
                  </a:cubicBezTo>
                  <a:cubicBezTo>
                    <a:pt x="42" y="27"/>
                    <a:pt x="42" y="26"/>
                    <a:pt x="45" y="25"/>
                  </a:cubicBezTo>
                  <a:cubicBezTo>
                    <a:pt x="47" y="24"/>
                    <a:pt x="48" y="24"/>
                    <a:pt x="50" y="24"/>
                  </a:cubicBezTo>
                  <a:cubicBezTo>
                    <a:pt x="51" y="24"/>
                    <a:pt x="52" y="23"/>
                    <a:pt x="53" y="22"/>
                  </a:cubicBezTo>
                  <a:cubicBezTo>
                    <a:pt x="54" y="22"/>
                    <a:pt x="59" y="23"/>
                    <a:pt x="57"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4" name="Freeform 625"/>
            <p:cNvSpPr>
              <a:spLocks/>
            </p:cNvSpPr>
            <p:nvPr/>
          </p:nvSpPr>
          <p:spPr bwMode="auto">
            <a:xfrm>
              <a:off x="4080457" y="4933843"/>
              <a:ext cx="203874" cy="992299"/>
            </a:xfrm>
            <a:custGeom>
              <a:avLst/>
              <a:gdLst>
                <a:gd name="T0" fmla="*/ 38 w 44"/>
                <a:gd name="T1" fmla="*/ 20 h 212"/>
                <a:gd name="T2" fmla="*/ 36 w 44"/>
                <a:gd name="T3" fmla="*/ 12 h 212"/>
                <a:gd name="T4" fmla="*/ 34 w 44"/>
                <a:gd name="T5" fmla="*/ 5 h 212"/>
                <a:gd name="T6" fmla="*/ 30 w 44"/>
                <a:gd name="T7" fmla="*/ 3 h 212"/>
                <a:gd name="T8" fmla="*/ 28 w 44"/>
                <a:gd name="T9" fmla="*/ 15 h 212"/>
                <a:gd name="T10" fmla="*/ 26 w 44"/>
                <a:gd name="T11" fmla="*/ 31 h 212"/>
                <a:gd name="T12" fmla="*/ 23 w 44"/>
                <a:gd name="T13" fmla="*/ 56 h 212"/>
                <a:gd name="T14" fmla="*/ 21 w 44"/>
                <a:gd name="T15" fmla="*/ 68 h 212"/>
                <a:gd name="T16" fmla="*/ 21 w 44"/>
                <a:gd name="T17" fmla="*/ 80 h 212"/>
                <a:gd name="T18" fmla="*/ 20 w 44"/>
                <a:gd name="T19" fmla="*/ 88 h 212"/>
                <a:gd name="T20" fmla="*/ 11 w 44"/>
                <a:gd name="T21" fmla="*/ 110 h 212"/>
                <a:gd name="T22" fmla="*/ 10 w 44"/>
                <a:gd name="T23" fmla="*/ 132 h 212"/>
                <a:gd name="T24" fmla="*/ 17 w 44"/>
                <a:gd name="T25" fmla="*/ 133 h 212"/>
                <a:gd name="T26" fmla="*/ 16 w 44"/>
                <a:gd name="T27" fmla="*/ 136 h 212"/>
                <a:gd name="T28" fmla="*/ 14 w 44"/>
                <a:gd name="T29" fmla="*/ 145 h 212"/>
                <a:gd name="T30" fmla="*/ 15 w 44"/>
                <a:gd name="T31" fmla="*/ 150 h 212"/>
                <a:gd name="T32" fmla="*/ 13 w 44"/>
                <a:gd name="T33" fmla="*/ 152 h 212"/>
                <a:gd name="T34" fmla="*/ 11 w 44"/>
                <a:gd name="T35" fmla="*/ 158 h 212"/>
                <a:gd name="T36" fmla="*/ 8 w 44"/>
                <a:gd name="T37" fmla="*/ 159 h 212"/>
                <a:gd name="T38" fmla="*/ 4 w 44"/>
                <a:gd name="T39" fmla="*/ 159 h 212"/>
                <a:gd name="T40" fmla="*/ 0 w 44"/>
                <a:gd name="T41" fmla="*/ 164 h 212"/>
                <a:gd name="T42" fmla="*/ 2 w 44"/>
                <a:gd name="T43" fmla="*/ 163 h 212"/>
                <a:gd name="T44" fmla="*/ 7 w 44"/>
                <a:gd name="T45" fmla="*/ 171 h 212"/>
                <a:gd name="T46" fmla="*/ 11 w 44"/>
                <a:gd name="T47" fmla="*/ 173 h 212"/>
                <a:gd name="T48" fmla="*/ 7 w 44"/>
                <a:gd name="T49" fmla="*/ 174 h 212"/>
                <a:gd name="T50" fmla="*/ 7 w 44"/>
                <a:gd name="T51" fmla="*/ 179 h 212"/>
                <a:gd name="T52" fmla="*/ 9 w 44"/>
                <a:gd name="T53" fmla="*/ 182 h 212"/>
                <a:gd name="T54" fmla="*/ 9 w 44"/>
                <a:gd name="T55" fmla="*/ 185 h 212"/>
                <a:gd name="T56" fmla="*/ 7 w 44"/>
                <a:gd name="T57" fmla="*/ 187 h 212"/>
                <a:gd name="T58" fmla="*/ 10 w 44"/>
                <a:gd name="T59" fmla="*/ 190 h 212"/>
                <a:gd name="T60" fmla="*/ 8 w 44"/>
                <a:gd name="T61" fmla="*/ 193 h 212"/>
                <a:gd name="T62" fmla="*/ 11 w 44"/>
                <a:gd name="T63" fmla="*/ 194 h 212"/>
                <a:gd name="T64" fmla="*/ 11 w 44"/>
                <a:gd name="T65" fmla="*/ 198 h 212"/>
                <a:gd name="T66" fmla="*/ 15 w 44"/>
                <a:gd name="T67" fmla="*/ 197 h 212"/>
                <a:gd name="T68" fmla="*/ 15 w 44"/>
                <a:gd name="T69" fmla="*/ 197 h 212"/>
                <a:gd name="T70" fmla="*/ 16 w 44"/>
                <a:gd name="T71" fmla="*/ 198 h 212"/>
                <a:gd name="T72" fmla="*/ 18 w 44"/>
                <a:gd name="T73" fmla="*/ 202 h 212"/>
                <a:gd name="T74" fmla="*/ 16 w 44"/>
                <a:gd name="T75" fmla="*/ 207 h 212"/>
                <a:gd name="T76" fmla="*/ 18 w 44"/>
                <a:gd name="T77" fmla="*/ 209 h 212"/>
                <a:gd name="T78" fmla="*/ 25 w 44"/>
                <a:gd name="T79" fmla="*/ 204 h 212"/>
                <a:gd name="T80" fmla="*/ 26 w 44"/>
                <a:gd name="T81" fmla="*/ 199 h 212"/>
                <a:gd name="T82" fmla="*/ 17 w 44"/>
                <a:gd name="T83" fmla="*/ 192 h 212"/>
                <a:gd name="T84" fmla="*/ 12 w 44"/>
                <a:gd name="T85" fmla="*/ 185 h 212"/>
                <a:gd name="T86" fmla="*/ 15 w 44"/>
                <a:gd name="T87" fmla="*/ 177 h 212"/>
                <a:gd name="T88" fmla="*/ 17 w 44"/>
                <a:gd name="T89" fmla="*/ 169 h 212"/>
                <a:gd name="T90" fmla="*/ 21 w 44"/>
                <a:gd name="T91" fmla="*/ 158 h 212"/>
                <a:gd name="T92" fmla="*/ 21 w 44"/>
                <a:gd name="T93" fmla="*/ 152 h 212"/>
                <a:gd name="T94" fmla="*/ 19 w 44"/>
                <a:gd name="T95" fmla="*/ 140 h 212"/>
                <a:gd name="T96" fmla="*/ 23 w 44"/>
                <a:gd name="T97" fmla="*/ 117 h 212"/>
                <a:gd name="T98" fmla="*/ 26 w 44"/>
                <a:gd name="T99" fmla="*/ 102 h 212"/>
                <a:gd name="T100" fmla="*/ 29 w 44"/>
                <a:gd name="T101" fmla="*/ 85 h 212"/>
                <a:gd name="T102" fmla="*/ 27 w 44"/>
                <a:gd name="T103" fmla="*/ 73 h 212"/>
                <a:gd name="T104" fmla="*/ 30 w 44"/>
                <a:gd name="T105" fmla="*/ 62 h 212"/>
                <a:gd name="T106" fmla="*/ 34 w 44"/>
                <a:gd name="T107" fmla="*/ 54 h 212"/>
                <a:gd name="T108" fmla="*/ 36 w 44"/>
                <a:gd name="T109" fmla="*/ 44 h 212"/>
                <a:gd name="T110" fmla="*/ 40 w 44"/>
                <a:gd name="T111" fmla="*/ 35 h 212"/>
                <a:gd name="T112" fmla="*/ 40 w 44"/>
                <a:gd name="T113" fmla="*/ 28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4" h="212">
                  <a:moveTo>
                    <a:pt x="40" y="28"/>
                  </a:moveTo>
                  <a:cubicBezTo>
                    <a:pt x="38" y="27"/>
                    <a:pt x="40" y="22"/>
                    <a:pt x="38" y="20"/>
                  </a:cubicBezTo>
                  <a:cubicBezTo>
                    <a:pt x="37" y="19"/>
                    <a:pt x="35" y="16"/>
                    <a:pt x="36" y="14"/>
                  </a:cubicBezTo>
                  <a:cubicBezTo>
                    <a:pt x="38" y="13"/>
                    <a:pt x="35" y="13"/>
                    <a:pt x="36" y="12"/>
                  </a:cubicBezTo>
                  <a:cubicBezTo>
                    <a:pt x="37" y="11"/>
                    <a:pt x="36" y="10"/>
                    <a:pt x="35" y="9"/>
                  </a:cubicBezTo>
                  <a:cubicBezTo>
                    <a:pt x="34" y="8"/>
                    <a:pt x="34" y="7"/>
                    <a:pt x="34" y="5"/>
                  </a:cubicBezTo>
                  <a:cubicBezTo>
                    <a:pt x="34" y="3"/>
                    <a:pt x="33" y="2"/>
                    <a:pt x="32" y="0"/>
                  </a:cubicBezTo>
                  <a:cubicBezTo>
                    <a:pt x="31" y="1"/>
                    <a:pt x="30" y="2"/>
                    <a:pt x="30" y="3"/>
                  </a:cubicBezTo>
                  <a:cubicBezTo>
                    <a:pt x="29" y="5"/>
                    <a:pt x="27" y="4"/>
                    <a:pt x="28" y="6"/>
                  </a:cubicBezTo>
                  <a:cubicBezTo>
                    <a:pt x="28" y="9"/>
                    <a:pt x="28" y="12"/>
                    <a:pt x="28" y="15"/>
                  </a:cubicBezTo>
                  <a:cubicBezTo>
                    <a:pt x="28" y="19"/>
                    <a:pt x="29" y="24"/>
                    <a:pt x="28" y="28"/>
                  </a:cubicBezTo>
                  <a:cubicBezTo>
                    <a:pt x="27" y="29"/>
                    <a:pt x="26" y="30"/>
                    <a:pt x="26" y="31"/>
                  </a:cubicBezTo>
                  <a:cubicBezTo>
                    <a:pt x="26" y="33"/>
                    <a:pt x="27" y="35"/>
                    <a:pt x="27" y="37"/>
                  </a:cubicBezTo>
                  <a:cubicBezTo>
                    <a:pt x="27" y="43"/>
                    <a:pt x="25" y="50"/>
                    <a:pt x="23" y="56"/>
                  </a:cubicBezTo>
                  <a:cubicBezTo>
                    <a:pt x="22" y="59"/>
                    <a:pt x="22" y="61"/>
                    <a:pt x="23" y="64"/>
                  </a:cubicBezTo>
                  <a:cubicBezTo>
                    <a:pt x="23" y="66"/>
                    <a:pt x="23" y="67"/>
                    <a:pt x="21" y="68"/>
                  </a:cubicBezTo>
                  <a:cubicBezTo>
                    <a:pt x="20" y="69"/>
                    <a:pt x="21" y="70"/>
                    <a:pt x="21" y="71"/>
                  </a:cubicBezTo>
                  <a:cubicBezTo>
                    <a:pt x="21" y="74"/>
                    <a:pt x="21" y="77"/>
                    <a:pt x="21" y="80"/>
                  </a:cubicBezTo>
                  <a:cubicBezTo>
                    <a:pt x="21" y="81"/>
                    <a:pt x="21" y="83"/>
                    <a:pt x="21" y="84"/>
                  </a:cubicBezTo>
                  <a:cubicBezTo>
                    <a:pt x="20" y="85"/>
                    <a:pt x="21" y="87"/>
                    <a:pt x="20" y="88"/>
                  </a:cubicBezTo>
                  <a:cubicBezTo>
                    <a:pt x="18" y="93"/>
                    <a:pt x="16" y="98"/>
                    <a:pt x="14" y="103"/>
                  </a:cubicBezTo>
                  <a:cubicBezTo>
                    <a:pt x="13" y="106"/>
                    <a:pt x="10" y="107"/>
                    <a:pt x="11" y="110"/>
                  </a:cubicBezTo>
                  <a:cubicBezTo>
                    <a:pt x="12" y="113"/>
                    <a:pt x="14" y="118"/>
                    <a:pt x="12" y="122"/>
                  </a:cubicBezTo>
                  <a:cubicBezTo>
                    <a:pt x="10" y="124"/>
                    <a:pt x="8" y="129"/>
                    <a:pt x="10" y="132"/>
                  </a:cubicBezTo>
                  <a:cubicBezTo>
                    <a:pt x="11" y="134"/>
                    <a:pt x="12" y="134"/>
                    <a:pt x="13" y="133"/>
                  </a:cubicBezTo>
                  <a:cubicBezTo>
                    <a:pt x="14" y="132"/>
                    <a:pt x="18" y="132"/>
                    <a:pt x="17" y="133"/>
                  </a:cubicBezTo>
                  <a:cubicBezTo>
                    <a:pt x="17" y="133"/>
                    <a:pt x="16" y="133"/>
                    <a:pt x="15" y="134"/>
                  </a:cubicBezTo>
                  <a:cubicBezTo>
                    <a:pt x="15" y="135"/>
                    <a:pt x="15" y="135"/>
                    <a:pt x="16" y="136"/>
                  </a:cubicBezTo>
                  <a:cubicBezTo>
                    <a:pt x="16" y="136"/>
                    <a:pt x="15" y="137"/>
                    <a:pt x="15" y="137"/>
                  </a:cubicBezTo>
                  <a:cubicBezTo>
                    <a:pt x="14" y="139"/>
                    <a:pt x="13" y="143"/>
                    <a:pt x="14" y="145"/>
                  </a:cubicBezTo>
                  <a:cubicBezTo>
                    <a:pt x="14" y="146"/>
                    <a:pt x="14" y="146"/>
                    <a:pt x="13" y="148"/>
                  </a:cubicBezTo>
                  <a:cubicBezTo>
                    <a:pt x="12" y="149"/>
                    <a:pt x="14" y="149"/>
                    <a:pt x="15" y="150"/>
                  </a:cubicBezTo>
                  <a:cubicBezTo>
                    <a:pt x="15" y="150"/>
                    <a:pt x="15" y="150"/>
                    <a:pt x="14" y="151"/>
                  </a:cubicBezTo>
                  <a:cubicBezTo>
                    <a:pt x="13" y="151"/>
                    <a:pt x="11" y="152"/>
                    <a:pt x="13" y="152"/>
                  </a:cubicBezTo>
                  <a:cubicBezTo>
                    <a:pt x="12" y="153"/>
                    <a:pt x="13" y="156"/>
                    <a:pt x="14" y="156"/>
                  </a:cubicBezTo>
                  <a:cubicBezTo>
                    <a:pt x="13" y="156"/>
                    <a:pt x="10" y="155"/>
                    <a:pt x="11" y="158"/>
                  </a:cubicBezTo>
                  <a:cubicBezTo>
                    <a:pt x="11" y="158"/>
                    <a:pt x="12" y="163"/>
                    <a:pt x="10" y="162"/>
                  </a:cubicBezTo>
                  <a:cubicBezTo>
                    <a:pt x="10" y="162"/>
                    <a:pt x="8" y="160"/>
                    <a:pt x="8" y="159"/>
                  </a:cubicBezTo>
                  <a:cubicBezTo>
                    <a:pt x="6" y="158"/>
                    <a:pt x="7" y="157"/>
                    <a:pt x="5" y="158"/>
                  </a:cubicBezTo>
                  <a:cubicBezTo>
                    <a:pt x="5" y="158"/>
                    <a:pt x="4" y="159"/>
                    <a:pt x="4" y="159"/>
                  </a:cubicBezTo>
                  <a:cubicBezTo>
                    <a:pt x="4" y="160"/>
                    <a:pt x="5" y="160"/>
                    <a:pt x="4" y="161"/>
                  </a:cubicBezTo>
                  <a:cubicBezTo>
                    <a:pt x="4" y="162"/>
                    <a:pt x="0" y="162"/>
                    <a:pt x="0" y="164"/>
                  </a:cubicBezTo>
                  <a:cubicBezTo>
                    <a:pt x="0" y="164"/>
                    <a:pt x="1" y="165"/>
                    <a:pt x="2" y="165"/>
                  </a:cubicBezTo>
                  <a:cubicBezTo>
                    <a:pt x="2" y="165"/>
                    <a:pt x="1" y="164"/>
                    <a:pt x="2" y="163"/>
                  </a:cubicBezTo>
                  <a:cubicBezTo>
                    <a:pt x="2" y="163"/>
                    <a:pt x="5" y="165"/>
                    <a:pt x="7" y="164"/>
                  </a:cubicBezTo>
                  <a:cubicBezTo>
                    <a:pt x="11" y="163"/>
                    <a:pt x="5" y="170"/>
                    <a:pt x="7" y="171"/>
                  </a:cubicBezTo>
                  <a:cubicBezTo>
                    <a:pt x="8" y="171"/>
                    <a:pt x="10" y="170"/>
                    <a:pt x="11" y="171"/>
                  </a:cubicBezTo>
                  <a:cubicBezTo>
                    <a:pt x="12" y="171"/>
                    <a:pt x="12" y="174"/>
                    <a:pt x="11" y="173"/>
                  </a:cubicBezTo>
                  <a:cubicBezTo>
                    <a:pt x="11" y="173"/>
                    <a:pt x="8" y="171"/>
                    <a:pt x="8" y="172"/>
                  </a:cubicBezTo>
                  <a:cubicBezTo>
                    <a:pt x="7" y="173"/>
                    <a:pt x="6" y="173"/>
                    <a:pt x="7" y="174"/>
                  </a:cubicBezTo>
                  <a:cubicBezTo>
                    <a:pt x="7" y="174"/>
                    <a:pt x="9" y="176"/>
                    <a:pt x="8" y="176"/>
                  </a:cubicBezTo>
                  <a:cubicBezTo>
                    <a:pt x="7" y="176"/>
                    <a:pt x="7" y="179"/>
                    <a:pt x="7" y="179"/>
                  </a:cubicBezTo>
                  <a:cubicBezTo>
                    <a:pt x="6" y="182"/>
                    <a:pt x="9" y="178"/>
                    <a:pt x="9" y="178"/>
                  </a:cubicBezTo>
                  <a:cubicBezTo>
                    <a:pt x="9" y="178"/>
                    <a:pt x="8" y="183"/>
                    <a:pt x="9" y="182"/>
                  </a:cubicBezTo>
                  <a:cubicBezTo>
                    <a:pt x="9" y="182"/>
                    <a:pt x="8" y="182"/>
                    <a:pt x="8" y="183"/>
                  </a:cubicBezTo>
                  <a:cubicBezTo>
                    <a:pt x="7" y="184"/>
                    <a:pt x="8" y="184"/>
                    <a:pt x="9" y="185"/>
                  </a:cubicBezTo>
                  <a:cubicBezTo>
                    <a:pt x="9" y="185"/>
                    <a:pt x="7" y="186"/>
                    <a:pt x="7" y="186"/>
                  </a:cubicBezTo>
                  <a:cubicBezTo>
                    <a:pt x="6" y="186"/>
                    <a:pt x="7" y="186"/>
                    <a:pt x="7" y="187"/>
                  </a:cubicBezTo>
                  <a:cubicBezTo>
                    <a:pt x="6" y="189"/>
                    <a:pt x="10" y="189"/>
                    <a:pt x="10" y="188"/>
                  </a:cubicBezTo>
                  <a:cubicBezTo>
                    <a:pt x="10" y="189"/>
                    <a:pt x="9" y="189"/>
                    <a:pt x="10" y="190"/>
                  </a:cubicBezTo>
                  <a:cubicBezTo>
                    <a:pt x="10" y="190"/>
                    <a:pt x="10" y="190"/>
                    <a:pt x="10" y="190"/>
                  </a:cubicBezTo>
                  <a:cubicBezTo>
                    <a:pt x="10" y="191"/>
                    <a:pt x="8" y="192"/>
                    <a:pt x="8" y="193"/>
                  </a:cubicBezTo>
                  <a:cubicBezTo>
                    <a:pt x="7" y="195"/>
                    <a:pt x="10" y="192"/>
                    <a:pt x="11" y="192"/>
                  </a:cubicBezTo>
                  <a:cubicBezTo>
                    <a:pt x="10" y="193"/>
                    <a:pt x="11" y="194"/>
                    <a:pt x="11" y="194"/>
                  </a:cubicBezTo>
                  <a:cubicBezTo>
                    <a:pt x="11" y="195"/>
                    <a:pt x="8" y="196"/>
                    <a:pt x="8" y="196"/>
                  </a:cubicBezTo>
                  <a:cubicBezTo>
                    <a:pt x="10" y="197"/>
                    <a:pt x="10" y="196"/>
                    <a:pt x="11" y="198"/>
                  </a:cubicBezTo>
                  <a:cubicBezTo>
                    <a:pt x="12" y="200"/>
                    <a:pt x="14" y="195"/>
                    <a:pt x="13" y="195"/>
                  </a:cubicBezTo>
                  <a:cubicBezTo>
                    <a:pt x="14" y="195"/>
                    <a:pt x="14" y="196"/>
                    <a:pt x="15" y="197"/>
                  </a:cubicBezTo>
                  <a:cubicBezTo>
                    <a:pt x="15" y="197"/>
                    <a:pt x="15" y="195"/>
                    <a:pt x="15" y="195"/>
                  </a:cubicBezTo>
                  <a:cubicBezTo>
                    <a:pt x="15" y="195"/>
                    <a:pt x="15" y="197"/>
                    <a:pt x="15" y="197"/>
                  </a:cubicBezTo>
                  <a:cubicBezTo>
                    <a:pt x="16" y="196"/>
                    <a:pt x="16" y="195"/>
                    <a:pt x="16" y="196"/>
                  </a:cubicBezTo>
                  <a:cubicBezTo>
                    <a:pt x="17" y="196"/>
                    <a:pt x="16" y="198"/>
                    <a:pt x="16" y="198"/>
                  </a:cubicBezTo>
                  <a:cubicBezTo>
                    <a:pt x="15" y="199"/>
                    <a:pt x="17" y="199"/>
                    <a:pt x="16" y="200"/>
                  </a:cubicBezTo>
                  <a:cubicBezTo>
                    <a:pt x="15" y="202"/>
                    <a:pt x="17" y="201"/>
                    <a:pt x="18" y="202"/>
                  </a:cubicBezTo>
                  <a:cubicBezTo>
                    <a:pt x="21" y="202"/>
                    <a:pt x="24" y="204"/>
                    <a:pt x="21" y="206"/>
                  </a:cubicBezTo>
                  <a:cubicBezTo>
                    <a:pt x="20" y="207"/>
                    <a:pt x="17" y="206"/>
                    <a:pt x="16" y="207"/>
                  </a:cubicBezTo>
                  <a:cubicBezTo>
                    <a:pt x="15" y="209"/>
                    <a:pt x="18" y="208"/>
                    <a:pt x="19" y="209"/>
                  </a:cubicBezTo>
                  <a:cubicBezTo>
                    <a:pt x="18" y="209"/>
                    <a:pt x="18" y="209"/>
                    <a:pt x="18" y="209"/>
                  </a:cubicBezTo>
                  <a:cubicBezTo>
                    <a:pt x="18" y="209"/>
                    <a:pt x="22" y="212"/>
                    <a:pt x="24" y="210"/>
                  </a:cubicBezTo>
                  <a:cubicBezTo>
                    <a:pt x="25" y="208"/>
                    <a:pt x="23" y="206"/>
                    <a:pt x="25" y="204"/>
                  </a:cubicBezTo>
                  <a:cubicBezTo>
                    <a:pt x="26" y="202"/>
                    <a:pt x="29" y="202"/>
                    <a:pt x="30" y="202"/>
                  </a:cubicBezTo>
                  <a:cubicBezTo>
                    <a:pt x="35" y="199"/>
                    <a:pt x="28" y="199"/>
                    <a:pt x="26" y="199"/>
                  </a:cubicBezTo>
                  <a:cubicBezTo>
                    <a:pt x="24" y="199"/>
                    <a:pt x="21" y="199"/>
                    <a:pt x="19" y="198"/>
                  </a:cubicBezTo>
                  <a:cubicBezTo>
                    <a:pt x="17" y="196"/>
                    <a:pt x="17" y="196"/>
                    <a:pt x="17" y="192"/>
                  </a:cubicBezTo>
                  <a:cubicBezTo>
                    <a:pt x="17" y="188"/>
                    <a:pt x="16" y="191"/>
                    <a:pt x="13" y="189"/>
                  </a:cubicBezTo>
                  <a:cubicBezTo>
                    <a:pt x="12" y="189"/>
                    <a:pt x="12" y="186"/>
                    <a:pt x="12" y="185"/>
                  </a:cubicBezTo>
                  <a:cubicBezTo>
                    <a:pt x="11" y="183"/>
                    <a:pt x="11" y="180"/>
                    <a:pt x="13" y="179"/>
                  </a:cubicBezTo>
                  <a:cubicBezTo>
                    <a:pt x="14" y="178"/>
                    <a:pt x="14" y="178"/>
                    <a:pt x="15" y="177"/>
                  </a:cubicBezTo>
                  <a:cubicBezTo>
                    <a:pt x="15" y="176"/>
                    <a:pt x="16" y="175"/>
                    <a:pt x="17" y="175"/>
                  </a:cubicBezTo>
                  <a:cubicBezTo>
                    <a:pt x="18" y="174"/>
                    <a:pt x="16" y="171"/>
                    <a:pt x="17" y="169"/>
                  </a:cubicBezTo>
                  <a:cubicBezTo>
                    <a:pt x="17" y="168"/>
                    <a:pt x="19" y="167"/>
                    <a:pt x="20" y="165"/>
                  </a:cubicBezTo>
                  <a:cubicBezTo>
                    <a:pt x="20" y="163"/>
                    <a:pt x="20" y="160"/>
                    <a:pt x="21" y="158"/>
                  </a:cubicBezTo>
                  <a:cubicBezTo>
                    <a:pt x="21" y="156"/>
                    <a:pt x="23" y="156"/>
                    <a:pt x="21" y="154"/>
                  </a:cubicBezTo>
                  <a:cubicBezTo>
                    <a:pt x="20" y="153"/>
                    <a:pt x="17" y="153"/>
                    <a:pt x="21" y="152"/>
                  </a:cubicBezTo>
                  <a:cubicBezTo>
                    <a:pt x="26" y="151"/>
                    <a:pt x="20" y="151"/>
                    <a:pt x="19" y="149"/>
                  </a:cubicBezTo>
                  <a:cubicBezTo>
                    <a:pt x="19" y="146"/>
                    <a:pt x="19" y="142"/>
                    <a:pt x="19" y="140"/>
                  </a:cubicBezTo>
                  <a:cubicBezTo>
                    <a:pt x="19" y="136"/>
                    <a:pt x="19" y="131"/>
                    <a:pt x="19" y="127"/>
                  </a:cubicBezTo>
                  <a:cubicBezTo>
                    <a:pt x="20" y="124"/>
                    <a:pt x="21" y="119"/>
                    <a:pt x="23" y="117"/>
                  </a:cubicBezTo>
                  <a:cubicBezTo>
                    <a:pt x="26" y="114"/>
                    <a:pt x="23" y="109"/>
                    <a:pt x="23" y="106"/>
                  </a:cubicBezTo>
                  <a:cubicBezTo>
                    <a:pt x="23" y="104"/>
                    <a:pt x="24" y="103"/>
                    <a:pt x="26" y="102"/>
                  </a:cubicBezTo>
                  <a:cubicBezTo>
                    <a:pt x="28" y="100"/>
                    <a:pt x="27" y="99"/>
                    <a:pt x="27" y="96"/>
                  </a:cubicBezTo>
                  <a:cubicBezTo>
                    <a:pt x="27" y="92"/>
                    <a:pt x="30" y="89"/>
                    <a:pt x="29" y="85"/>
                  </a:cubicBezTo>
                  <a:cubicBezTo>
                    <a:pt x="29" y="82"/>
                    <a:pt x="28" y="79"/>
                    <a:pt x="27" y="76"/>
                  </a:cubicBezTo>
                  <a:cubicBezTo>
                    <a:pt x="27" y="75"/>
                    <a:pt x="26" y="74"/>
                    <a:pt x="27" y="73"/>
                  </a:cubicBezTo>
                  <a:cubicBezTo>
                    <a:pt x="28" y="72"/>
                    <a:pt x="29" y="68"/>
                    <a:pt x="29" y="67"/>
                  </a:cubicBezTo>
                  <a:cubicBezTo>
                    <a:pt x="29" y="66"/>
                    <a:pt x="28" y="64"/>
                    <a:pt x="30" y="62"/>
                  </a:cubicBezTo>
                  <a:cubicBezTo>
                    <a:pt x="31" y="61"/>
                    <a:pt x="30" y="59"/>
                    <a:pt x="31" y="58"/>
                  </a:cubicBezTo>
                  <a:cubicBezTo>
                    <a:pt x="31" y="56"/>
                    <a:pt x="33" y="55"/>
                    <a:pt x="34" y="54"/>
                  </a:cubicBezTo>
                  <a:cubicBezTo>
                    <a:pt x="34" y="53"/>
                    <a:pt x="37" y="50"/>
                    <a:pt x="37" y="49"/>
                  </a:cubicBezTo>
                  <a:cubicBezTo>
                    <a:pt x="37" y="48"/>
                    <a:pt x="36" y="46"/>
                    <a:pt x="36" y="44"/>
                  </a:cubicBezTo>
                  <a:cubicBezTo>
                    <a:pt x="36" y="42"/>
                    <a:pt x="36" y="41"/>
                    <a:pt x="36" y="39"/>
                  </a:cubicBezTo>
                  <a:cubicBezTo>
                    <a:pt x="36" y="36"/>
                    <a:pt x="37" y="36"/>
                    <a:pt x="40" y="35"/>
                  </a:cubicBezTo>
                  <a:cubicBezTo>
                    <a:pt x="44" y="34"/>
                    <a:pt x="44" y="32"/>
                    <a:pt x="44" y="28"/>
                  </a:cubicBezTo>
                  <a:cubicBezTo>
                    <a:pt x="43" y="29"/>
                    <a:pt x="41" y="29"/>
                    <a:pt x="40" y="28"/>
                  </a:cubicBezTo>
                  <a:cubicBezTo>
                    <a:pt x="40" y="28"/>
                    <a:pt x="40" y="29"/>
                    <a:pt x="40"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5" name="Freeform 626"/>
            <p:cNvSpPr>
              <a:spLocks/>
            </p:cNvSpPr>
            <p:nvPr/>
          </p:nvSpPr>
          <p:spPr bwMode="auto">
            <a:xfrm>
              <a:off x="4219028" y="4742709"/>
              <a:ext cx="299441" cy="326519"/>
            </a:xfrm>
            <a:custGeom>
              <a:avLst/>
              <a:gdLst>
                <a:gd name="T0" fmla="*/ 61 w 64"/>
                <a:gd name="T1" fmla="*/ 42 h 70"/>
                <a:gd name="T2" fmla="*/ 58 w 64"/>
                <a:gd name="T3" fmla="*/ 35 h 70"/>
                <a:gd name="T4" fmla="*/ 50 w 64"/>
                <a:gd name="T5" fmla="*/ 35 h 70"/>
                <a:gd name="T6" fmla="*/ 49 w 64"/>
                <a:gd name="T7" fmla="*/ 33 h 70"/>
                <a:gd name="T8" fmla="*/ 47 w 64"/>
                <a:gd name="T9" fmla="*/ 30 h 70"/>
                <a:gd name="T10" fmla="*/ 48 w 64"/>
                <a:gd name="T11" fmla="*/ 28 h 70"/>
                <a:gd name="T12" fmla="*/ 47 w 64"/>
                <a:gd name="T13" fmla="*/ 26 h 70"/>
                <a:gd name="T14" fmla="*/ 47 w 64"/>
                <a:gd name="T15" fmla="*/ 23 h 70"/>
                <a:gd name="T16" fmla="*/ 41 w 64"/>
                <a:gd name="T17" fmla="*/ 21 h 70"/>
                <a:gd name="T18" fmla="*/ 37 w 64"/>
                <a:gd name="T19" fmla="*/ 18 h 70"/>
                <a:gd name="T20" fmla="*/ 33 w 64"/>
                <a:gd name="T21" fmla="*/ 16 h 70"/>
                <a:gd name="T22" fmla="*/ 29 w 64"/>
                <a:gd name="T23" fmla="*/ 16 h 70"/>
                <a:gd name="T24" fmla="*/ 23 w 64"/>
                <a:gd name="T25" fmla="*/ 9 h 70"/>
                <a:gd name="T26" fmla="*/ 23 w 64"/>
                <a:gd name="T27" fmla="*/ 6 h 70"/>
                <a:gd name="T28" fmla="*/ 23 w 64"/>
                <a:gd name="T29" fmla="*/ 4 h 70"/>
                <a:gd name="T30" fmla="*/ 18 w 64"/>
                <a:gd name="T31" fmla="*/ 3 h 70"/>
                <a:gd name="T32" fmla="*/ 10 w 64"/>
                <a:gd name="T33" fmla="*/ 6 h 70"/>
                <a:gd name="T34" fmla="*/ 7 w 64"/>
                <a:gd name="T35" fmla="*/ 9 h 70"/>
                <a:gd name="T36" fmla="*/ 2 w 64"/>
                <a:gd name="T37" fmla="*/ 8 h 70"/>
                <a:gd name="T38" fmla="*/ 6 w 64"/>
                <a:gd name="T39" fmla="*/ 16 h 70"/>
                <a:gd name="T40" fmla="*/ 5 w 64"/>
                <a:gd name="T41" fmla="*/ 23 h 70"/>
                <a:gd name="T42" fmla="*/ 4 w 64"/>
                <a:gd name="T43" fmla="*/ 27 h 70"/>
                <a:gd name="T44" fmla="*/ 3 w 64"/>
                <a:gd name="T45" fmla="*/ 31 h 70"/>
                <a:gd name="T46" fmla="*/ 5 w 64"/>
                <a:gd name="T47" fmla="*/ 35 h 70"/>
                <a:gd name="T48" fmla="*/ 3 w 64"/>
                <a:gd name="T49" fmla="*/ 38 h 70"/>
                <a:gd name="T50" fmla="*/ 4 w 64"/>
                <a:gd name="T51" fmla="*/ 46 h 70"/>
                <a:gd name="T52" fmla="*/ 4 w 64"/>
                <a:gd name="T53" fmla="*/ 49 h 70"/>
                <a:gd name="T54" fmla="*/ 7 w 64"/>
                <a:gd name="T55" fmla="*/ 52 h 70"/>
                <a:gd name="T56" fmla="*/ 7 w 64"/>
                <a:gd name="T57" fmla="*/ 54 h 70"/>
                <a:gd name="T58" fmla="*/ 6 w 64"/>
                <a:gd name="T59" fmla="*/ 56 h 70"/>
                <a:gd name="T60" fmla="*/ 9 w 64"/>
                <a:gd name="T61" fmla="*/ 63 h 70"/>
                <a:gd name="T62" fmla="*/ 13 w 64"/>
                <a:gd name="T63" fmla="*/ 69 h 70"/>
                <a:gd name="T64" fmla="*/ 14 w 64"/>
                <a:gd name="T65" fmla="*/ 67 h 70"/>
                <a:gd name="T66" fmla="*/ 17 w 64"/>
                <a:gd name="T67" fmla="*/ 65 h 70"/>
                <a:gd name="T68" fmla="*/ 20 w 64"/>
                <a:gd name="T69" fmla="*/ 65 h 70"/>
                <a:gd name="T70" fmla="*/ 25 w 64"/>
                <a:gd name="T71" fmla="*/ 65 h 70"/>
                <a:gd name="T72" fmla="*/ 28 w 64"/>
                <a:gd name="T73" fmla="*/ 68 h 70"/>
                <a:gd name="T74" fmla="*/ 31 w 64"/>
                <a:gd name="T75" fmla="*/ 65 h 70"/>
                <a:gd name="T76" fmla="*/ 37 w 64"/>
                <a:gd name="T77" fmla="*/ 64 h 70"/>
                <a:gd name="T78" fmla="*/ 44 w 64"/>
                <a:gd name="T79" fmla="*/ 52 h 70"/>
                <a:gd name="T80" fmla="*/ 52 w 64"/>
                <a:gd name="T81" fmla="*/ 51 h 70"/>
                <a:gd name="T82" fmla="*/ 59 w 64"/>
                <a:gd name="T83" fmla="*/ 54 h 70"/>
                <a:gd name="T84" fmla="*/ 61 w 64"/>
                <a:gd name="T85" fmla="*/ 42 h 70"/>
                <a:gd name="T86" fmla="*/ 61 w 64"/>
                <a:gd name="T87" fmla="*/ 42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 h="70">
                  <a:moveTo>
                    <a:pt x="61" y="42"/>
                  </a:moveTo>
                  <a:cubicBezTo>
                    <a:pt x="57" y="40"/>
                    <a:pt x="58" y="39"/>
                    <a:pt x="58" y="35"/>
                  </a:cubicBezTo>
                  <a:cubicBezTo>
                    <a:pt x="55" y="35"/>
                    <a:pt x="52" y="35"/>
                    <a:pt x="50" y="35"/>
                  </a:cubicBezTo>
                  <a:cubicBezTo>
                    <a:pt x="48" y="35"/>
                    <a:pt x="49" y="34"/>
                    <a:pt x="49" y="33"/>
                  </a:cubicBezTo>
                  <a:cubicBezTo>
                    <a:pt x="49" y="32"/>
                    <a:pt x="48" y="30"/>
                    <a:pt x="47" y="30"/>
                  </a:cubicBezTo>
                  <a:cubicBezTo>
                    <a:pt x="47" y="29"/>
                    <a:pt x="48" y="29"/>
                    <a:pt x="48" y="28"/>
                  </a:cubicBezTo>
                  <a:cubicBezTo>
                    <a:pt x="49" y="27"/>
                    <a:pt x="48" y="26"/>
                    <a:pt x="47" y="26"/>
                  </a:cubicBezTo>
                  <a:cubicBezTo>
                    <a:pt x="47" y="25"/>
                    <a:pt x="48" y="24"/>
                    <a:pt x="47" y="23"/>
                  </a:cubicBezTo>
                  <a:cubicBezTo>
                    <a:pt x="45" y="21"/>
                    <a:pt x="43" y="21"/>
                    <a:pt x="41" y="21"/>
                  </a:cubicBezTo>
                  <a:cubicBezTo>
                    <a:pt x="40" y="21"/>
                    <a:pt x="38" y="19"/>
                    <a:pt x="37" y="18"/>
                  </a:cubicBezTo>
                  <a:cubicBezTo>
                    <a:pt x="35" y="18"/>
                    <a:pt x="34" y="16"/>
                    <a:pt x="33" y="16"/>
                  </a:cubicBezTo>
                  <a:cubicBezTo>
                    <a:pt x="31" y="16"/>
                    <a:pt x="30" y="16"/>
                    <a:pt x="29" y="16"/>
                  </a:cubicBezTo>
                  <a:cubicBezTo>
                    <a:pt x="27" y="16"/>
                    <a:pt x="23" y="11"/>
                    <a:pt x="23" y="9"/>
                  </a:cubicBezTo>
                  <a:cubicBezTo>
                    <a:pt x="23" y="8"/>
                    <a:pt x="23" y="7"/>
                    <a:pt x="23" y="6"/>
                  </a:cubicBezTo>
                  <a:cubicBezTo>
                    <a:pt x="23" y="5"/>
                    <a:pt x="23" y="5"/>
                    <a:pt x="23" y="4"/>
                  </a:cubicBezTo>
                  <a:cubicBezTo>
                    <a:pt x="23" y="0"/>
                    <a:pt x="21" y="2"/>
                    <a:pt x="18" y="3"/>
                  </a:cubicBezTo>
                  <a:cubicBezTo>
                    <a:pt x="15" y="3"/>
                    <a:pt x="13" y="6"/>
                    <a:pt x="10" y="6"/>
                  </a:cubicBezTo>
                  <a:cubicBezTo>
                    <a:pt x="8" y="6"/>
                    <a:pt x="8" y="8"/>
                    <a:pt x="7" y="9"/>
                  </a:cubicBezTo>
                  <a:cubicBezTo>
                    <a:pt x="6" y="9"/>
                    <a:pt x="3" y="8"/>
                    <a:pt x="2" y="8"/>
                  </a:cubicBezTo>
                  <a:cubicBezTo>
                    <a:pt x="4" y="9"/>
                    <a:pt x="5" y="14"/>
                    <a:pt x="6" y="16"/>
                  </a:cubicBezTo>
                  <a:cubicBezTo>
                    <a:pt x="4" y="17"/>
                    <a:pt x="5" y="21"/>
                    <a:pt x="5" y="23"/>
                  </a:cubicBezTo>
                  <a:cubicBezTo>
                    <a:pt x="5" y="25"/>
                    <a:pt x="5" y="26"/>
                    <a:pt x="4" y="27"/>
                  </a:cubicBezTo>
                  <a:cubicBezTo>
                    <a:pt x="3" y="28"/>
                    <a:pt x="3" y="30"/>
                    <a:pt x="3" y="31"/>
                  </a:cubicBezTo>
                  <a:cubicBezTo>
                    <a:pt x="2" y="33"/>
                    <a:pt x="5" y="33"/>
                    <a:pt x="5" y="35"/>
                  </a:cubicBezTo>
                  <a:cubicBezTo>
                    <a:pt x="5" y="36"/>
                    <a:pt x="3" y="37"/>
                    <a:pt x="3" y="38"/>
                  </a:cubicBezTo>
                  <a:cubicBezTo>
                    <a:pt x="0" y="41"/>
                    <a:pt x="4" y="42"/>
                    <a:pt x="4" y="46"/>
                  </a:cubicBezTo>
                  <a:cubicBezTo>
                    <a:pt x="4" y="47"/>
                    <a:pt x="4" y="48"/>
                    <a:pt x="4" y="49"/>
                  </a:cubicBezTo>
                  <a:cubicBezTo>
                    <a:pt x="5" y="50"/>
                    <a:pt x="6" y="51"/>
                    <a:pt x="7" y="52"/>
                  </a:cubicBezTo>
                  <a:cubicBezTo>
                    <a:pt x="7" y="53"/>
                    <a:pt x="5" y="53"/>
                    <a:pt x="7" y="54"/>
                  </a:cubicBezTo>
                  <a:cubicBezTo>
                    <a:pt x="7" y="54"/>
                    <a:pt x="6" y="56"/>
                    <a:pt x="6" y="56"/>
                  </a:cubicBezTo>
                  <a:cubicBezTo>
                    <a:pt x="6" y="59"/>
                    <a:pt x="9" y="61"/>
                    <a:pt x="9" y="63"/>
                  </a:cubicBezTo>
                  <a:cubicBezTo>
                    <a:pt x="10" y="66"/>
                    <a:pt x="8" y="69"/>
                    <a:pt x="13" y="69"/>
                  </a:cubicBezTo>
                  <a:cubicBezTo>
                    <a:pt x="14" y="70"/>
                    <a:pt x="14" y="68"/>
                    <a:pt x="14" y="67"/>
                  </a:cubicBezTo>
                  <a:cubicBezTo>
                    <a:pt x="14" y="66"/>
                    <a:pt x="16" y="65"/>
                    <a:pt x="17" y="65"/>
                  </a:cubicBezTo>
                  <a:cubicBezTo>
                    <a:pt x="18" y="64"/>
                    <a:pt x="19" y="63"/>
                    <a:pt x="20" y="65"/>
                  </a:cubicBezTo>
                  <a:cubicBezTo>
                    <a:pt x="22" y="66"/>
                    <a:pt x="24" y="65"/>
                    <a:pt x="25" y="65"/>
                  </a:cubicBezTo>
                  <a:cubicBezTo>
                    <a:pt x="27" y="65"/>
                    <a:pt x="27" y="68"/>
                    <a:pt x="28" y="68"/>
                  </a:cubicBezTo>
                  <a:cubicBezTo>
                    <a:pt x="29" y="68"/>
                    <a:pt x="30" y="66"/>
                    <a:pt x="31" y="65"/>
                  </a:cubicBezTo>
                  <a:cubicBezTo>
                    <a:pt x="32" y="63"/>
                    <a:pt x="36" y="66"/>
                    <a:pt x="37" y="64"/>
                  </a:cubicBezTo>
                  <a:cubicBezTo>
                    <a:pt x="39" y="59"/>
                    <a:pt x="38" y="54"/>
                    <a:pt x="44" y="52"/>
                  </a:cubicBezTo>
                  <a:cubicBezTo>
                    <a:pt x="46" y="51"/>
                    <a:pt x="49" y="51"/>
                    <a:pt x="52" y="51"/>
                  </a:cubicBezTo>
                  <a:cubicBezTo>
                    <a:pt x="55" y="51"/>
                    <a:pt x="57" y="52"/>
                    <a:pt x="59" y="54"/>
                  </a:cubicBezTo>
                  <a:cubicBezTo>
                    <a:pt x="60" y="51"/>
                    <a:pt x="64" y="43"/>
                    <a:pt x="61" y="42"/>
                  </a:cubicBezTo>
                  <a:cubicBezTo>
                    <a:pt x="60" y="41"/>
                    <a:pt x="62" y="42"/>
                    <a:pt x="6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6" name="Freeform 627"/>
            <p:cNvSpPr>
              <a:spLocks/>
            </p:cNvSpPr>
            <p:nvPr/>
          </p:nvSpPr>
          <p:spPr bwMode="auto">
            <a:xfrm>
              <a:off x="4387863" y="4975254"/>
              <a:ext cx="210246" cy="207061"/>
            </a:xfrm>
            <a:custGeom>
              <a:avLst/>
              <a:gdLst>
                <a:gd name="T0" fmla="*/ 40 w 45"/>
                <a:gd name="T1" fmla="*/ 24 h 44"/>
                <a:gd name="T2" fmla="*/ 36 w 45"/>
                <a:gd name="T3" fmla="*/ 24 h 44"/>
                <a:gd name="T4" fmla="*/ 36 w 45"/>
                <a:gd name="T5" fmla="*/ 20 h 44"/>
                <a:gd name="T6" fmla="*/ 34 w 45"/>
                <a:gd name="T7" fmla="*/ 17 h 44"/>
                <a:gd name="T8" fmla="*/ 29 w 45"/>
                <a:gd name="T9" fmla="*/ 16 h 44"/>
                <a:gd name="T10" fmla="*/ 25 w 45"/>
                <a:gd name="T11" fmla="*/ 15 h 44"/>
                <a:gd name="T12" fmla="*/ 25 w 45"/>
                <a:gd name="T13" fmla="*/ 12 h 44"/>
                <a:gd name="T14" fmla="*/ 24 w 45"/>
                <a:gd name="T15" fmla="*/ 7 h 44"/>
                <a:gd name="T16" fmla="*/ 21 w 45"/>
                <a:gd name="T17" fmla="*/ 3 h 44"/>
                <a:gd name="T18" fmla="*/ 14 w 45"/>
                <a:gd name="T19" fmla="*/ 1 h 44"/>
                <a:gd name="T20" fmla="*/ 5 w 45"/>
                <a:gd name="T21" fmla="*/ 3 h 44"/>
                <a:gd name="T22" fmla="*/ 2 w 45"/>
                <a:gd name="T23" fmla="*/ 11 h 44"/>
                <a:gd name="T24" fmla="*/ 1 w 45"/>
                <a:gd name="T25" fmla="*/ 14 h 44"/>
                <a:gd name="T26" fmla="*/ 2 w 45"/>
                <a:gd name="T27" fmla="*/ 17 h 44"/>
                <a:gd name="T28" fmla="*/ 9 w 45"/>
                <a:gd name="T29" fmla="*/ 24 h 44"/>
                <a:gd name="T30" fmla="*/ 13 w 45"/>
                <a:gd name="T31" fmla="*/ 25 h 44"/>
                <a:gd name="T32" fmla="*/ 17 w 45"/>
                <a:gd name="T33" fmla="*/ 27 h 44"/>
                <a:gd name="T34" fmla="*/ 25 w 45"/>
                <a:gd name="T35" fmla="*/ 35 h 44"/>
                <a:gd name="T36" fmla="*/ 22 w 45"/>
                <a:gd name="T37" fmla="*/ 39 h 44"/>
                <a:gd name="T38" fmla="*/ 20 w 45"/>
                <a:gd name="T39" fmla="*/ 42 h 44"/>
                <a:gd name="T40" fmla="*/ 28 w 45"/>
                <a:gd name="T41" fmla="*/ 44 h 44"/>
                <a:gd name="T42" fmla="*/ 32 w 45"/>
                <a:gd name="T43" fmla="*/ 43 h 44"/>
                <a:gd name="T44" fmla="*/ 37 w 45"/>
                <a:gd name="T45" fmla="*/ 42 h 44"/>
                <a:gd name="T46" fmla="*/ 40 w 45"/>
                <a:gd name="T47" fmla="*/ 39 h 44"/>
                <a:gd name="T48" fmla="*/ 41 w 45"/>
                <a:gd name="T49" fmla="*/ 34 h 44"/>
                <a:gd name="T50" fmla="*/ 40 w 45"/>
                <a:gd name="T51" fmla="*/ 24 h 44"/>
                <a:gd name="T52" fmla="*/ 40 w 45"/>
                <a:gd name="T53" fmla="*/ 2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 h="44">
                  <a:moveTo>
                    <a:pt x="40" y="24"/>
                  </a:moveTo>
                  <a:cubicBezTo>
                    <a:pt x="39" y="25"/>
                    <a:pt x="37" y="26"/>
                    <a:pt x="36" y="24"/>
                  </a:cubicBezTo>
                  <a:cubicBezTo>
                    <a:pt x="35" y="23"/>
                    <a:pt x="37" y="22"/>
                    <a:pt x="36" y="20"/>
                  </a:cubicBezTo>
                  <a:cubicBezTo>
                    <a:pt x="35" y="19"/>
                    <a:pt x="35" y="18"/>
                    <a:pt x="34" y="17"/>
                  </a:cubicBezTo>
                  <a:cubicBezTo>
                    <a:pt x="31" y="15"/>
                    <a:pt x="31" y="17"/>
                    <a:pt x="29" y="16"/>
                  </a:cubicBezTo>
                  <a:cubicBezTo>
                    <a:pt x="28" y="16"/>
                    <a:pt x="27" y="16"/>
                    <a:pt x="25" y="15"/>
                  </a:cubicBezTo>
                  <a:cubicBezTo>
                    <a:pt x="23" y="15"/>
                    <a:pt x="24" y="13"/>
                    <a:pt x="25" y="12"/>
                  </a:cubicBezTo>
                  <a:cubicBezTo>
                    <a:pt x="25" y="10"/>
                    <a:pt x="24" y="8"/>
                    <a:pt x="24" y="7"/>
                  </a:cubicBezTo>
                  <a:cubicBezTo>
                    <a:pt x="23" y="4"/>
                    <a:pt x="24" y="4"/>
                    <a:pt x="21" y="3"/>
                  </a:cubicBezTo>
                  <a:cubicBezTo>
                    <a:pt x="19" y="1"/>
                    <a:pt x="18" y="0"/>
                    <a:pt x="14" y="1"/>
                  </a:cubicBezTo>
                  <a:cubicBezTo>
                    <a:pt x="11" y="1"/>
                    <a:pt x="7" y="2"/>
                    <a:pt x="5" y="3"/>
                  </a:cubicBezTo>
                  <a:cubicBezTo>
                    <a:pt x="2" y="6"/>
                    <a:pt x="3" y="8"/>
                    <a:pt x="2" y="11"/>
                  </a:cubicBezTo>
                  <a:cubicBezTo>
                    <a:pt x="2" y="12"/>
                    <a:pt x="1" y="13"/>
                    <a:pt x="1" y="14"/>
                  </a:cubicBezTo>
                  <a:cubicBezTo>
                    <a:pt x="0" y="15"/>
                    <a:pt x="1" y="15"/>
                    <a:pt x="2" y="17"/>
                  </a:cubicBezTo>
                  <a:cubicBezTo>
                    <a:pt x="4" y="20"/>
                    <a:pt x="6" y="21"/>
                    <a:pt x="9" y="24"/>
                  </a:cubicBezTo>
                  <a:cubicBezTo>
                    <a:pt x="10" y="25"/>
                    <a:pt x="12" y="25"/>
                    <a:pt x="13" y="25"/>
                  </a:cubicBezTo>
                  <a:cubicBezTo>
                    <a:pt x="15" y="25"/>
                    <a:pt x="16" y="26"/>
                    <a:pt x="17" y="27"/>
                  </a:cubicBezTo>
                  <a:cubicBezTo>
                    <a:pt x="19" y="28"/>
                    <a:pt x="27" y="31"/>
                    <a:pt x="25" y="35"/>
                  </a:cubicBezTo>
                  <a:cubicBezTo>
                    <a:pt x="24" y="36"/>
                    <a:pt x="22" y="37"/>
                    <a:pt x="22" y="39"/>
                  </a:cubicBezTo>
                  <a:cubicBezTo>
                    <a:pt x="22" y="41"/>
                    <a:pt x="22" y="41"/>
                    <a:pt x="20" y="42"/>
                  </a:cubicBezTo>
                  <a:cubicBezTo>
                    <a:pt x="19" y="44"/>
                    <a:pt x="27" y="43"/>
                    <a:pt x="28" y="44"/>
                  </a:cubicBezTo>
                  <a:cubicBezTo>
                    <a:pt x="30" y="44"/>
                    <a:pt x="30" y="44"/>
                    <a:pt x="32" y="43"/>
                  </a:cubicBezTo>
                  <a:cubicBezTo>
                    <a:pt x="33" y="41"/>
                    <a:pt x="36" y="43"/>
                    <a:pt x="37" y="42"/>
                  </a:cubicBezTo>
                  <a:cubicBezTo>
                    <a:pt x="38" y="41"/>
                    <a:pt x="39" y="40"/>
                    <a:pt x="40" y="39"/>
                  </a:cubicBezTo>
                  <a:cubicBezTo>
                    <a:pt x="41" y="37"/>
                    <a:pt x="40" y="35"/>
                    <a:pt x="41" y="34"/>
                  </a:cubicBezTo>
                  <a:cubicBezTo>
                    <a:pt x="41" y="32"/>
                    <a:pt x="45" y="24"/>
                    <a:pt x="40" y="24"/>
                  </a:cubicBezTo>
                  <a:cubicBezTo>
                    <a:pt x="40" y="25"/>
                    <a:pt x="41" y="24"/>
                    <a:pt x="40"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7" name="Freeform 628"/>
            <p:cNvSpPr>
              <a:spLocks noEditPoints="1"/>
            </p:cNvSpPr>
            <p:nvPr/>
          </p:nvSpPr>
          <p:spPr bwMode="auto">
            <a:xfrm>
              <a:off x="4121870" y="4400263"/>
              <a:ext cx="928586" cy="941329"/>
            </a:xfrm>
            <a:custGeom>
              <a:avLst/>
              <a:gdLst>
                <a:gd name="T0" fmla="*/ 188 w 199"/>
                <a:gd name="T1" fmla="*/ 51 h 201"/>
                <a:gd name="T2" fmla="*/ 165 w 199"/>
                <a:gd name="T3" fmla="*/ 41 h 201"/>
                <a:gd name="T4" fmla="*/ 135 w 199"/>
                <a:gd name="T5" fmla="*/ 30 h 201"/>
                <a:gd name="T6" fmla="*/ 122 w 199"/>
                <a:gd name="T7" fmla="*/ 36 h 201"/>
                <a:gd name="T8" fmla="*/ 116 w 199"/>
                <a:gd name="T9" fmla="*/ 29 h 201"/>
                <a:gd name="T10" fmla="*/ 111 w 199"/>
                <a:gd name="T11" fmla="*/ 33 h 201"/>
                <a:gd name="T12" fmla="*/ 120 w 199"/>
                <a:gd name="T13" fmla="*/ 23 h 201"/>
                <a:gd name="T14" fmla="*/ 116 w 199"/>
                <a:gd name="T15" fmla="*/ 8 h 201"/>
                <a:gd name="T16" fmla="*/ 105 w 199"/>
                <a:gd name="T17" fmla="*/ 15 h 201"/>
                <a:gd name="T18" fmla="*/ 93 w 199"/>
                <a:gd name="T19" fmla="*/ 14 h 201"/>
                <a:gd name="T20" fmla="*/ 77 w 199"/>
                <a:gd name="T21" fmla="*/ 19 h 201"/>
                <a:gd name="T22" fmla="*/ 69 w 199"/>
                <a:gd name="T23" fmla="*/ 1 h 201"/>
                <a:gd name="T24" fmla="*/ 56 w 199"/>
                <a:gd name="T25" fmla="*/ 7 h 201"/>
                <a:gd name="T26" fmla="*/ 50 w 199"/>
                <a:gd name="T27" fmla="*/ 11 h 201"/>
                <a:gd name="T28" fmla="*/ 51 w 199"/>
                <a:gd name="T29" fmla="*/ 16 h 201"/>
                <a:gd name="T30" fmla="*/ 41 w 199"/>
                <a:gd name="T31" fmla="*/ 22 h 201"/>
                <a:gd name="T32" fmla="*/ 27 w 199"/>
                <a:gd name="T33" fmla="*/ 18 h 201"/>
                <a:gd name="T34" fmla="*/ 25 w 199"/>
                <a:gd name="T35" fmla="*/ 21 h 201"/>
                <a:gd name="T36" fmla="*/ 22 w 199"/>
                <a:gd name="T37" fmla="*/ 39 h 201"/>
                <a:gd name="T38" fmla="*/ 10 w 199"/>
                <a:gd name="T39" fmla="*/ 49 h 201"/>
                <a:gd name="T40" fmla="*/ 2 w 199"/>
                <a:gd name="T41" fmla="*/ 66 h 201"/>
                <a:gd name="T42" fmla="*/ 9 w 199"/>
                <a:gd name="T43" fmla="*/ 75 h 201"/>
                <a:gd name="T44" fmla="*/ 24 w 199"/>
                <a:gd name="T45" fmla="*/ 81 h 201"/>
                <a:gd name="T46" fmla="*/ 39 w 199"/>
                <a:gd name="T47" fmla="*/ 76 h 201"/>
                <a:gd name="T48" fmla="*/ 49 w 199"/>
                <a:gd name="T49" fmla="*/ 88 h 201"/>
                <a:gd name="T50" fmla="*/ 61 w 199"/>
                <a:gd name="T51" fmla="*/ 94 h 201"/>
                <a:gd name="T52" fmla="*/ 68 w 199"/>
                <a:gd name="T53" fmla="*/ 102 h 201"/>
                <a:gd name="T54" fmla="*/ 80 w 199"/>
                <a:gd name="T55" fmla="*/ 114 h 201"/>
                <a:gd name="T56" fmla="*/ 82 w 199"/>
                <a:gd name="T57" fmla="*/ 135 h 201"/>
                <a:gd name="T58" fmla="*/ 93 w 199"/>
                <a:gd name="T59" fmla="*/ 145 h 201"/>
                <a:gd name="T60" fmla="*/ 98 w 199"/>
                <a:gd name="T61" fmla="*/ 157 h 201"/>
                <a:gd name="T62" fmla="*/ 90 w 199"/>
                <a:gd name="T63" fmla="*/ 173 h 201"/>
                <a:gd name="T64" fmla="*/ 86 w 199"/>
                <a:gd name="T65" fmla="*/ 181 h 201"/>
                <a:gd name="T66" fmla="*/ 94 w 199"/>
                <a:gd name="T67" fmla="*/ 187 h 201"/>
                <a:gd name="T68" fmla="*/ 107 w 199"/>
                <a:gd name="T69" fmla="*/ 197 h 201"/>
                <a:gd name="T70" fmla="*/ 119 w 199"/>
                <a:gd name="T71" fmla="*/ 180 h 201"/>
                <a:gd name="T72" fmla="*/ 128 w 199"/>
                <a:gd name="T73" fmla="*/ 157 h 201"/>
                <a:gd name="T74" fmla="*/ 137 w 199"/>
                <a:gd name="T75" fmla="*/ 149 h 201"/>
                <a:gd name="T76" fmla="*/ 144 w 199"/>
                <a:gd name="T77" fmla="*/ 147 h 201"/>
                <a:gd name="T78" fmla="*/ 155 w 199"/>
                <a:gd name="T79" fmla="*/ 142 h 201"/>
                <a:gd name="T80" fmla="*/ 163 w 199"/>
                <a:gd name="T81" fmla="*/ 139 h 201"/>
                <a:gd name="T82" fmla="*/ 169 w 199"/>
                <a:gd name="T83" fmla="*/ 130 h 201"/>
                <a:gd name="T84" fmla="*/ 175 w 199"/>
                <a:gd name="T85" fmla="*/ 116 h 201"/>
                <a:gd name="T86" fmla="*/ 176 w 199"/>
                <a:gd name="T87" fmla="*/ 98 h 201"/>
                <a:gd name="T88" fmla="*/ 178 w 199"/>
                <a:gd name="T89" fmla="*/ 91 h 201"/>
                <a:gd name="T90" fmla="*/ 182 w 199"/>
                <a:gd name="T91" fmla="*/ 86 h 201"/>
                <a:gd name="T92" fmla="*/ 196 w 199"/>
                <a:gd name="T93" fmla="*/ 57 h 201"/>
                <a:gd name="T94" fmla="*/ 110 w 199"/>
                <a:gd name="T95" fmla="*/ 190 h 201"/>
                <a:gd name="T96" fmla="*/ 115 w 199"/>
                <a:gd name="T97" fmla="*/ 18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99" h="201">
                  <a:moveTo>
                    <a:pt x="196" y="57"/>
                  </a:moveTo>
                  <a:cubicBezTo>
                    <a:pt x="195" y="55"/>
                    <a:pt x="195" y="53"/>
                    <a:pt x="194" y="52"/>
                  </a:cubicBezTo>
                  <a:cubicBezTo>
                    <a:pt x="192" y="51"/>
                    <a:pt x="189" y="52"/>
                    <a:pt x="188" y="51"/>
                  </a:cubicBezTo>
                  <a:cubicBezTo>
                    <a:pt x="183" y="50"/>
                    <a:pt x="180" y="46"/>
                    <a:pt x="177" y="44"/>
                  </a:cubicBezTo>
                  <a:cubicBezTo>
                    <a:pt x="175" y="43"/>
                    <a:pt x="173" y="42"/>
                    <a:pt x="172" y="41"/>
                  </a:cubicBezTo>
                  <a:cubicBezTo>
                    <a:pt x="169" y="40"/>
                    <a:pt x="168" y="41"/>
                    <a:pt x="165" y="41"/>
                  </a:cubicBezTo>
                  <a:cubicBezTo>
                    <a:pt x="161" y="42"/>
                    <a:pt x="157" y="37"/>
                    <a:pt x="153" y="39"/>
                  </a:cubicBezTo>
                  <a:cubicBezTo>
                    <a:pt x="150" y="40"/>
                    <a:pt x="147" y="35"/>
                    <a:pt x="145" y="34"/>
                  </a:cubicBezTo>
                  <a:cubicBezTo>
                    <a:pt x="142" y="32"/>
                    <a:pt x="138" y="30"/>
                    <a:pt x="135" y="30"/>
                  </a:cubicBezTo>
                  <a:cubicBezTo>
                    <a:pt x="133" y="29"/>
                    <a:pt x="131" y="29"/>
                    <a:pt x="130" y="30"/>
                  </a:cubicBezTo>
                  <a:cubicBezTo>
                    <a:pt x="129" y="33"/>
                    <a:pt x="126" y="34"/>
                    <a:pt x="125" y="36"/>
                  </a:cubicBezTo>
                  <a:cubicBezTo>
                    <a:pt x="123" y="39"/>
                    <a:pt x="124" y="38"/>
                    <a:pt x="122" y="36"/>
                  </a:cubicBezTo>
                  <a:cubicBezTo>
                    <a:pt x="122" y="36"/>
                    <a:pt x="121" y="35"/>
                    <a:pt x="121" y="35"/>
                  </a:cubicBezTo>
                  <a:cubicBezTo>
                    <a:pt x="119" y="34"/>
                    <a:pt x="120" y="36"/>
                    <a:pt x="119" y="37"/>
                  </a:cubicBezTo>
                  <a:cubicBezTo>
                    <a:pt x="118" y="38"/>
                    <a:pt x="115" y="29"/>
                    <a:pt x="116" y="29"/>
                  </a:cubicBezTo>
                  <a:cubicBezTo>
                    <a:pt x="116" y="29"/>
                    <a:pt x="113" y="33"/>
                    <a:pt x="112" y="33"/>
                  </a:cubicBezTo>
                  <a:cubicBezTo>
                    <a:pt x="112" y="33"/>
                    <a:pt x="116" y="30"/>
                    <a:pt x="115" y="29"/>
                  </a:cubicBezTo>
                  <a:cubicBezTo>
                    <a:pt x="113" y="28"/>
                    <a:pt x="113" y="33"/>
                    <a:pt x="111" y="33"/>
                  </a:cubicBezTo>
                  <a:cubicBezTo>
                    <a:pt x="111" y="33"/>
                    <a:pt x="115" y="27"/>
                    <a:pt x="115" y="26"/>
                  </a:cubicBezTo>
                  <a:cubicBezTo>
                    <a:pt x="115" y="25"/>
                    <a:pt x="117" y="25"/>
                    <a:pt x="117" y="24"/>
                  </a:cubicBezTo>
                  <a:cubicBezTo>
                    <a:pt x="118" y="23"/>
                    <a:pt x="119" y="25"/>
                    <a:pt x="120" y="23"/>
                  </a:cubicBezTo>
                  <a:cubicBezTo>
                    <a:pt x="121" y="22"/>
                    <a:pt x="120" y="22"/>
                    <a:pt x="120" y="20"/>
                  </a:cubicBezTo>
                  <a:cubicBezTo>
                    <a:pt x="121" y="19"/>
                    <a:pt x="121" y="17"/>
                    <a:pt x="119" y="16"/>
                  </a:cubicBezTo>
                  <a:cubicBezTo>
                    <a:pt x="116" y="15"/>
                    <a:pt x="116" y="11"/>
                    <a:pt x="116" y="8"/>
                  </a:cubicBezTo>
                  <a:cubicBezTo>
                    <a:pt x="116" y="7"/>
                    <a:pt x="115" y="6"/>
                    <a:pt x="114" y="5"/>
                  </a:cubicBezTo>
                  <a:cubicBezTo>
                    <a:pt x="113" y="4"/>
                    <a:pt x="112" y="7"/>
                    <a:pt x="111" y="8"/>
                  </a:cubicBezTo>
                  <a:cubicBezTo>
                    <a:pt x="110" y="11"/>
                    <a:pt x="108" y="15"/>
                    <a:pt x="105" y="15"/>
                  </a:cubicBezTo>
                  <a:cubicBezTo>
                    <a:pt x="104" y="15"/>
                    <a:pt x="103" y="14"/>
                    <a:pt x="101" y="14"/>
                  </a:cubicBezTo>
                  <a:cubicBezTo>
                    <a:pt x="100" y="14"/>
                    <a:pt x="99" y="15"/>
                    <a:pt x="98" y="14"/>
                  </a:cubicBezTo>
                  <a:cubicBezTo>
                    <a:pt x="96" y="13"/>
                    <a:pt x="95" y="14"/>
                    <a:pt x="93" y="14"/>
                  </a:cubicBezTo>
                  <a:cubicBezTo>
                    <a:pt x="91" y="14"/>
                    <a:pt x="92" y="14"/>
                    <a:pt x="91" y="16"/>
                  </a:cubicBezTo>
                  <a:cubicBezTo>
                    <a:pt x="90" y="17"/>
                    <a:pt x="85" y="16"/>
                    <a:pt x="84" y="17"/>
                  </a:cubicBezTo>
                  <a:cubicBezTo>
                    <a:pt x="82" y="17"/>
                    <a:pt x="79" y="19"/>
                    <a:pt x="77" y="19"/>
                  </a:cubicBezTo>
                  <a:cubicBezTo>
                    <a:pt x="74" y="19"/>
                    <a:pt x="72" y="15"/>
                    <a:pt x="72" y="13"/>
                  </a:cubicBezTo>
                  <a:cubicBezTo>
                    <a:pt x="70" y="10"/>
                    <a:pt x="74" y="8"/>
                    <a:pt x="73" y="5"/>
                  </a:cubicBezTo>
                  <a:cubicBezTo>
                    <a:pt x="72" y="3"/>
                    <a:pt x="71" y="0"/>
                    <a:pt x="69" y="1"/>
                  </a:cubicBezTo>
                  <a:cubicBezTo>
                    <a:pt x="69" y="2"/>
                    <a:pt x="62" y="5"/>
                    <a:pt x="61" y="5"/>
                  </a:cubicBezTo>
                  <a:cubicBezTo>
                    <a:pt x="60" y="5"/>
                    <a:pt x="58" y="5"/>
                    <a:pt x="58" y="6"/>
                  </a:cubicBezTo>
                  <a:cubicBezTo>
                    <a:pt x="57" y="6"/>
                    <a:pt x="57" y="9"/>
                    <a:pt x="56" y="7"/>
                  </a:cubicBezTo>
                  <a:cubicBezTo>
                    <a:pt x="55" y="6"/>
                    <a:pt x="47" y="5"/>
                    <a:pt x="47" y="6"/>
                  </a:cubicBezTo>
                  <a:cubicBezTo>
                    <a:pt x="47" y="6"/>
                    <a:pt x="49" y="7"/>
                    <a:pt x="49" y="7"/>
                  </a:cubicBezTo>
                  <a:cubicBezTo>
                    <a:pt x="50" y="8"/>
                    <a:pt x="50" y="9"/>
                    <a:pt x="50" y="11"/>
                  </a:cubicBezTo>
                  <a:cubicBezTo>
                    <a:pt x="51" y="11"/>
                    <a:pt x="51" y="13"/>
                    <a:pt x="52" y="14"/>
                  </a:cubicBezTo>
                  <a:cubicBezTo>
                    <a:pt x="52" y="14"/>
                    <a:pt x="54" y="14"/>
                    <a:pt x="54" y="14"/>
                  </a:cubicBezTo>
                  <a:cubicBezTo>
                    <a:pt x="54" y="15"/>
                    <a:pt x="52" y="16"/>
                    <a:pt x="51" y="16"/>
                  </a:cubicBezTo>
                  <a:cubicBezTo>
                    <a:pt x="50" y="17"/>
                    <a:pt x="50" y="18"/>
                    <a:pt x="49" y="19"/>
                  </a:cubicBezTo>
                  <a:cubicBezTo>
                    <a:pt x="49" y="19"/>
                    <a:pt x="44" y="23"/>
                    <a:pt x="43" y="22"/>
                  </a:cubicBezTo>
                  <a:cubicBezTo>
                    <a:pt x="43" y="21"/>
                    <a:pt x="42" y="21"/>
                    <a:pt x="41" y="22"/>
                  </a:cubicBezTo>
                  <a:cubicBezTo>
                    <a:pt x="40" y="23"/>
                    <a:pt x="38" y="21"/>
                    <a:pt x="38" y="21"/>
                  </a:cubicBezTo>
                  <a:cubicBezTo>
                    <a:pt x="36" y="20"/>
                    <a:pt x="35" y="16"/>
                    <a:pt x="34" y="16"/>
                  </a:cubicBezTo>
                  <a:cubicBezTo>
                    <a:pt x="32" y="15"/>
                    <a:pt x="29" y="18"/>
                    <a:pt x="27" y="18"/>
                  </a:cubicBezTo>
                  <a:cubicBezTo>
                    <a:pt x="25" y="18"/>
                    <a:pt x="23" y="18"/>
                    <a:pt x="21" y="18"/>
                  </a:cubicBezTo>
                  <a:cubicBezTo>
                    <a:pt x="21" y="18"/>
                    <a:pt x="21" y="20"/>
                    <a:pt x="22" y="20"/>
                  </a:cubicBezTo>
                  <a:cubicBezTo>
                    <a:pt x="22" y="21"/>
                    <a:pt x="24" y="21"/>
                    <a:pt x="25" y="21"/>
                  </a:cubicBezTo>
                  <a:cubicBezTo>
                    <a:pt x="25" y="22"/>
                    <a:pt x="21" y="23"/>
                    <a:pt x="20" y="23"/>
                  </a:cubicBezTo>
                  <a:cubicBezTo>
                    <a:pt x="19" y="24"/>
                    <a:pt x="21" y="27"/>
                    <a:pt x="22" y="28"/>
                  </a:cubicBezTo>
                  <a:cubicBezTo>
                    <a:pt x="24" y="32"/>
                    <a:pt x="24" y="35"/>
                    <a:pt x="22" y="39"/>
                  </a:cubicBezTo>
                  <a:cubicBezTo>
                    <a:pt x="22" y="41"/>
                    <a:pt x="22" y="47"/>
                    <a:pt x="20" y="47"/>
                  </a:cubicBezTo>
                  <a:cubicBezTo>
                    <a:pt x="19" y="48"/>
                    <a:pt x="17" y="47"/>
                    <a:pt x="15" y="48"/>
                  </a:cubicBezTo>
                  <a:cubicBezTo>
                    <a:pt x="14" y="49"/>
                    <a:pt x="11" y="49"/>
                    <a:pt x="10" y="49"/>
                  </a:cubicBezTo>
                  <a:cubicBezTo>
                    <a:pt x="5" y="51"/>
                    <a:pt x="5" y="53"/>
                    <a:pt x="5" y="57"/>
                  </a:cubicBezTo>
                  <a:cubicBezTo>
                    <a:pt x="5" y="59"/>
                    <a:pt x="2" y="59"/>
                    <a:pt x="2" y="60"/>
                  </a:cubicBezTo>
                  <a:cubicBezTo>
                    <a:pt x="2" y="63"/>
                    <a:pt x="0" y="64"/>
                    <a:pt x="2" y="66"/>
                  </a:cubicBezTo>
                  <a:cubicBezTo>
                    <a:pt x="4" y="68"/>
                    <a:pt x="4" y="70"/>
                    <a:pt x="5" y="72"/>
                  </a:cubicBezTo>
                  <a:cubicBezTo>
                    <a:pt x="5" y="73"/>
                    <a:pt x="6" y="73"/>
                    <a:pt x="7" y="73"/>
                  </a:cubicBezTo>
                  <a:cubicBezTo>
                    <a:pt x="8" y="73"/>
                    <a:pt x="8" y="74"/>
                    <a:pt x="9" y="75"/>
                  </a:cubicBezTo>
                  <a:cubicBezTo>
                    <a:pt x="11" y="78"/>
                    <a:pt x="16" y="75"/>
                    <a:pt x="18" y="73"/>
                  </a:cubicBezTo>
                  <a:cubicBezTo>
                    <a:pt x="18" y="76"/>
                    <a:pt x="16" y="81"/>
                    <a:pt x="19" y="82"/>
                  </a:cubicBezTo>
                  <a:cubicBezTo>
                    <a:pt x="20" y="82"/>
                    <a:pt x="23" y="81"/>
                    <a:pt x="24" y="81"/>
                  </a:cubicBezTo>
                  <a:cubicBezTo>
                    <a:pt x="27" y="82"/>
                    <a:pt x="28" y="82"/>
                    <a:pt x="30" y="80"/>
                  </a:cubicBezTo>
                  <a:cubicBezTo>
                    <a:pt x="30" y="79"/>
                    <a:pt x="32" y="79"/>
                    <a:pt x="33" y="79"/>
                  </a:cubicBezTo>
                  <a:cubicBezTo>
                    <a:pt x="35" y="77"/>
                    <a:pt x="37" y="76"/>
                    <a:pt x="39" y="76"/>
                  </a:cubicBezTo>
                  <a:cubicBezTo>
                    <a:pt x="41" y="75"/>
                    <a:pt x="46" y="73"/>
                    <a:pt x="44" y="77"/>
                  </a:cubicBezTo>
                  <a:cubicBezTo>
                    <a:pt x="44" y="79"/>
                    <a:pt x="43" y="81"/>
                    <a:pt x="44" y="83"/>
                  </a:cubicBezTo>
                  <a:cubicBezTo>
                    <a:pt x="45" y="85"/>
                    <a:pt x="47" y="87"/>
                    <a:pt x="49" y="88"/>
                  </a:cubicBezTo>
                  <a:cubicBezTo>
                    <a:pt x="51" y="90"/>
                    <a:pt x="54" y="89"/>
                    <a:pt x="56" y="90"/>
                  </a:cubicBezTo>
                  <a:cubicBezTo>
                    <a:pt x="57" y="91"/>
                    <a:pt x="58" y="92"/>
                    <a:pt x="59" y="92"/>
                  </a:cubicBezTo>
                  <a:cubicBezTo>
                    <a:pt x="60" y="92"/>
                    <a:pt x="61" y="93"/>
                    <a:pt x="61" y="94"/>
                  </a:cubicBezTo>
                  <a:cubicBezTo>
                    <a:pt x="63" y="94"/>
                    <a:pt x="68" y="93"/>
                    <a:pt x="68" y="96"/>
                  </a:cubicBezTo>
                  <a:cubicBezTo>
                    <a:pt x="69" y="98"/>
                    <a:pt x="68" y="98"/>
                    <a:pt x="69" y="100"/>
                  </a:cubicBezTo>
                  <a:cubicBezTo>
                    <a:pt x="70" y="101"/>
                    <a:pt x="69" y="101"/>
                    <a:pt x="68" y="102"/>
                  </a:cubicBezTo>
                  <a:cubicBezTo>
                    <a:pt x="68" y="102"/>
                    <a:pt x="70" y="107"/>
                    <a:pt x="70" y="108"/>
                  </a:cubicBezTo>
                  <a:cubicBezTo>
                    <a:pt x="70" y="109"/>
                    <a:pt x="78" y="108"/>
                    <a:pt x="79" y="108"/>
                  </a:cubicBezTo>
                  <a:cubicBezTo>
                    <a:pt x="79" y="110"/>
                    <a:pt x="78" y="113"/>
                    <a:pt x="80" y="114"/>
                  </a:cubicBezTo>
                  <a:cubicBezTo>
                    <a:pt x="83" y="116"/>
                    <a:pt x="83" y="118"/>
                    <a:pt x="82" y="122"/>
                  </a:cubicBezTo>
                  <a:cubicBezTo>
                    <a:pt x="81" y="124"/>
                    <a:pt x="80" y="127"/>
                    <a:pt x="81" y="130"/>
                  </a:cubicBezTo>
                  <a:cubicBezTo>
                    <a:pt x="81" y="131"/>
                    <a:pt x="82" y="133"/>
                    <a:pt x="82" y="135"/>
                  </a:cubicBezTo>
                  <a:cubicBezTo>
                    <a:pt x="82" y="136"/>
                    <a:pt x="80" y="138"/>
                    <a:pt x="82" y="138"/>
                  </a:cubicBezTo>
                  <a:cubicBezTo>
                    <a:pt x="83" y="139"/>
                    <a:pt x="86" y="140"/>
                    <a:pt x="88" y="139"/>
                  </a:cubicBezTo>
                  <a:cubicBezTo>
                    <a:pt x="90" y="137"/>
                    <a:pt x="94" y="144"/>
                    <a:pt x="93" y="145"/>
                  </a:cubicBezTo>
                  <a:cubicBezTo>
                    <a:pt x="93" y="146"/>
                    <a:pt x="93" y="147"/>
                    <a:pt x="94" y="148"/>
                  </a:cubicBezTo>
                  <a:cubicBezTo>
                    <a:pt x="95" y="149"/>
                    <a:pt x="97" y="147"/>
                    <a:pt x="98" y="148"/>
                  </a:cubicBezTo>
                  <a:cubicBezTo>
                    <a:pt x="102" y="150"/>
                    <a:pt x="98" y="154"/>
                    <a:pt x="98" y="157"/>
                  </a:cubicBezTo>
                  <a:cubicBezTo>
                    <a:pt x="100" y="154"/>
                    <a:pt x="102" y="160"/>
                    <a:pt x="102" y="160"/>
                  </a:cubicBezTo>
                  <a:cubicBezTo>
                    <a:pt x="103" y="164"/>
                    <a:pt x="101" y="165"/>
                    <a:pt x="98" y="166"/>
                  </a:cubicBezTo>
                  <a:cubicBezTo>
                    <a:pt x="94" y="168"/>
                    <a:pt x="92" y="170"/>
                    <a:pt x="90" y="173"/>
                  </a:cubicBezTo>
                  <a:cubicBezTo>
                    <a:pt x="89" y="175"/>
                    <a:pt x="88" y="176"/>
                    <a:pt x="86" y="177"/>
                  </a:cubicBezTo>
                  <a:cubicBezTo>
                    <a:pt x="85" y="179"/>
                    <a:pt x="83" y="180"/>
                    <a:pt x="81" y="182"/>
                  </a:cubicBezTo>
                  <a:cubicBezTo>
                    <a:pt x="83" y="182"/>
                    <a:pt x="85" y="181"/>
                    <a:pt x="86" y="181"/>
                  </a:cubicBezTo>
                  <a:cubicBezTo>
                    <a:pt x="87" y="181"/>
                    <a:pt x="88" y="183"/>
                    <a:pt x="89" y="183"/>
                  </a:cubicBezTo>
                  <a:cubicBezTo>
                    <a:pt x="89" y="184"/>
                    <a:pt x="90" y="185"/>
                    <a:pt x="91" y="186"/>
                  </a:cubicBezTo>
                  <a:cubicBezTo>
                    <a:pt x="92" y="187"/>
                    <a:pt x="93" y="186"/>
                    <a:pt x="94" y="187"/>
                  </a:cubicBezTo>
                  <a:cubicBezTo>
                    <a:pt x="96" y="189"/>
                    <a:pt x="100" y="190"/>
                    <a:pt x="101" y="193"/>
                  </a:cubicBezTo>
                  <a:cubicBezTo>
                    <a:pt x="102" y="195"/>
                    <a:pt x="103" y="199"/>
                    <a:pt x="104" y="201"/>
                  </a:cubicBezTo>
                  <a:cubicBezTo>
                    <a:pt x="105" y="200"/>
                    <a:pt x="106" y="199"/>
                    <a:pt x="107" y="197"/>
                  </a:cubicBezTo>
                  <a:cubicBezTo>
                    <a:pt x="107" y="196"/>
                    <a:pt x="108" y="194"/>
                    <a:pt x="109" y="193"/>
                  </a:cubicBezTo>
                  <a:cubicBezTo>
                    <a:pt x="110" y="190"/>
                    <a:pt x="113" y="189"/>
                    <a:pt x="116" y="187"/>
                  </a:cubicBezTo>
                  <a:cubicBezTo>
                    <a:pt x="118" y="185"/>
                    <a:pt x="118" y="183"/>
                    <a:pt x="119" y="180"/>
                  </a:cubicBezTo>
                  <a:cubicBezTo>
                    <a:pt x="121" y="176"/>
                    <a:pt x="124" y="175"/>
                    <a:pt x="126" y="172"/>
                  </a:cubicBezTo>
                  <a:cubicBezTo>
                    <a:pt x="129" y="169"/>
                    <a:pt x="126" y="165"/>
                    <a:pt x="127" y="161"/>
                  </a:cubicBezTo>
                  <a:cubicBezTo>
                    <a:pt x="128" y="160"/>
                    <a:pt x="128" y="159"/>
                    <a:pt x="128" y="157"/>
                  </a:cubicBezTo>
                  <a:cubicBezTo>
                    <a:pt x="128" y="156"/>
                    <a:pt x="128" y="156"/>
                    <a:pt x="129" y="156"/>
                  </a:cubicBezTo>
                  <a:cubicBezTo>
                    <a:pt x="131" y="155"/>
                    <a:pt x="132" y="153"/>
                    <a:pt x="133" y="152"/>
                  </a:cubicBezTo>
                  <a:cubicBezTo>
                    <a:pt x="134" y="151"/>
                    <a:pt x="135" y="150"/>
                    <a:pt x="137" y="149"/>
                  </a:cubicBezTo>
                  <a:cubicBezTo>
                    <a:pt x="138" y="149"/>
                    <a:pt x="139" y="148"/>
                    <a:pt x="141" y="147"/>
                  </a:cubicBezTo>
                  <a:cubicBezTo>
                    <a:pt x="142" y="147"/>
                    <a:pt x="143" y="148"/>
                    <a:pt x="144" y="148"/>
                  </a:cubicBezTo>
                  <a:cubicBezTo>
                    <a:pt x="145" y="148"/>
                    <a:pt x="144" y="147"/>
                    <a:pt x="144" y="147"/>
                  </a:cubicBezTo>
                  <a:cubicBezTo>
                    <a:pt x="143" y="146"/>
                    <a:pt x="147" y="145"/>
                    <a:pt x="147" y="145"/>
                  </a:cubicBezTo>
                  <a:cubicBezTo>
                    <a:pt x="147" y="145"/>
                    <a:pt x="149" y="142"/>
                    <a:pt x="149" y="143"/>
                  </a:cubicBezTo>
                  <a:cubicBezTo>
                    <a:pt x="150" y="144"/>
                    <a:pt x="155" y="142"/>
                    <a:pt x="155" y="142"/>
                  </a:cubicBezTo>
                  <a:cubicBezTo>
                    <a:pt x="156" y="142"/>
                    <a:pt x="155" y="143"/>
                    <a:pt x="156" y="143"/>
                  </a:cubicBezTo>
                  <a:cubicBezTo>
                    <a:pt x="157" y="143"/>
                    <a:pt x="160" y="143"/>
                    <a:pt x="161" y="142"/>
                  </a:cubicBezTo>
                  <a:cubicBezTo>
                    <a:pt x="162" y="141"/>
                    <a:pt x="162" y="140"/>
                    <a:pt x="163" y="139"/>
                  </a:cubicBezTo>
                  <a:cubicBezTo>
                    <a:pt x="164" y="139"/>
                    <a:pt x="165" y="138"/>
                    <a:pt x="165" y="137"/>
                  </a:cubicBezTo>
                  <a:cubicBezTo>
                    <a:pt x="166" y="136"/>
                    <a:pt x="165" y="134"/>
                    <a:pt x="166" y="133"/>
                  </a:cubicBezTo>
                  <a:cubicBezTo>
                    <a:pt x="167" y="132"/>
                    <a:pt x="168" y="131"/>
                    <a:pt x="169" y="130"/>
                  </a:cubicBezTo>
                  <a:cubicBezTo>
                    <a:pt x="171" y="127"/>
                    <a:pt x="172" y="126"/>
                    <a:pt x="172" y="123"/>
                  </a:cubicBezTo>
                  <a:cubicBezTo>
                    <a:pt x="172" y="121"/>
                    <a:pt x="172" y="120"/>
                    <a:pt x="173" y="118"/>
                  </a:cubicBezTo>
                  <a:cubicBezTo>
                    <a:pt x="173" y="117"/>
                    <a:pt x="174" y="117"/>
                    <a:pt x="175" y="116"/>
                  </a:cubicBezTo>
                  <a:cubicBezTo>
                    <a:pt x="176" y="115"/>
                    <a:pt x="175" y="113"/>
                    <a:pt x="175" y="112"/>
                  </a:cubicBezTo>
                  <a:cubicBezTo>
                    <a:pt x="175" y="110"/>
                    <a:pt x="176" y="109"/>
                    <a:pt x="176" y="107"/>
                  </a:cubicBezTo>
                  <a:cubicBezTo>
                    <a:pt x="177" y="104"/>
                    <a:pt x="176" y="101"/>
                    <a:pt x="176" y="98"/>
                  </a:cubicBezTo>
                  <a:cubicBezTo>
                    <a:pt x="176" y="96"/>
                    <a:pt x="175" y="94"/>
                    <a:pt x="176" y="93"/>
                  </a:cubicBezTo>
                  <a:cubicBezTo>
                    <a:pt x="177" y="91"/>
                    <a:pt x="176" y="92"/>
                    <a:pt x="176" y="90"/>
                  </a:cubicBezTo>
                  <a:cubicBezTo>
                    <a:pt x="176" y="90"/>
                    <a:pt x="178" y="91"/>
                    <a:pt x="178" y="91"/>
                  </a:cubicBezTo>
                  <a:cubicBezTo>
                    <a:pt x="178" y="91"/>
                    <a:pt x="178" y="90"/>
                    <a:pt x="178" y="90"/>
                  </a:cubicBezTo>
                  <a:cubicBezTo>
                    <a:pt x="178" y="90"/>
                    <a:pt x="179" y="90"/>
                    <a:pt x="179" y="90"/>
                  </a:cubicBezTo>
                  <a:cubicBezTo>
                    <a:pt x="181" y="90"/>
                    <a:pt x="182" y="87"/>
                    <a:pt x="182" y="86"/>
                  </a:cubicBezTo>
                  <a:cubicBezTo>
                    <a:pt x="183" y="85"/>
                    <a:pt x="184" y="83"/>
                    <a:pt x="185" y="81"/>
                  </a:cubicBezTo>
                  <a:cubicBezTo>
                    <a:pt x="187" y="79"/>
                    <a:pt x="189" y="79"/>
                    <a:pt x="190" y="77"/>
                  </a:cubicBezTo>
                  <a:cubicBezTo>
                    <a:pt x="195" y="71"/>
                    <a:pt x="199" y="64"/>
                    <a:pt x="196" y="57"/>
                  </a:cubicBezTo>
                  <a:cubicBezTo>
                    <a:pt x="194" y="53"/>
                    <a:pt x="198" y="60"/>
                    <a:pt x="196" y="57"/>
                  </a:cubicBezTo>
                  <a:close/>
                  <a:moveTo>
                    <a:pt x="115" y="186"/>
                  </a:moveTo>
                  <a:cubicBezTo>
                    <a:pt x="113" y="187"/>
                    <a:pt x="112" y="189"/>
                    <a:pt x="110" y="190"/>
                  </a:cubicBezTo>
                  <a:cubicBezTo>
                    <a:pt x="107" y="191"/>
                    <a:pt x="112" y="188"/>
                    <a:pt x="112" y="187"/>
                  </a:cubicBezTo>
                  <a:cubicBezTo>
                    <a:pt x="113" y="186"/>
                    <a:pt x="114" y="184"/>
                    <a:pt x="116" y="182"/>
                  </a:cubicBezTo>
                  <a:cubicBezTo>
                    <a:pt x="118" y="180"/>
                    <a:pt x="117" y="184"/>
                    <a:pt x="115" y="186"/>
                  </a:cubicBezTo>
                  <a:cubicBezTo>
                    <a:pt x="115" y="186"/>
                    <a:pt x="116" y="185"/>
                    <a:pt x="115" y="186"/>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dirty="0"/>
            </a:p>
          </p:txBody>
        </p:sp>
        <p:sp>
          <p:nvSpPr>
            <p:cNvPr id="138" name="Freeform 629"/>
            <p:cNvSpPr>
              <a:spLocks/>
            </p:cNvSpPr>
            <p:nvPr/>
          </p:nvSpPr>
          <p:spPr bwMode="auto">
            <a:xfrm>
              <a:off x="4481836" y="5242840"/>
              <a:ext cx="125829" cy="130608"/>
            </a:xfrm>
            <a:custGeom>
              <a:avLst/>
              <a:gdLst>
                <a:gd name="T0" fmla="*/ 21 w 27"/>
                <a:gd name="T1" fmla="*/ 10 h 28"/>
                <a:gd name="T2" fmla="*/ 17 w 27"/>
                <a:gd name="T3" fmla="*/ 7 h 28"/>
                <a:gd name="T4" fmla="*/ 14 w 27"/>
                <a:gd name="T5" fmla="*/ 6 h 28"/>
                <a:gd name="T6" fmla="*/ 11 w 27"/>
                <a:gd name="T7" fmla="*/ 3 h 28"/>
                <a:gd name="T8" fmla="*/ 6 w 27"/>
                <a:gd name="T9" fmla="*/ 2 h 28"/>
                <a:gd name="T10" fmla="*/ 4 w 27"/>
                <a:gd name="T11" fmla="*/ 3 h 28"/>
                <a:gd name="T12" fmla="*/ 3 w 27"/>
                <a:gd name="T13" fmla="*/ 6 h 28"/>
                <a:gd name="T14" fmla="*/ 3 w 27"/>
                <a:gd name="T15" fmla="*/ 12 h 28"/>
                <a:gd name="T16" fmla="*/ 2 w 27"/>
                <a:gd name="T17" fmla="*/ 17 h 28"/>
                <a:gd name="T18" fmla="*/ 1 w 27"/>
                <a:gd name="T19" fmla="*/ 22 h 28"/>
                <a:gd name="T20" fmla="*/ 4 w 27"/>
                <a:gd name="T21" fmla="*/ 25 h 28"/>
                <a:gd name="T22" fmla="*/ 9 w 27"/>
                <a:gd name="T23" fmla="*/ 26 h 28"/>
                <a:gd name="T24" fmla="*/ 13 w 27"/>
                <a:gd name="T25" fmla="*/ 28 h 28"/>
                <a:gd name="T26" fmla="*/ 19 w 27"/>
                <a:gd name="T27" fmla="*/ 28 h 28"/>
                <a:gd name="T28" fmla="*/ 24 w 27"/>
                <a:gd name="T29" fmla="*/ 25 h 28"/>
                <a:gd name="T30" fmla="*/ 26 w 27"/>
                <a:gd name="T31" fmla="*/ 19 h 28"/>
                <a:gd name="T32" fmla="*/ 24 w 27"/>
                <a:gd name="T33" fmla="*/ 14 h 28"/>
                <a:gd name="T34" fmla="*/ 21 w 27"/>
                <a:gd name="T35" fmla="*/ 10 h 28"/>
                <a:gd name="T36" fmla="*/ 21 w 27"/>
                <a:gd name="T37"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8">
                  <a:moveTo>
                    <a:pt x="21" y="10"/>
                  </a:moveTo>
                  <a:cubicBezTo>
                    <a:pt x="20" y="8"/>
                    <a:pt x="18" y="8"/>
                    <a:pt x="17" y="7"/>
                  </a:cubicBezTo>
                  <a:cubicBezTo>
                    <a:pt x="16" y="6"/>
                    <a:pt x="15" y="7"/>
                    <a:pt x="14" y="6"/>
                  </a:cubicBezTo>
                  <a:cubicBezTo>
                    <a:pt x="13" y="5"/>
                    <a:pt x="12" y="4"/>
                    <a:pt x="11" y="3"/>
                  </a:cubicBezTo>
                  <a:cubicBezTo>
                    <a:pt x="10" y="0"/>
                    <a:pt x="9" y="1"/>
                    <a:pt x="6" y="2"/>
                  </a:cubicBezTo>
                  <a:cubicBezTo>
                    <a:pt x="5" y="2"/>
                    <a:pt x="5" y="1"/>
                    <a:pt x="4" y="3"/>
                  </a:cubicBezTo>
                  <a:cubicBezTo>
                    <a:pt x="3" y="4"/>
                    <a:pt x="3" y="5"/>
                    <a:pt x="3" y="6"/>
                  </a:cubicBezTo>
                  <a:cubicBezTo>
                    <a:pt x="3" y="8"/>
                    <a:pt x="3" y="10"/>
                    <a:pt x="3" y="12"/>
                  </a:cubicBezTo>
                  <a:cubicBezTo>
                    <a:pt x="3" y="13"/>
                    <a:pt x="3" y="15"/>
                    <a:pt x="2" y="17"/>
                  </a:cubicBezTo>
                  <a:cubicBezTo>
                    <a:pt x="0" y="19"/>
                    <a:pt x="0" y="19"/>
                    <a:pt x="1" y="22"/>
                  </a:cubicBezTo>
                  <a:cubicBezTo>
                    <a:pt x="2" y="24"/>
                    <a:pt x="2" y="24"/>
                    <a:pt x="4" y="25"/>
                  </a:cubicBezTo>
                  <a:cubicBezTo>
                    <a:pt x="6" y="25"/>
                    <a:pt x="8" y="25"/>
                    <a:pt x="9" y="26"/>
                  </a:cubicBezTo>
                  <a:cubicBezTo>
                    <a:pt x="10" y="26"/>
                    <a:pt x="12" y="28"/>
                    <a:pt x="13" y="28"/>
                  </a:cubicBezTo>
                  <a:cubicBezTo>
                    <a:pt x="15" y="27"/>
                    <a:pt x="17" y="28"/>
                    <a:pt x="19" y="28"/>
                  </a:cubicBezTo>
                  <a:cubicBezTo>
                    <a:pt x="20" y="28"/>
                    <a:pt x="23" y="26"/>
                    <a:pt x="24" y="25"/>
                  </a:cubicBezTo>
                  <a:cubicBezTo>
                    <a:pt x="26" y="23"/>
                    <a:pt x="27" y="21"/>
                    <a:pt x="26" y="19"/>
                  </a:cubicBezTo>
                  <a:cubicBezTo>
                    <a:pt x="25" y="17"/>
                    <a:pt x="25" y="16"/>
                    <a:pt x="24" y="14"/>
                  </a:cubicBezTo>
                  <a:cubicBezTo>
                    <a:pt x="24" y="12"/>
                    <a:pt x="23" y="11"/>
                    <a:pt x="21" y="10"/>
                  </a:cubicBezTo>
                  <a:cubicBezTo>
                    <a:pt x="20" y="9"/>
                    <a:pt x="22" y="10"/>
                    <a:pt x="21"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39" name="Freeform 630"/>
            <p:cNvSpPr>
              <a:spLocks/>
            </p:cNvSpPr>
            <p:nvPr/>
          </p:nvSpPr>
          <p:spPr bwMode="auto">
            <a:xfrm>
              <a:off x="4121870" y="5037372"/>
              <a:ext cx="481017" cy="836206"/>
            </a:xfrm>
            <a:custGeom>
              <a:avLst/>
              <a:gdLst>
                <a:gd name="T0" fmla="*/ 80 w 103"/>
                <a:gd name="T1" fmla="*/ 52 h 179"/>
                <a:gd name="T2" fmla="*/ 85 w 103"/>
                <a:gd name="T3" fmla="*/ 42 h 179"/>
                <a:gd name="T4" fmla="*/ 102 w 103"/>
                <a:gd name="T5" fmla="*/ 29 h 179"/>
                <a:gd name="T6" fmla="*/ 99 w 103"/>
                <a:gd name="T7" fmla="*/ 21 h 179"/>
                <a:gd name="T8" fmla="*/ 94 w 103"/>
                <a:gd name="T9" fmla="*/ 29 h 179"/>
                <a:gd name="T10" fmla="*/ 82 w 103"/>
                <a:gd name="T11" fmla="*/ 30 h 179"/>
                <a:gd name="T12" fmla="*/ 79 w 103"/>
                <a:gd name="T13" fmla="*/ 28 h 179"/>
                <a:gd name="T14" fmla="*/ 81 w 103"/>
                <a:gd name="T15" fmla="*/ 22 h 179"/>
                <a:gd name="T16" fmla="*/ 64 w 103"/>
                <a:gd name="T17" fmla="*/ 9 h 179"/>
                <a:gd name="T18" fmla="*/ 57 w 103"/>
                <a:gd name="T19" fmla="*/ 2 h 179"/>
                <a:gd name="T20" fmla="*/ 48 w 103"/>
                <a:gd name="T21" fmla="*/ 4 h 179"/>
                <a:gd name="T22" fmla="*/ 39 w 103"/>
                <a:gd name="T23" fmla="*/ 1 h 179"/>
                <a:gd name="T24" fmla="*/ 35 w 103"/>
                <a:gd name="T25" fmla="*/ 9 h 179"/>
                <a:gd name="T26" fmla="*/ 27 w 103"/>
                <a:gd name="T27" fmla="*/ 22 h 179"/>
                <a:gd name="T28" fmla="*/ 25 w 103"/>
                <a:gd name="T29" fmla="*/ 32 h 179"/>
                <a:gd name="T30" fmla="*/ 21 w 103"/>
                <a:gd name="T31" fmla="*/ 39 h 179"/>
                <a:gd name="T32" fmla="*/ 19 w 103"/>
                <a:gd name="T33" fmla="*/ 47 h 179"/>
                <a:gd name="T34" fmla="*/ 17 w 103"/>
                <a:gd name="T35" fmla="*/ 52 h 179"/>
                <a:gd name="T36" fmla="*/ 20 w 103"/>
                <a:gd name="T37" fmla="*/ 61 h 179"/>
                <a:gd name="T38" fmla="*/ 18 w 103"/>
                <a:gd name="T39" fmla="*/ 79 h 179"/>
                <a:gd name="T40" fmla="*/ 15 w 103"/>
                <a:gd name="T41" fmla="*/ 94 h 179"/>
                <a:gd name="T42" fmla="*/ 10 w 103"/>
                <a:gd name="T43" fmla="*/ 117 h 179"/>
                <a:gd name="T44" fmla="*/ 13 w 103"/>
                <a:gd name="T45" fmla="*/ 130 h 179"/>
                <a:gd name="T46" fmla="*/ 12 w 103"/>
                <a:gd name="T47" fmla="*/ 135 h 179"/>
                <a:gd name="T48" fmla="*/ 8 w 103"/>
                <a:gd name="T49" fmla="*/ 147 h 179"/>
                <a:gd name="T50" fmla="*/ 5 w 103"/>
                <a:gd name="T51" fmla="*/ 156 h 179"/>
                <a:gd name="T52" fmla="*/ 8 w 103"/>
                <a:gd name="T53" fmla="*/ 170 h 179"/>
                <a:gd name="T54" fmla="*/ 13 w 103"/>
                <a:gd name="T55" fmla="*/ 176 h 179"/>
                <a:gd name="T56" fmla="*/ 23 w 103"/>
                <a:gd name="T57" fmla="*/ 178 h 179"/>
                <a:gd name="T58" fmla="*/ 27 w 103"/>
                <a:gd name="T59" fmla="*/ 179 h 179"/>
                <a:gd name="T60" fmla="*/ 24 w 103"/>
                <a:gd name="T61" fmla="*/ 169 h 179"/>
                <a:gd name="T62" fmla="*/ 25 w 103"/>
                <a:gd name="T63" fmla="*/ 163 h 179"/>
                <a:gd name="T64" fmla="*/ 28 w 103"/>
                <a:gd name="T65" fmla="*/ 163 h 179"/>
                <a:gd name="T66" fmla="*/ 31 w 103"/>
                <a:gd name="T67" fmla="*/ 157 h 179"/>
                <a:gd name="T68" fmla="*/ 40 w 103"/>
                <a:gd name="T69" fmla="*/ 151 h 179"/>
                <a:gd name="T70" fmla="*/ 41 w 103"/>
                <a:gd name="T71" fmla="*/ 145 h 179"/>
                <a:gd name="T72" fmla="*/ 32 w 103"/>
                <a:gd name="T73" fmla="*/ 140 h 179"/>
                <a:gd name="T74" fmla="*/ 39 w 103"/>
                <a:gd name="T75" fmla="*/ 131 h 179"/>
                <a:gd name="T76" fmla="*/ 43 w 103"/>
                <a:gd name="T77" fmla="*/ 124 h 179"/>
                <a:gd name="T78" fmla="*/ 48 w 103"/>
                <a:gd name="T79" fmla="*/ 116 h 179"/>
                <a:gd name="T80" fmla="*/ 51 w 103"/>
                <a:gd name="T81" fmla="*/ 114 h 179"/>
                <a:gd name="T82" fmla="*/ 45 w 103"/>
                <a:gd name="T83" fmla="*/ 113 h 179"/>
                <a:gd name="T84" fmla="*/ 54 w 103"/>
                <a:gd name="T85" fmla="*/ 108 h 179"/>
                <a:gd name="T86" fmla="*/ 58 w 103"/>
                <a:gd name="T87" fmla="*/ 102 h 179"/>
                <a:gd name="T88" fmla="*/ 59 w 103"/>
                <a:gd name="T89" fmla="*/ 97 h 179"/>
                <a:gd name="T90" fmla="*/ 60 w 103"/>
                <a:gd name="T91" fmla="*/ 96 h 179"/>
                <a:gd name="T92" fmla="*/ 76 w 103"/>
                <a:gd name="T93" fmla="*/ 93 h 179"/>
                <a:gd name="T94" fmla="*/ 84 w 103"/>
                <a:gd name="T95" fmla="*/ 87 h 179"/>
                <a:gd name="T96" fmla="*/ 83 w 103"/>
                <a:gd name="T97" fmla="*/ 78 h 179"/>
                <a:gd name="T98" fmla="*/ 78 w 103"/>
                <a:gd name="T99" fmla="*/ 69 h 179"/>
                <a:gd name="T100" fmla="*/ 78 w 103"/>
                <a:gd name="T101" fmla="*/ 66 h 179"/>
                <a:gd name="T102" fmla="*/ 78 w 103"/>
                <a:gd name="T103" fmla="*/ 6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3" h="179">
                  <a:moveTo>
                    <a:pt x="78" y="62"/>
                  </a:moveTo>
                  <a:cubicBezTo>
                    <a:pt x="81" y="59"/>
                    <a:pt x="79" y="56"/>
                    <a:pt x="80" y="52"/>
                  </a:cubicBezTo>
                  <a:cubicBezTo>
                    <a:pt x="80" y="51"/>
                    <a:pt x="80" y="49"/>
                    <a:pt x="80" y="48"/>
                  </a:cubicBezTo>
                  <a:cubicBezTo>
                    <a:pt x="81" y="45"/>
                    <a:pt x="83" y="44"/>
                    <a:pt x="85" y="42"/>
                  </a:cubicBezTo>
                  <a:cubicBezTo>
                    <a:pt x="89" y="39"/>
                    <a:pt x="91" y="34"/>
                    <a:pt x="95" y="31"/>
                  </a:cubicBezTo>
                  <a:cubicBezTo>
                    <a:pt x="97" y="30"/>
                    <a:pt x="100" y="30"/>
                    <a:pt x="102" y="29"/>
                  </a:cubicBezTo>
                  <a:cubicBezTo>
                    <a:pt x="103" y="27"/>
                    <a:pt x="102" y="24"/>
                    <a:pt x="101" y="23"/>
                  </a:cubicBezTo>
                  <a:cubicBezTo>
                    <a:pt x="100" y="21"/>
                    <a:pt x="101" y="21"/>
                    <a:pt x="99" y="21"/>
                  </a:cubicBezTo>
                  <a:cubicBezTo>
                    <a:pt x="97" y="20"/>
                    <a:pt x="98" y="24"/>
                    <a:pt x="97" y="25"/>
                  </a:cubicBezTo>
                  <a:cubicBezTo>
                    <a:pt x="96" y="26"/>
                    <a:pt x="95" y="28"/>
                    <a:pt x="94" y="29"/>
                  </a:cubicBezTo>
                  <a:cubicBezTo>
                    <a:pt x="93" y="30"/>
                    <a:pt x="90" y="29"/>
                    <a:pt x="88" y="30"/>
                  </a:cubicBezTo>
                  <a:cubicBezTo>
                    <a:pt x="87" y="32"/>
                    <a:pt x="84" y="30"/>
                    <a:pt x="82" y="30"/>
                  </a:cubicBezTo>
                  <a:cubicBezTo>
                    <a:pt x="81" y="30"/>
                    <a:pt x="79" y="31"/>
                    <a:pt x="78" y="30"/>
                  </a:cubicBezTo>
                  <a:cubicBezTo>
                    <a:pt x="76" y="30"/>
                    <a:pt x="79" y="28"/>
                    <a:pt x="79" y="28"/>
                  </a:cubicBezTo>
                  <a:cubicBezTo>
                    <a:pt x="80" y="27"/>
                    <a:pt x="79" y="26"/>
                    <a:pt x="79" y="26"/>
                  </a:cubicBezTo>
                  <a:cubicBezTo>
                    <a:pt x="79" y="24"/>
                    <a:pt x="80" y="23"/>
                    <a:pt x="81" y="22"/>
                  </a:cubicBezTo>
                  <a:cubicBezTo>
                    <a:pt x="85" y="18"/>
                    <a:pt x="77" y="16"/>
                    <a:pt x="74" y="14"/>
                  </a:cubicBezTo>
                  <a:cubicBezTo>
                    <a:pt x="71" y="12"/>
                    <a:pt x="67" y="12"/>
                    <a:pt x="64" y="9"/>
                  </a:cubicBezTo>
                  <a:cubicBezTo>
                    <a:pt x="63" y="8"/>
                    <a:pt x="61" y="7"/>
                    <a:pt x="60" y="6"/>
                  </a:cubicBezTo>
                  <a:cubicBezTo>
                    <a:pt x="59" y="4"/>
                    <a:pt x="58" y="2"/>
                    <a:pt x="57" y="2"/>
                  </a:cubicBezTo>
                  <a:cubicBezTo>
                    <a:pt x="56" y="1"/>
                    <a:pt x="53" y="1"/>
                    <a:pt x="52" y="2"/>
                  </a:cubicBezTo>
                  <a:cubicBezTo>
                    <a:pt x="51" y="3"/>
                    <a:pt x="50" y="6"/>
                    <a:pt x="48" y="4"/>
                  </a:cubicBezTo>
                  <a:cubicBezTo>
                    <a:pt x="47" y="2"/>
                    <a:pt x="45" y="2"/>
                    <a:pt x="43" y="2"/>
                  </a:cubicBezTo>
                  <a:cubicBezTo>
                    <a:pt x="41" y="2"/>
                    <a:pt x="41" y="0"/>
                    <a:pt x="39" y="1"/>
                  </a:cubicBezTo>
                  <a:cubicBezTo>
                    <a:pt x="38" y="2"/>
                    <a:pt x="35" y="3"/>
                    <a:pt x="35" y="4"/>
                  </a:cubicBezTo>
                  <a:cubicBezTo>
                    <a:pt x="34" y="6"/>
                    <a:pt x="35" y="8"/>
                    <a:pt x="35" y="9"/>
                  </a:cubicBezTo>
                  <a:cubicBezTo>
                    <a:pt x="34" y="13"/>
                    <a:pt x="31" y="13"/>
                    <a:pt x="28" y="14"/>
                  </a:cubicBezTo>
                  <a:cubicBezTo>
                    <a:pt x="26" y="15"/>
                    <a:pt x="27" y="20"/>
                    <a:pt x="27" y="22"/>
                  </a:cubicBezTo>
                  <a:cubicBezTo>
                    <a:pt x="27" y="24"/>
                    <a:pt x="28" y="26"/>
                    <a:pt x="28" y="27"/>
                  </a:cubicBezTo>
                  <a:cubicBezTo>
                    <a:pt x="28" y="28"/>
                    <a:pt x="25" y="31"/>
                    <a:pt x="25" y="32"/>
                  </a:cubicBezTo>
                  <a:cubicBezTo>
                    <a:pt x="24" y="33"/>
                    <a:pt x="21" y="35"/>
                    <a:pt x="21" y="36"/>
                  </a:cubicBezTo>
                  <a:cubicBezTo>
                    <a:pt x="21" y="37"/>
                    <a:pt x="21" y="38"/>
                    <a:pt x="21" y="39"/>
                  </a:cubicBezTo>
                  <a:cubicBezTo>
                    <a:pt x="21" y="40"/>
                    <a:pt x="20" y="41"/>
                    <a:pt x="20" y="42"/>
                  </a:cubicBezTo>
                  <a:cubicBezTo>
                    <a:pt x="20" y="43"/>
                    <a:pt x="21" y="46"/>
                    <a:pt x="19" y="47"/>
                  </a:cubicBezTo>
                  <a:cubicBezTo>
                    <a:pt x="19" y="48"/>
                    <a:pt x="19" y="50"/>
                    <a:pt x="19" y="51"/>
                  </a:cubicBezTo>
                  <a:cubicBezTo>
                    <a:pt x="18" y="51"/>
                    <a:pt x="17" y="51"/>
                    <a:pt x="17" y="52"/>
                  </a:cubicBezTo>
                  <a:cubicBezTo>
                    <a:pt x="17" y="54"/>
                    <a:pt x="19" y="55"/>
                    <a:pt x="19" y="57"/>
                  </a:cubicBezTo>
                  <a:cubicBezTo>
                    <a:pt x="19" y="58"/>
                    <a:pt x="19" y="60"/>
                    <a:pt x="20" y="61"/>
                  </a:cubicBezTo>
                  <a:cubicBezTo>
                    <a:pt x="22" y="65"/>
                    <a:pt x="18" y="69"/>
                    <a:pt x="18" y="73"/>
                  </a:cubicBezTo>
                  <a:cubicBezTo>
                    <a:pt x="17" y="75"/>
                    <a:pt x="19" y="77"/>
                    <a:pt x="18" y="79"/>
                  </a:cubicBezTo>
                  <a:cubicBezTo>
                    <a:pt x="17" y="80"/>
                    <a:pt x="15" y="81"/>
                    <a:pt x="14" y="83"/>
                  </a:cubicBezTo>
                  <a:cubicBezTo>
                    <a:pt x="13" y="85"/>
                    <a:pt x="17" y="93"/>
                    <a:pt x="15" y="94"/>
                  </a:cubicBezTo>
                  <a:cubicBezTo>
                    <a:pt x="11" y="96"/>
                    <a:pt x="12" y="101"/>
                    <a:pt x="11" y="105"/>
                  </a:cubicBezTo>
                  <a:cubicBezTo>
                    <a:pt x="9" y="108"/>
                    <a:pt x="10" y="113"/>
                    <a:pt x="10" y="117"/>
                  </a:cubicBezTo>
                  <a:cubicBezTo>
                    <a:pt x="10" y="120"/>
                    <a:pt x="10" y="123"/>
                    <a:pt x="10" y="126"/>
                  </a:cubicBezTo>
                  <a:cubicBezTo>
                    <a:pt x="10" y="127"/>
                    <a:pt x="15" y="130"/>
                    <a:pt x="13" y="130"/>
                  </a:cubicBezTo>
                  <a:cubicBezTo>
                    <a:pt x="13" y="130"/>
                    <a:pt x="9" y="131"/>
                    <a:pt x="11" y="132"/>
                  </a:cubicBezTo>
                  <a:cubicBezTo>
                    <a:pt x="13" y="132"/>
                    <a:pt x="13" y="133"/>
                    <a:pt x="12" y="135"/>
                  </a:cubicBezTo>
                  <a:cubicBezTo>
                    <a:pt x="11" y="137"/>
                    <a:pt x="11" y="139"/>
                    <a:pt x="11" y="142"/>
                  </a:cubicBezTo>
                  <a:cubicBezTo>
                    <a:pt x="11" y="144"/>
                    <a:pt x="9" y="145"/>
                    <a:pt x="8" y="147"/>
                  </a:cubicBezTo>
                  <a:cubicBezTo>
                    <a:pt x="7" y="148"/>
                    <a:pt x="8" y="150"/>
                    <a:pt x="8" y="152"/>
                  </a:cubicBezTo>
                  <a:cubicBezTo>
                    <a:pt x="8" y="153"/>
                    <a:pt x="6" y="156"/>
                    <a:pt x="5" y="156"/>
                  </a:cubicBezTo>
                  <a:cubicBezTo>
                    <a:pt x="0" y="158"/>
                    <a:pt x="3" y="164"/>
                    <a:pt x="4" y="167"/>
                  </a:cubicBezTo>
                  <a:cubicBezTo>
                    <a:pt x="5" y="169"/>
                    <a:pt x="8" y="166"/>
                    <a:pt x="8" y="170"/>
                  </a:cubicBezTo>
                  <a:cubicBezTo>
                    <a:pt x="8" y="171"/>
                    <a:pt x="7" y="174"/>
                    <a:pt x="9" y="175"/>
                  </a:cubicBezTo>
                  <a:cubicBezTo>
                    <a:pt x="10" y="176"/>
                    <a:pt x="11" y="176"/>
                    <a:pt x="13" y="176"/>
                  </a:cubicBezTo>
                  <a:cubicBezTo>
                    <a:pt x="15" y="177"/>
                    <a:pt x="18" y="177"/>
                    <a:pt x="20" y="177"/>
                  </a:cubicBezTo>
                  <a:cubicBezTo>
                    <a:pt x="21" y="177"/>
                    <a:pt x="22" y="177"/>
                    <a:pt x="23" y="178"/>
                  </a:cubicBezTo>
                  <a:cubicBezTo>
                    <a:pt x="23" y="177"/>
                    <a:pt x="24" y="177"/>
                    <a:pt x="25" y="177"/>
                  </a:cubicBezTo>
                  <a:cubicBezTo>
                    <a:pt x="25" y="178"/>
                    <a:pt x="27" y="179"/>
                    <a:pt x="27" y="179"/>
                  </a:cubicBezTo>
                  <a:cubicBezTo>
                    <a:pt x="28" y="179"/>
                    <a:pt x="26" y="176"/>
                    <a:pt x="26" y="175"/>
                  </a:cubicBezTo>
                  <a:cubicBezTo>
                    <a:pt x="24" y="173"/>
                    <a:pt x="24" y="171"/>
                    <a:pt x="24" y="169"/>
                  </a:cubicBezTo>
                  <a:cubicBezTo>
                    <a:pt x="24" y="167"/>
                    <a:pt x="24" y="166"/>
                    <a:pt x="27" y="164"/>
                  </a:cubicBezTo>
                  <a:cubicBezTo>
                    <a:pt x="29" y="163"/>
                    <a:pt x="25" y="163"/>
                    <a:pt x="25" y="163"/>
                  </a:cubicBezTo>
                  <a:cubicBezTo>
                    <a:pt x="25" y="163"/>
                    <a:pt x="27" y="162"/>
                    <a:pt x="26" y="162"/>
                  </a:cubicBezTo>
                  <a:cubicBezTo>
                    <a:pt x="27" y="162"/>
                    <a:pt x="27" y="163"/>
                    <a:pt x="28" y="163"/>
                  </a:cubicBezTo>
                  <a:cubicBezTo>
                    <a:pt x="29" y="164"/>
                    <a:pt x="30" y="163"/>
                    <a:pt x="31" y="163"/>
                  </a:cubicBezTo>
                  <a:cubicBezTo>
                    <a:pt x="32" y="161"/>
                    <a:pt x="31" y="159"/>
                    <a:pt x="31" y="157"/>
                  </a:cubicBezTo>
                  <a:cubicBezTo>
                    <a:pt x="32" y="155"/>
                    <a:pt x="34" y="154"/>
                    <a:pt x="37" y="153"/>
                  </a:cubicBezTo>
                  <a:cubicBezTo>
                    <a:pt x="38" y="152"/>
                    <a:pt x="39" y="152"/>
                    <a:pt x="40" y="151"/>
                  </a:cubicBezTo>
                  <a:cubicBezTo>
                    <a:pt x="41" y="150"/>
                    <a:pt x="39" y="149"/>
                    <a:pt x="39" y="149"/>
                  </a:cubicBezTo>
                  <a:cubicBezTo>
                    <a:pt x="39" y="148"/>
                    <a:pt x="42" y="147"/>
                    <a:pt x="41" y="145"/>
                  </a:cubicBezTo>
                  <a:cubicBezTo>
                    <a:pt x="40" y="143"/>
                    <a:pt x="36" y="145"/>
                    <a:pt x="35" y="143"/>
                  </a:cubicBezTo>
                  <a:cubicBezTo>
                    <a:pt x="34" y="142"/>
                    <a:pt x="33" y="142"/>
                    <a:pt x="32" y="140"/>
                  </a:cubicBezTo>
                  <a:cubicBezTo>
                    <a:pt x="31" y="138"/>
                    <a:pt x="33" y="135"/>
                    <a:pt x="34" y="134"/>
                  </a:cubicBezTo>
                  <a:cubicBezTo>
                    <a:pt x="36" y="133"/>
                    <a:pt x="37" y="131"/>
                    <a:pt x="39" y="131"/>
                  </a:cubicBezTo>
                  <a:cubicBezTo>
                    <a:pt x="41" y="130"/>
                    <a:pt x="41" y="132"/>
                    <a:pt x="42" y="129"/>
                  </a:cubicBezTo>
                  <a:cubicBezTo>
                    <a:pt x="42" y="127"/>
                    <a:pt x="44" y="126"/>
                    <a:pt x="43" y="124"/>
                  </a:cubicBezTo>
                  <a:cubicBezTo>
                    <a:pt x="42" y="121"/>
                    <a:pt x="47" y="121"/>
                    <a:pt x="48" y="119"/>
                  </a:cubicBezTo>
                  <a:cubicBezTo>
                    <a:pt x="48" y="119"/>
                    <a:pt x="43" y="115"/>
                    <a:pt x="48" y="116"/>
                  </a:cubicBezTo>
                  <a:cubicBezTo>
                    <a:pt x="49" y="117"/>
                    <a:pt x="49" y="118"/>
                    <a:pt x="50" y="118"/>
                  </a:cubicBezTo>
                  <a:cubicBezTo>
                    <a:pt x="52" y="118"/>
                    <a:pt x="52" y="115"/>
                    <a:pt x="51" y="114"/>
                  </a:cubicBezTo>
                  <a:cubicBezTo>
                    <a:pt x="51" y="113"/>
                    <a:pt x="49" y="115"/>
                    <a:pt x="49" y="115"/>
                  </a:cubicBezTo>
                  <a:cubicBezTo>
                    <a:pt x="47" y="115"/>
                    <a:pt x="45" y="114"/>
                    <a:pt x="45" y="113"/>
                  </a:cubicBezTo>
                  <a:cubicBezTo>
                    <a:pt x="45" y="112"/>
                    <a:pt x="43" y="105"/>
                    <a:pt x="45" y="105"/>
                  </a:cubicBezTo>
                  <a:cubicBezTo>
                    <a:pt x="48" y="106"/>
                    <a:pt x="50" y="108"/>
                    <a:pt x="54" y="108"/>
                  </a:cubicBezTo>
                  <a:cubicBezTo>
                    <a:pt x="55" y="108"/>
                    <a:pt x="56" y="107"/>
                    <a:pt x="57" y="107"/>
                  </a:cubicBezTo>
                  <a:cubicBezTo>
                    <a:pt x="59" y="105"/>
                    <a:pt x="57" y="104"/>
                    <a:pt x="58" y="102"/>
                  </a:cubicBezTo>
                  <a:cubicBezTo>
                    <a:pt x="58" y="101"/>
                    <a:pt x="59" y="100"/>
                    <a:pt x="59" y="100"/>
                  </a:cubicBezTo>
                  <a:cubicBezTo>
                    <a:pt x="60" y="98"/>
                    <a:pt x="59" y="98"/>
                    <a:pt x="59" y="97"/>
                  </a:cubicBezTo>
                  <a:cubicBezTo>
                    <a:pt x="58" y="96"/>
                    <a:pt x="58" y="94"/>
                    <a:pt x="59" y="94"/>
                  </a:cubicBezTo>
                  <a:cubicBezTo>
                    <a:pt x="61" y="94"/>
                    <a:pt x="60" y="96"/>
                    <a:pt x="60" y="96"/>
                  </a:cubicBezTo>
                  <a:cubicBezTo>
                    <a:pt x="59" y="95"/>
                    <a:pt x="65" y="95"/>
                    <a:pt x="65" y="95"/>
                  </a:cubicBezTo>
                  <a:cubicBezTo>
                    <a:pt x="69" y="95"/>
                    <a:pt x="72" y="93"/>
                    <a:pt x="76" y="93"/>
                  </a:cubicBezTo>
                  <a:cubicBezTo>
                    <a:pt x="77" y="92"/>
                    <a:pt x="80" y="91"/>
                    <a:pt x="82" y="90"/>
                  </a:cubicBezTo>
                  <a:cubicBezTo>
                    <a:pt x="83" y="89"/>
                    <a:pt x="83" y="88"/>
                    <a:pt x="84" y="87"/>
                  </a:cubicBezTo>
                  <a:cubicBezTo>
                    <a:pt x="85" y="86"/>
                    <a:pt x="86" y="85"/>
                    <a:pt x="87" y="83"/>
                  </a:cubicBezTo>
                  <a:cubicBezTo>
                    <a:pt x="87" y="80"/>
                    <a:pt x="85" y="80"/>
                    <a:pt x="83" y="78"/>
                  </a:cubicBezTo>
                  <a:cubicBezTo>
                    <a:pt x="82" y="76"/>
                    <a:pt x="85" y="75"/>
                    <a:pt x="83" y="73"/>
                  </a:cubicBezTo>
                  <a:cubicBezTo>
                    <a:pt x="82" y="72"/>
                    <a:pt x="78" y="71"/>
                    <a:pt x="78" y="69"/>
                  </a:cubicBezTo>
                  <a:cubicBezTo>
                    <a:pt x="78" y="69"/>
                    <a:pt x="78" y="68"/>
                    <a:pt x="79" y="68"/>
                  </a:cubicBezTo>
                  <a:cubicBezTo>
                    <a:pt x="79" y="67"/>
                    <a:pt x="78" y="67"/>
                    <a:pt x="78" y="66"/>
                  </a:cubicBezTo>
                  <a:cubicBezTo>
                    <a:pt x="78" y="65"/>
                    <a:pt x="77" y="63"/>
                    <a:pt x="78" y="62"/>
                  </a:cubicBezTo>
                  <a:cubicBezTo>
                    <a:pt x="79" y="61"/>
                    <a:pt x="77" y="63"/>
                    <a:pt x="78" y="6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0" name="Freeform 631"/>
            <p:cNvSpPr>
              <a:spLocks/>
            </p:cNvSpPr>
            <p:nvPr/>
          </p:nvSpPr>
          <p:spPr bwMode="auto">
            <a:xfrm>
              <a:off x="3809685" y="4156570"/>
              <a:ext cx="101938" cy="113087"/>
            </a:xfrm>
            <a:custGeom>
              <a:avLst/>
              <a:gdLst>
                <a:gd name="T0" fmla="*/ 15 w 22"/>
                <a:gd name="T1" fmla="*/ 23 h 24"/>
                <a:gd name="T2" fmla="*/ 19 w 22"/>
                <a:gd name="T3" fmla="*/ 24 h 24"/>
                <a:gd name="T4" fmla="*/ 19 w 22"/>
                <a:gd name="T5" fmla="*/ 17 h 24"/>
                <a:gd name="T6" fmla="*/ 20 w 22"/>
                <a:gd name="T7" fmla="*/ 10 h 24"/>
                <a:gd name="T8" fmla="*/ 21 w 22"/>
                <a:gd name="T9" fmla="*/ 7 h 24"/>
                <a:gd name="T10" fmla="*/ 22 w 22"/>
                <a:gd name="T11" fmla="*/ 3 h 24"/>
                <a:gd name="T12" fmla="*/ 17 w 22"/>
                <a:gd name="T13" fmla="*/ 4 h 24"/>
                <a:gd name="T14" fmla="*/ 12 w 22"/>
                <a:gd name="T15" fmla="*/ 5 h 24"/>
                <a:gd name="T16" fmla="*/ 9 w 22"/>
                <a:gd name="T17" fmla="*/ 8 h 24"/>
                <a:gd name="T18" fmla="*/ 4 w 22"/>
                <a:gd name="T19" fmla="*/ 9 h 24"/>
                <a:gd name="T20" fmla="*/ 3 w 22"/>
                <a:gd name="T21" fmla="*/ 12 h 24"/>
                <a:gd name="T22" fmla="*/ 0 w 22"/>
                <a:gd name="T23" fmla="*/ 13 h 24"/>
                <a:gd name="T24" fmla="*/ 6 w 22"/>
                <a:gd name="T25" fmla="*/ 19 h 24"/>
                <a:gd name="T26" fmla="*/ 11 w 22"/>
                <a:gd name="T27" fmla="*/ 22 h 24"/>
                <a:gd name="T28" fmla="*/ 15 w 22"/>
                <a:gd name="T29" fmla="*/ 23 h 24"/>
                <a:gd name="T30" fmla="*/ 15 w 22"/>
                <a:gd name="T31" fmla="*/ 23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24">
                  <a:moveTo>
                    <a:pt x="15" y="23"/>
                  </a:moveTo>
                  <a:cubicBezTo>
                    <a:pt x="16" y="24"/>
                    <a:pt x="17" y="24"/>
                    <a:pt x="19" y="24"/>
                  </a:cubicBezTo>
                  <a:cubicBezTo>
                    <a:pt x="17" y="21"/>
                    <a:pt x="19" y="20"/>
                    <a:pt x="19" y="17"/>
                  </a:cubicBezTo>
                  <a:cubicBezTo>
                    <a:pt x="19" y="15"/>
                    <a:pt x="20" y="12"/>
                    <a:pt x="20" y="10"/>
                  </a:cubicBezTo>
                  <a:cubicBezTo>
                    <a:pt x="20" y="9"/>
                    <a:pt x="21" y="8"/>
                    <a:pt x="21" y="7"/>
                  </a:cubicBezTo>
                  <a:cubicBezTo>
                    <a:pt x="22" y="6"/>
                    <a:pt x="21" y="5"/>
                    <a:pt x="22" y="3"/>
                  </a:cubicBezTo>
                  <a:cubicBezTo>
                    <a:pt x="22" y="0"/>
                    <a:pt x="18" y="4"/>
                    <a:pt x="17" y="4"/>
                  </a:cubicBezTo>
                  <a:cubicBezTo>
                    <a:pt x="15" y="4"/>
                    <a:pt x="14" y="3"/>
                    <a:pt x="12" y="5"/>
                  </a:cubicBezTo>
                  <a:cubicBezTo>
                    <a:pt x="12" y="5"/>
                    <a:pt x="10" y="9"/>
                    <a:pt x="9" y="8"/>
                  </a:cubicBezTo>
                  <a:cubicBezTo>
                    <a:pt x="7" y="8"/>
                    <a:pt x="6" y="8"/>
                    <a:pt x="4" y="9"/>
                  </a:cubicBezTo>
                  <a:cubicBezTo>
                    <a:pt x="4" y="10"/>
                    <a:pt x="4" y="12"/>
                    <a:pt x="3" y="12"/>
                  </a:cubicBezTo>
                  <a:cubicBezTo>
                    <a:pt x="3" y="13"/>
                    <a:pt x="1" y="13"/>
                    <a:pt x="0" y="13"/>
                  </a:cubicBezTo>
                  <a:cubicBezTo>
                    <a:pt x="2" y="15"/>
                    <a:pt x="4" y="18"/>
                    <a:pt x="6" y="19"/>
                  </a:cubicBezTo>
                  <a:cubicBezTo>
                    <a:pt x="7" y="21"/>
                    <a:pt x="9" y="22"/>
                    <a:pt x="11" y="22"/>
                  </a:cubicBezTo>
                  <a:cubicBezTo>
                    <a:pt x="12" y="22"/>
                    <a:pt x="14" y="22"/>
                    <a:pt x="15" y="23"/>
                  </a:cubicBezTo>
                  <a:cubicBezTo>
                    <a:pt x="16" y="23"/>
                    <a:pt x="15" y="22"/>
                    <a:pt x="15"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1" name="Freeform 632"/>
            <p:cNvSpPr>
              <a:spLocks/>
            </p:cNvSpPr>
            <p:nvPr/>
          </p:nvSpPr>
          <p:spPr bwMode="auto">
            <a:xfrm>
              <a:off x="3841542" y="4260099"/>
              <a:ext cx="79638" cy="70082"/>
            </a:xfrm>
            <a:custGeom>
              <a:avLst/>
              <a:gdLst>
                <a:gd name="T0" fmla="*/ 16 w 17"/>
                <a:gd name="T1" fmla="*/ 10 h 15"/>
                <a:gd name="T2" fmla="*/ 17 w 17"/>
                <a:gd name="T3" fmla="*/ 8 h 15"/>
                <a:gd name="T4" fmla="*/ 15 w 17"/>
                <a:gd name="T5" fmla="*/ 6 h 15"/>
                <a:gd name="T6" fmla="*/ 12 w 17"/>
                <a:gd name="T7" fmla="*/ 2 h 15"/>
                <a:gd name="T8" fmla="*/ 8 w 17"/>
                <a:gd name="T9" fmla="*/ 1 h 15"/>
                <a:gd name="T10" fmla="*/ 3 w 17"/>
                <a:gd name="T11" fmla="*/ 0 h 15"/>
                <a:gd name="T12" fmla="*/ 3 w 17"/>
                <a:gd name="T13" fmla="*/ 6 h 15"/>
                <a:gd name="T14" fmla="*/ 6 w 17"/>
                <a:gd name="T15" fmla="*/ 7 h 15"/>
                <a:gd name="T16" fmla="*/ 4 w 17"/>
                <a:gd name="T17" fmla="*/ 5 h 15"/>
                <a:gd name="T18" fmla="*/ 7 w 17"/>
                <a:gd name="T19" fmla="*/ 7 h 15"/>
                <a:gd name="T20" fmla="*/ 11 w 17"/>
                <a:gd name="T21" fmla="*/ 10 h 15"/>
                <a:gd name="T22" fmla="*/ 14 w 17"/>
                <a:gd name="T23" fmla="*/ 14 h 15"/>
                <a:gd name="T24" fmla="*/ 16 w 17"/>
                <a:gd name="T25" fmla="*/ 10 h 15"/>
                <a:gd name="T26" fmla="*/ 16 w 17"/>
                <a:gd name="T27"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 h="15">
                  <a:moveTo>
                    <a:pt x="16" y="10"/>
                  </a:moveTo>
                  <a:cubicBezTo>
                    <a:pt x="16" y="9"/>
                    <a:pt x="16" y="8"/>
                    <a:pt x="17" y="8"/>
                  </a:cubicBezTo>
                  <a:cubicBezTo>
                    <a:pt x="16" y="7"/>
                    <a:pt x="16" y="6"/>
                    <a:pt x="15" y="6"/>
                  </a:cubicBezTo>
                  <a:cubicBezTo>
                    <a:pt x="14" y="5"/>
                    <a:pt x="13" y="2"/>
                    <a:pt x="12" y="2"/>
                  </a:cubicBezTo>
                  <a:cubicBezTo>
                    <a:pt x="10" y="2"/>
                    <a:pt x="9" y="2"/>
                    <a:pt x="8" y="1"/>
                  </a:cubicBezTo>
                  <a:cubicBezTo>
                    <a:pt x="7" y="0"/>
                    <a:pt x="4" y="0"/>
                    <a:pt x="3" y="0"/>
                  </a:cubicBezTo>
                  <a:cubicBezTo>
                    <a:pt x="4" y="1"/>
                    <a:pt x="0" y="6"/>
                    <a:pt x="3" y="6"/>
                  </a:cubicBezTo>
                  <a:cubicBezTo>
                    <a:pt x="4" y="6"/>
                    <a:pt x="4" y="8"/>
                    <a:pt x="6" y="7"/>
                  </a:cubicBezTo>
                  <a:cubicBezTo>
                    <a:pt x="7" y="6"/>
                    <a:pt x="4" y="5"/>
                    <a:pt x="4" y="5"/>
                  </a:cubicBezTo>
                  <a:cubicBezTo>
                    <a:pt x="5" y="5"/>
                    <a:pt x="7" y="6"/>
                    <a:pt x="7" y="7"/>
                  </a:cubicBezTo>
                  <a:cubicBezTo>
                    <a:pt x="8" y="9"/>
                    <a:pt x="10" y="8"/>
                    <a:pt x="11" y="10"/>
                  </a:cubicBezTo>
                  <a:cubicBezTo>
                    <a:pt x="12" y="11"/>
                    <a:pt x="12" y="13"/>
                    <a:pt x="14" y="14"/>
                  </a:cubicBezTo>
                  <a:cubicBezTo>
                    <a:pt x="17" y="15"/>
                    <a:pt x="17" y="12"/>
                    <a:pt x="16" y="10"/>
                  </a:cubicBezTo>
                  <a:cubicBezTo>
                    <a:pt x="16" y="9"/>
                    <a:pt x="16" y="11"/>
                    <a:pt x="16"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2" name="Freeform 633"/>
            <p:cNvSpPr>
              <a:spLocks/>
            </p:cNvSpPr>
            <p:nvPr/>
          </p:nvSpPr>
          <p:spPr bwMode="auto">
            <a:xfrm>
              <a:off x="3752346" y="4180460"/>
              <a:ext cx="52562" cy="41414"/>
            </a:xfrm>
            <a:custGeom>
              <a:avLst/>
              <a:gdLst>
                <a:gd name="T0" fmla="*/ 4 w 11"/>
                <a:gd name="T1" fmla="*/ 1 h 9"/>
                <a:gd name="T2" fmla="*/ 4 w 11"/>
                <a:gd name="T3" fmla="*/ 0 h 9"/>
                <a:gd name="T4" fmla="*/ 0 w 11"/>
                <a:gd name="T5" fmla="*/ 4 h 9"/>
                <a:gd name="T6" fmla="*/ 11 w 11"/>
                <a:gd name="T7" fmla="*/ 5 h 9"/>
                <a:gd name="T8" fmla="*/ 4 w 11"/>
                <a:gd name="T9" fmla="*/ 1 h 9"/>
              </a:gdLst>
              <a:ahLst/>
              <a:cxnLst>
                <a:cxn ang="0">
                  <a:pos x="T0" y="T1"/>
                </a:cxn>
                <a:cxn ang="0">
                  <a:pos x="T2" y="T3"/>
                </a:cxn>
                <a:cxn ang="0">
                  <a:pos x="T4" y="T5"/>
                </a:cxn>
                <a:cxn ang="0">
                  <a:pos x="T6" y="T7"/>
                </a:cxn>
                <a:cxn ang="0">
                  <a:pos x="T8" y="T9"/>
                </a:cxn>
              </a:cxnLst>
              <a:rect l="0" t="0" r="r" b="b"/>
              <a:pathLst>
                <a:path w="11" h="9">
                  <a:moveTo>
                    <a:pt x="4" y="1"/>
                  </a:moveTo>
                  <a:cubicBezTo>
                    <a:pt x="4" y="0"/>
                    <a:pt x="4" y="0"/>
                    <a:pt x="4" y="0"/>
                  </a:cubicBezTo>
                  <a:cubicBezTo>
                    <a:pt x="3" y="1"/>
                    <a:pt x="1" y="3"/>
                    <a:pt x="0" y="4"/>
                  </a:cubicBezTo>
                  <a:cubicBezTo>
                    <a:pt x="2" y="5"/>
                    <a:pt x="11" y="9"/>
                    <a:pt x="11" y="5"/>
                  </a:cubicBezTo>
                  <a:cubicBezTo>
                    <a:pt x="11" y="2"/>
                    <a:pt x="6" y="3"/>
                    <a:pt x="4"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3" name="Freeform 634"/>
            <p:cNvSpPr>
              <a:spLocks/>
            </p:cNvSpPr>
            <p:nvPr/>
          </p:nvSpPr>
          <p:spPr bwMode="auto">
            <a:xfrm>
              <a:off x="3696599" y="4096045"/>
              <a:ext cx="93975" cy="108308"/>
            </a:xfrm>
            <a:custGeom>
              <a:avLst/>
              <a:gdLst>
                <a:gd name="T0" fmla="*/ 16 w 20"/>
                <a:gd name="T1" fmla="*/ 16 h 23"/>
                <a:gd name="T2" fmla="*/ 20 w 20"/>
                <a:gd name="T3" fmla="*/ 12 h 23"/>
                <a:gd name="T4" fmla="*/ 16 w 20"/>
                <a:gd name="T5" fmla="*/ 8 h 23"/>
                <a:gd name="T6" fmla="*/ 16 w 20"/>
                <a:gd name="T7" fmla="*/ 1 h 23"/>
                <a:gd name="T8" fmla="*/ 8 w 20"/>
                <a:gd name="T9" fmla="*/ 1 h 23"/>
                <a:gd name="T10" fmla="*/ 7 w 20"/>
                <a:gd name="T11" fmla="*/ 6 h 23"/>
                <a:gd name="T12" fmla="*/ 8 w 20"/>
                <a:gd name="T13" fmla="*/ 10 h 23"/>
                <a:gd name="T14" fmla="*/ 4 w 20"/>
                <a:gd name="T15" fmla="*/ 10 h 23"/>
                <a:gd name="T16" fmla="*/ 2 w 20"/>
                <a:gd name="T17" fmla="*/ 15 h 23"/>
                <a:gd name="T18" fmla="*/ 12 w 20"/>
                <a:gd name="T19" fmla="*/ 21 h 23"/>
                <a:gd name="T20" fmla="*/ 16 w 20"/>
                <a:gd name="T21" fmla="*/ 16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 h="23">
                  <a:moveTo>
                    <a:pt x="16" y="16"/>
                  </a:moveTo>
                  <a:cubicBezTo>
                    <a:pt x="16" y="14"/>
                    <a:pt x="19" y="13"/>
                    <a:pt x="20" y="12"/>
                  </a:cubicBezTo>
                  <a:cubicBezTo>
                    <a:pt x="17" y="11"/>
                    <a:pt x="16" y="11"/>
                    <a:pt x="16" y="8"/>
                  </a:cubicBezTo>
                  <a:cubicBezTo>
                    <a:pt x="16" y="7"/>
                    <a:pt x="17" y="2"/>
                    <a:pt x="16" y="1"/>
                  </a:cubicBezTo>
                  <a:cubicBezTo>
                    <a:pt x="15" y="0"/>
                    <a:pt x="10" y="1"/>
                    <a:pt x="8" y="1"/>
                  </a:cubicBezTo>
                  <a:cubicBezTo>
                    <a:pt x="6" y="1"/>
                    <a:pt x="6" y="4"/>
                    <a:pt x="7" y="6"/>
                  </a:cubicBezTo>
                  <a:cubicBezTo>
                    <a:pt x="8" y="7"/>
                    <a:pt x="12" y="10"/>
                    <a:pt x="8" y="10"/>
                  </a:cubicBezTo>
                  <a:cubicBezTo>
                    <a:pt x="7" y="10"/>
                    <a:pt x="5" y="10"/>
                    <a:pt x="4" y="10"/>
                  </a:cubicBezTo>
                  <a:cubicBezTo>
                    <a:pt x="2" y="10"/>
                    <a:pt x="2" y="14"/>
                    <a:pt x="2" y="15"/>
                  </a:cubicBezTo>
                  <a:cubicBezTo>
                    <a:pt x="0" y="21"/>
                    <a:pt x="8" y="20"/>
                    <a:pt x="12" y="21"/>
                  </a:cubicBezTo>
                  <a:cubicBezTo>
                    <a:pt x="13" y="23"/>
                    <a:pt x="16" y="17"/>
                    <a:pt x="1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4" name="Freeform 635"/>
            <p:cNvSpPr>
              <a:spLocks/>
            </p:cNvSpPr>
            <p:nvPr/>
          </p:nvSpPr>
          <p:spPr bwMode="auto">
            <a:xfrm>
              <a:off x="3127979" y="3726521"/>
              <a:ext cx="699228" cy="449162"/>
            </a:xfrm>
            <a:custGeom>
              <a:avLst/>
              <a:gdLst>
                <a:gd name="T0" fmla="*/ 132 w 150"/>
                <a:gd name="T1" fmla="*/ 88 h 96"/>
                <a:gd name="T2" fmla="*/ 130 w 150"/>
                <a:gd name="T3" fmla="*/ 80 h 96"/>
                <a:gd name="T4" fmla="*/ 144 w 150"/>
                <a:gd name="T5" fmla="*/ 78 h 96"/>
                <a:gd name="T6" fmla="*/ 146 w 150"/>
                <a:gd name="T7" fmla="*/ 68 h 96"/>
                <a:gd name="T8" fmla="*/ 146 w 150"/>
                <a:gd name="T9" fmla="*/ 61 h 96"/>
                <a:gd name="T10" fmla="*/ 132 w 150"/>
                <a:gd name="T11" fmla="*/ 64 h 96"/>
                <a:gd name="T12" fmla="*/ 126 w 150"/>
                <a:gd name="T13" fmla="*/ 76 h 96"/>
                <a:gd name="T14" fmla="*/ 110 w 150"/>
                <a:gd name="T15" fmla="*/ 76 h 96"/>
                <a:gd name="T16" fmla="*/ 102 w 150"/>
                <a:gd name="T17" fmla="*/ 69 h 96"/>
                <a:gd name="T18" fmla="*/ 96 w 150"/>
                <a:gd name="T19" fmla="*/ 51 h 96"/>
                <a:gd name="T20" fmla="*/ 98 w 150"/>
                <a:gd name="T21" fmla="*/ 38 h 96"/>
                <a:gd name="T22" fmla="*/ 90 w 150"/>
                <a:gd name="T23" fmla="*/ 35 h 96"/>
                <a:gd name="T24" fmla="*/ 82 w 150"/>
                <a:gd name="T25" fmla="*/ 24 h 96"/>
                <a:gd name="T26" fmla="*/ 75 w 150"/>
                <a:gd name="T27" fmla="*/ 17 h 96"/>
                <a:gd name="T28" fmla="*/ 68 w 150"/>
                <a:gd name="T29" fmla="*/ 20 h 96"/>
                <a:gd name="T30" fmla="*/ 59 w 150"/>
                <a:gd name="T31" fmla="*/ 10 h 96"/>
                <a:gd name="T32" fmla="*/ 45 w 150"/>
                <a:gd name="T33" fmla="*/ 6 h 96"/>
                <a:gd name="T34" fmla="*/ 29 w 150"/>
                <a:gd name="T35" fmla="*/ 8 h 96"/>
                <a:gd name="T36" fmla="*/ 13 w 150"/>
                <a:gd name="T37" fmla="*/ 1 h 96"/>
                <a:gd name="T38" fmla="*/ 7 w 150"/>
                <a:gd name="T39" fmla="*/ 16 h 96"/>
                <a:gd name="T40" fmla="*/ 15 w 150"/>
                <a:gd name="T41" fmla="*/ 28 h 96"/>
                <a:gd name="T42" fmla="*/ 15 w 150"/>
                <a:gd name="T43" fmla="*/ 32 h 96"/>
                <a:gd name="T44" fmla="*/ 25 w 150"/>
                <a:gd name="T45" fmla="*/ 38 h 96"/>
                <a:gd name="T46" fmla="*/ 26 w 150"/>
                <a:gd name="T47" fmla="*/ 44 h 96"/>
                <a:gd name="T48" fmla="*/ 36 w 150"/>
                <a:gd name="T49" fmla="*/ 53 h 96"/>
                <a:gd name="T50" fmla="*/ 36 w 150"/>
                <a:gd name="T51" fmla="*/ 47 h 96"/>
                <a:gd name="T52" fmla="*/ 32 w 150"/>
                <a:gd name="T53" fmla="*/ 42 h 96"/>
                <a:gd name="T54" fmla="*/ 26 w 150"/>
                <a:gd name="T55" fmla="*/ 32 h 96"/>
                <a:gd name="T56" fmla="*/ 20 w 150"/>
                <a:gd name="T57" fmla="*/ 23 h 96"/>
                <a:gd name="T58" fmla="*/ 13 w 150"/>
                <a:gd name="T59" fmla="*/ 16 h 96"/>
                <a:gd name="T60" fmla="*/ 11 w 150"/>
                <a:gd name="T61" fmla="*/ 5 h 96"/>
                <a:gd name="T62" fmla="*/ 15 w 150"/>
                <a:gd name="T63" fmla="*/ 7 h 96"/>
                <a:gd name="T64" fmla="*/ 20 w 150"/>
                <a:gd name="T65" fmla="*/ 9 h 96"/>
                <a:gd name="T66" fmla="*/ 23 w 150"/>
                <a:gd name="T67" fmla="*/ 19 h 96"/>
                <a:gd name="T68" fmla="*/ 23 w 150"/>
                <a:gd name="T69" fmla="*/ 20 h 96"/>
                <a:gd name="T70" fmla="*/ 32 w 150"/>
                <a:gd name="T71" fmla="*/ 27 h 96"/>
                <a:gd name="T72" fmla="*/ 36 w 150"/>
                <a:gd name="T73" fmla="*/ 33 h 96"/>
                <a:gd name="T74" fmla="*/ 38 w 150"/>
                <a:gd name="T75" fmla="*/ 38 h 96"/>
                <a:gd name="T76" fmla="*/ 46 w 150"/>
                <a:gd name="T77" fmla="*/ 45 h 96"/>
                <a:gd name="T78" fmla="*/ 54 w 150"/>
                <a:gd name="T79" fmla="*/ 53 h 96"/>
                <a:gd name="T80" fmla="*/ 56 w 150"/>
                <a:gd name="T81" fmla="*/ 59 h 96"/>
                <a:gd name="T82" fmla="*/ 58 w 150"/>
                <a:gd name="T83" fmla="*/ 65 h 96"/>
                <a:gd name="T84" fmla="*/ 60 w 150"/>
                <a:gd name="T85" fmla="*/ 72 h 96"/>
                <a:gd name="T86" fmla="*/ 68 w 150"/>
                <a:gd name="T87" fmla="*/ 77 h 96"/>
                <a:gd name="T88" fmla="*/ 89 w 150"/>
                <a:gd name="T89" fmla="*/ 86 h 96"/>
                <a:gd name="T90" fmla="*/ 113 w 150"/>
                <a:gd name="T91" fmla="*/ 88 h 96"/>
                <a:gd name="T92" fmla="*/ 126 w 150"/>
                <a:gd name="T93" fmla="*/ 8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50" h="96">
                  <a:moveTo>
                    <a:pt x="126" y="89"/>
                  </a:moveTo>
                  <a:cubicBezTo>
                    <a:pt x="127" y="89"/>
                    <a:pt x="134" y="90"/>
                    <a:pt x="132" y="88"/>
                  </a:cubicBezTo>
                  <a:cubicBezTo>
                    <a:pt x="131" y="86"/>
                    <a:pt x="129" y="85"/>
                    <a:pt x="128" y="83"/>
                  </a:cubicBezTo>
                  <a:cubicBezTo>
                    <a:pt x="128" y="83"/>
                    <a:pt x="129" y="80"/>
                    <a:pt x="130" y="80"/>
                  </a:cubicBezTo>
                  <a:cubicBezTo>
                    <a:pt x="131" y="79"/>
                    <a:pt x="136" y="80"/>
                    <a:pt x="138" y="80"/>
                  </a:cubicBezTo>
                  <a:cubicBezTo>
                    <a:pt x="141" y="80"/>
                    <a:pt x="140" y="75"/>
                    <a:pt x="144" y="78"/>
                  </a:cubicBezTo>
                  <a:cubicBezTo>
                    <a:pt x="145" y="76"/>
                    <a:pt x="146" y="75"/>
                    <a:pt x="146" y="73"/>
                  </a:cubicBezTo>
                  <a:cubicBezTo>
                    <a:pt x="146" y="71"/>
                    <a:pt x="145" y="69"/>
                    <a:pt x="146" y="68"/>
                  </a:cubicBezTo>
                  <a:cubicBezTo>
                    <a:pt x="147" y="66"/>
                    <a:pt x="150" y="64"/>
                    <a:pt x="150" y="63"/>
                  </a:cubicBezTo>
                  <a:cubicBezTo>
                    <a:pt x="149" y="61"/>
                    <a:pt x="148" y="61"/>
                    <a:pt x="146" y="61"/>
                  </a:cubicBezTo>
                  <a:cubicBezTo>
                    <a:pt x="143" y="61"/>
                    <a:pt x="139" y="61"/>
                    <a:pt x="136" y="62"/>
                  </a:cubicBezTo>
                  <a:cubicBezTo>
                    <a:pt x="134" y="62"/>
                    <a:pt x="133" y="63"/>
                    <a:pt x="132" y="64"/>
                  </a:cubicBezTo>
                  <a:cubicBezTo>
                    <a:pt x="131" y="66"/>
                    <a:pt x="132" y="68"/>
                    <a:pt x="131" y="70"/>
                  </a:cubicBezTo>
                  <a:cubicBezTo>
                    <a:pt x="131" y="71"/>
                    <a:pt x="126" y="76"/>
                    <a:pt x="126" y="76"/>
                  </a:cubicBezTo>
                  <a:cubicBezTo>
                    <a:pt x="122" y="75"/>
                    <a:pt x="118" y="76"/>
                    <a:pt x="114" y="78"/>
                  </a:cubicBezTo>
                  <a:cubicBezTo>
                    <a:pt x="112" y="78"/>
                    <a:pt x="111" y="77"/>
                    <a:pt x="110" y="76"/>
                  </a:cubicBezTo>
                  <a:cubicBezTo>
                    <a:pt x="109" y="75"/>
                    <a:pt x="107" y="75"/>
                    <a:pt x="105" y="74"/>
                  </a:cubicBezTo>
                  <a:cubicBezTo>
                    <a:pt x="103" y="74"/>
                    <a:pt x="103" y="71"/>
                    <a:pt x="102" y="69"/>
                  </a:cubicBezTo>
                  <a:cubicBezTo>
                    <a:pt x="101" y="67"/>
                    <a:pt x="99" y="66"/>
                    <a:pt x="98" y="64"/>
                  </a:cubicBezTo>
                  <a:cubicBezTo>
                    <a:pt x="97" y="60"/>
                    <a:pt x="95" y="55"/>
                    <a:pt x="96" y="51"/>
                  </a:cubicBezTo>
                  <a:cubicBezTo>
                    <a:pt x="96" y="48"/>
                    <a:pt x="95" y="44"/>
                    <a:pt x="97" y="41"/>
                  </a:cubicBezTo>
                  <a:cubicBezTo>
                    <a:pt x="98" y="40"/>
                    <a:pt x="98" y="39"/>
                    <a:pt x="98" y="38"/>
                  </a:cubicBezTo>
                  <a:cubicBezTo>
                    <a:pt x="99" y="36"/>
                    <a:pt x="97" y="37"/>
                    <a:pt x="96" y="36"/>
                  </a:cubicBezTo>
                  <a:cubicBezTo>
                    <a:pt x="94" y="36"/>
                    <a:pt x="92" y="35"/>
                    <a:pt x="90" y="35"/>
                  </a:cubicBezTo>
                  <a:cubicBezTo>
                    <a:pt x="89" y="34"/>
                    <a:pt x="87" y="32"/>
                    <a:pt x="87" y="30"/>
                  </a:cubicBezTo>
                  <a:cubicBezTo>
                    <a:pt x="87" y="27"/>
                    <a:pt x="84" y="26"/>
                    <a:pt x="82" y="24"/>
                  </a:cubicBezTo>
                  <a:cubicBezTo>
                    <a:pt x="81" y="22"/>
                    <a:pt x="81" y="20"/>
                    <a:pt x="80" y="18"/>
                  </a:cubicBezTo>
                  <a:cubicBezTo>
                    <a:pt x="79" y="17"/>
                    <a:pt x="77" y="17"/>
                    <a:pt x="75" y="17"/>
                  </a:cubicBezTo>
                  <a:cubicBezTo>
                    <a:pt x="74" y="16"/>
                    <a:pt x="72" y="16"/>
                    <a:pt x="71" y="17"/>
                  </a:cubicBezTo>
                  <a:cubicBezTo>
                    <a:pt x="71" y="18"/>
                    <a:pt x="70" y="20"/>
                    <a:pt x="68" y="20"/>
                  </a:cubicBezTo>
                  <a:cubicBezTo>
                    <a:pt x="66" y="20"/>
                    <a:pt x="63" y="18"/>
                    <a:pt x="62" y="16"/>
                  </a:cubicBezTo>
                  <a:cubicBezTo>
                    <a:pt x="61" y="13"/>
                    <a:pt x="61" y="12"/>
                    <a:pt x="59" y="10"/>
                  </a:cubicBezTo>
                  <a:cubicBezTo>
                    <a:pt x="57" y="9"/>
                    <a:pt x="54" y="6"/>
                    <a:pt x="52" y="6"/>
                  </a:cubicBezTo>
                  <a:cubicBezTo>
                    <a:pt x="51" y="5"/>
                    <a:pt x="45" y="5"/>
                    <a:pt x="45" y="6"/>
                  </a:cubicBezTo>
                  <a:cubicBezTo>
                    <a:pt x="43" y="9"/>
                    <a:pt x="42" y="8"/>
                    <a:pt x="39" y="8"/>
                  </a:cubicBezTo>
                  <a:cubicBezTo>
                    <a:pt x="35" y="8"/>
                    <a:pt x="32" y="8"/>
                    <a:pt x="29" y="8"/>
                  </a:cubicBezTo>
                  <a:cubicBezTo>
                    <a:pt x="28" y="8"/>
                    <a:pt x="25" y="6"/>
                    <a:pt x="23" y="5"/>
                  </a:cubicBezTo>
                  <a:cubicBezTo>
                    <a:pt x="20" y="4"/>
                    <a:pt x="17" y="3"/>
                    <a:pt x="13" y="1"/>
                  </a:cubicBezTo>
                  <a:cubicBezTo>
                    <a:pt x="9" y="0"/>
                    <a:pt x="4" y="1"/>
                    <a:pt x="0" y="2"/>
                  </a:cubicBezTo>
                  <a:cubicBezTo>
                    <a:pt x="1" y="7"/>
                    <a:pt x="5" y="11"/>
                    <a:pt x="7" y="16"/>
                  </a:cubicBezTo>
                  <a:cubicBezTo>
                    <a:pt x="8" y="18"/>
                    <a:pt x="11" y="20"/>
                    <a:pt x="13" y="21"/>
                  </a:cubicBezTo>
                  <a:cubicBezTo>
                    <a:pt x="14" y="23"/>
                    <a:pt x="16" y="26"/>
                    <a:pt x="15" y="28"/>
                  </a:cubicBezTo>
                  <a:cubicBezTo>
                    <a:pt x="15" y="28"/>
                    <a:pt x="8" y="26"/>
                    <a:pt x="12" y="29"/>
                  </a:cubicBezTo>
                  <a:cubicBezTo>
                    <a:pt x="13" y="30"/>
                    <a:pt x="14" y="31"/>
                    <a:pt x="15" y="32"/>
                  </a:cubicBezTo>
                  <a:cubicBezTo>
                    <a:pt x="17" y="32"/>
                    <a:pt x="18" y="32"/>
                    <a:pt x="19" y="33"/>
                  </a:cubicBezTo>
                  <a:cubicBezTo>
                    <a:pt x="21" y="34"/>
                    <a:pt x="23" y="36"/>
                    <a:pt x="25" y="38"/>
                  </a:cubicBezTo>
                  <a:cubicBezTo>
                    <a:pt x="26" y="39"/>
                    <a:pt x="25" y="41"/>
                    <a:pt x="24" y="42"/>
                  </a:cubicBezTo>
                  <a:cubicBezTo>
                    <a:pt x="23" y="43"/>
                    <a:pt x="25" y="44"/>
                    <a:pt x="26" y="44"/>
                  </a:cubicBezTo>
                  <a:cubicBezTo>
                    <a:pt x="29" y="46"/>
                    <a:pt x="31" y="48"/>
                    <a:pt x="33" y="50"/>
                  </a:cubicBezTo>
                  <a:cubicBezTo>
                    <a:pt x="34" y="51"/>
                    <a:pt x="35" y="53"/>
                    <a:pt x="36" y="53"/>
                  </a:cubicBezTo>
                  <a:cubicBezTo>
                    <a:pt x="37" y="53"/>
                    <a:pt x="38" y="51"/>
                    <a:pt x="37" y="50"/>
                  </a:cubicBezTo>
                  <a:cubicBezTo>
                    <a:pt x="37" y="49"/>
                    <a:pt x="36" y="48"/>
                    <a:pt x="36" y="47"/>
                  </a:cubicBezTo>
                  <a:cubicBezTo>
                    <a:pt x="35" y="46"/>
                    <a:pt x="33" y="47"/>
                    <a:pt x="32" y="46"/>
                  </a:cubicBezTo>
                  <a:cubicBezTo>
                    <a:pt x="30" y="44"/>
                    <a:pt x="32" y="44"/>
                    <a:pt x="32" y="42"/>
                  </a:cubicBezTo>
                  <a:cubicBezTo>
                    <a:pt x="32" y="42"/>
                    <a:pt x="30" y="40"/>
                    <a:pt x="30" y="39"/>
                  </a:cubicBezTo>
                  <a:cubicBezTo>
                    <a:pt x="28" y="37"/>
                    <a:pt x="28" y="34"/>
                    <a:pt x="26" y="32"/>
                  </a:cubicBezTo>
                  <a:cubicBezTo>
                    <a:pt x="24" y="31"/>
                    <a:pt x="22" y="29"/>
                    <a:pt x="21" y="27"/>
                  </a:cubicBezTo>
                  <a:cubicBezTo>
                    <a:pt x="21" y="26"/>
                    <a:pt x="21" y="24"/>
                    <a:pt x="20" y="23"/>
                  </a:cubicBezTo>
                  <a:cubicBezTo>
                    <a:pt x="19" y="22"/>
                    <a:pt x="18" y="21"/>
                    <a:pt x="17" y="20"/>
                  </a:cubicBezTo>
                  <a:cubicBezTo>
                    <a:pt x="16" y="18"/>
                    <a:pt x="15" y="17"/>
                    <a:pt x="13" y="16"/>
                  </a:cubicBezTo>
                  <a:cubicBezTo>
                    <a:pt x="12" y="15"/>
                    <a:pt x="12" y="13"/>
                    <a:pt x="12" y="12"/>
                  </a:cubicBezTo>
                  <a:cubicBezTo>
                    <a:pt x="12" y="11"/>
                    <a:pt x="10" y="6"/>
                    <a:pt x="11" y="5"/>
                  </a:cubicBezTo>
                  <a:cubicBezTo>
                    <a:pt x="12" y="4"/>
                    <a:pt x="13" y="7"/>
                    <a:pt x="14" y="7"/>
                  </a:cubicBezTo>
                  <a:cubicBezTo>
                    <a:pt x="15" y="7"/>
                    <a:pt x="15" y="7"/>
                    <a:pt x="15" y="7"/>
                  </a:cubicBezTo>
                  <a:cubicBezTo>
                    <a:pt x="17" y="6"/>
                    <a:pt x="17" y="7"/>
                    <a:pt x="18" y="8"/>
                  </a:cubicBezTo>
                  <a:cubicBezTo>
                    <a:pt x="19" y="8"/>
                    <a:pt x="20" y="8"/>
                    <a:pt x="20" y="9"/>
                  </a:cubicBezTo>
                  <a:cubicBezTo>
                    <a:pt x="20" y="11"/>
                    <a:pt x="21" y="13"/>
                    <a:pt x="22" y="15"/>
                  </a:cubicBezTo>
                  <a:cubicBezTo>
                    <a:pt x="22" y="16"/>
                    <a:pt x="23" y="18"/>
                    <a:pt x="23" y="19"/>
                  </a:cubicBezTo>
                  <a:cubicBezTo>
                    <a:pt x="23" y="20"/>
                    <a:pt x="22" y="21"/>
                    <a:pt x="22" y="22"/>
                  </a:cubicBezTo>
                  <a:cubicBezTo>
                    <a:pt x="23" y="22"/>
                    <a:pt x="23" y="20"/>
                    <a:pt x="23" y="20"/>
                  </a:cubicBezTo>
                  <a:cubicBezTo>
                    <a:pt x="24" y="19"/>
                    <a:pt x="25" y="22"/>
                    <a:pt x="26" y="22"/>
                  </a:cubicBezTo>
                  <a:cubicBezTo>
                    <a:pt x="27" y="23"/>
                    <a:pt x="32" y="26"/>
                    <a:pt x="32" y="27"/>
                  </a:cubicBezTo>
                  <a:cubicBezTo>
                    <a:pt x="32" y="29"/>
                    <a:pt x="33" y="30"/>
                    <a:pt x="34" y="30"/>
                  </a:cubicBezTo>
                  <a:cubicBezTo>
                    <a:pt x="35" y="31"/>
                    <a:pt x="35" y="32"/>
                    <a:pt x="36" y="33"/>
                  </a:cubicBezTo>
                  <a:cubicBezTo>
                    <a:pt x="37" y="34"/>
                    <a:pt x="38" y="33"/>
                    <a:pt x="38" y="34"/>
                  </a:cubicBezTo>
                  <a:cubicBezTo>
                    <a:pt x="39" y="35"/>
                    <a:pt x="37" y="36"/>
                    <a:pt x="38" y="38"/>
                  </a:cubicBezTo>
                  <a:cubicBezTo>
                    <a:pt x="40" y="39"/>
                    <a:pt x="42" y="40"/>
                    <a:pt x="44" y="42"/>
                  </a:cubicBezTo>
                  <a:cubicBezTo>
                    <a:pt x="45" y="43"/>
                    <a:pt x="45" y="44"/>
                    <a:pt x="46" y="45"/>
                  </a:cubicBezTo>
                  <a:cubicBezTo>
                    <a:pt x="47" y="46"/>
                    <a:pt x="48" y="46"/>
                    <a:pt x="49" y="48"/>
                  </a:cubicBezTo>
                  <a:cubicBezTo>
                    <a:pt x="51" y="49"/>
                    <a:pt x="52" y="51"/>
                    <a:pt x="54" y="53"/>
                  </a:cubicBezTo>
                  <a:cubicBezTo>
                    <a:pt x="55" y="54"/>
                    <a:pt x="56" y="55"/>
                    <a:pt x="57" y="56"/>
                  </a:cubicBezTo>
                  <a:cubicBezTo>
                    <a:pt x="58" y="58"/>
                    <a:pt x="56" y="58"/>
                    <a:pt x="56" y="59"/>
                  </a:cubicBezTo>
                  <a:cubicBezTo>
                    <a:pt x="56" y="60"/>
                    <a:pt x="59" y="59"/>
                    <a:pt x="59" y="61"/>
                  </a:cubicBezTo>
                  <a:cubicBezTo>
                    <a:pt x="58" y="63"/>
                    <a:pt x="57" y="63"/>
                    <a:pt x="58" y="65"/>
                  </a:cubicBezTo>
                  <a:cubicBezTo>
                    <a:pt x="58" y="65"/>
                    <a:pt x="56" y="67"/>
                    <a:pt x="57" y="68"/>
                  </a:cubicBezTo>
                  <a:cubicBezTo>
                    <a:pt x="58" y="69"/>
                    <a:pt x="59" y="71"/>
                    <a:pt x="60" y="72"/>
                  </a:cubicBezTo>
                  <a:cubicBezTo>
                    <a:pt x="61" y="73"/>
                    <a:pt x="62" y="73"/>
                    <a:pt x="63" y="73"/>
                  </a:cubicBezTo>
                  <a:cubicBezTo>
                    <a:pt x="66" y="74"/>
                    <a:pt x="66" y="76"/>
                    <a:pt x="68" y="77"/>
                  </a:cubicBezTo>
                  <a:cubicBezTo>
                    <a:pt x="71" y="79"/>
                    <a:pt x="75" y="79"/>
                    <a:pt x="77" y="81"/>
                  </a:cubicBezTo>
                  <a:cubicBezTo>
                    <a:pt x="81" y="83"/>
                    <a:pt x="85" y="85"/>
                    <a:pt x="89" y="86"/>
                  </a:cubicBezTo>
                  <a:cubicBezTo>
                    <a:pt x="92" y="88"/>
                    <a:pt x="97" y="90"/>
                    <a:pt x="101" y="91"/>
                  </a:cubicBezTo>
                  <a:cubicBezTo>
                    <a:pt x="105" y="91"/>
                    <a:pt x="108" y="87"/>
                    <a:pt x="113" y="88"/>
                  </a:cubicBezTo>
                  <a:cubicBezTo>
                    <a:pt x="117" y="89"/>
                    <a:pt x="120" y="93"/>
                    <a:pt x="123" y="96"/>
                  </a:cubicBezTo>
                  <a:cubicBezTo>
                    <a:pt x="123" y="95"/>
                    <a:pt x="124" y="90"/>
                    <a:pt x="126" y="89"/>
                  </a:cubicBezTo>
                  <a:cubicBezTo>
                    <a:pt x="127" y="89"/>
                    <a:pt x="125" y="89"/>
                    <a:pt x="126" y="8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5" name="Freeform 636"/>
            <p:cNvSpPr>
              <a:spLocks/>
            </p:cNvSpPr>
            <p:nvPr/>
          </p:nvSpPr>
          <p:spPr bwMode="auto">
            <a:xfrm>
              <a:off x="3766682" y="4143828"/>
              <a:ext cx="140164" cy="74861"/>
            </a:xfrm>
            <a:custGeom>
              <a:avLst/>
              <a:gdLst>
                <a:gd name="T0" fmla="*/ 12 w 30"/>
                <a:gd name="T1" fmla="*/ 15 h 16"/>
                <a:gd name="T2" fmla="*/ 13 w 30"/>
                <a:gd name="T3" fmla="*/ 13 h 16"/>
                <a:gd name="T4" fmla="*/ 16 w 30"/>
                <a:gd name="T5" fmla="*/ 11 h 16"/>
                <a:gd name="T6" fmla="*/ 20 w 30"/>
                <a:gd name="T7" fmla="*/ 10 h 16"/>
                <a:gd name="T8" fmla="*/ 24 w 30"/>
                <a:gd name="T9" fmla="*/ 7 h 16"/>
                <a:gd name="T10" fmla="*/ 30 w 30"/>
                <a:gd name="T11" fmla="*/ 5 h 16"/>
                <a:gd name="T12" fmla="*/ 20 w 30"/>
                <a:gd name="T13" fmla="*/ 1 h 16"/>
                <a:gd name="T14" fmla="*/ 14 w 30"/>
                <a:gd name="T15" fmla="*/ 2 h 16"/>
                <a:gd name="T16" fmla="*/ 8 w 30"/>
                <a:gd name="T17" fmla="*/ 1 h 16"/>
                <a:gd name="T18" fmla="*/ 2 w 30"/>
                <a:gd name="T19" fmla="*/ 4 h 16"/>
                <a:gd name="T20" fmla="*/ 1 w 30"/>
                <a:gd name="T21" fmla="*/ 9 h 16"/>
                <a:gd name="T22" fmla="*/ 8 w 30"/>
                <a:gd name="T23" fmla="*/ 14 h 16"/>
                <a:gd name="T24" fmla="*/ 10 w 30"/>
                <a:gd name="T25" fmla="*/ 14 h 16"/>
                <a:gd name="T26" fmla="*/ 9 w 30"/>
                <a:gd name="T27" fmla="*/ 16 h 16"/>
                <a:gd name="T28" fmla="*/ 12 w 30"/>
                <a:gd name="T29"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16">
                  <a:moveTo>
                    <a:pt x="12" y="15"/>
                  </a:moveTo>
                  <a:cubicBezTo>
                    <a:pt x="13" y="15"/>
                    <a:pt x="13" y="14"/>
                    <a:pt x="13" y="13"/>
                  </a:cubicBezTo>
                  <a:cubicBezTo>
                    <a:pt x="13" y="12"/>
                    <a:pt x="15" y="11"/>
                    <a:pt x="16" y="11"/>
                  </a:cubicBezTo>
                  <a:cubicBezTo>
                    <a:pt x="18" y="10"/>
                    <a:pt x="18" y="12"/>
                    <a:pt x="20" y="10"/>
                  </a:cubicBezTo>
                  <a:cubicBezTo>
                    <a:pt x="21" y="9"/>
                    <a:pt x="22" y="6"/>
                    <a:pt x="24" y="7"/>
                  </a:cubicBezTo>
                  <a:cubicBezTo>
                    <a:pt x="27" y="7"/>
                    <a:pt x="27" y="6"/>
                    <a:pt x="30" y="5"/>
                  </a:cubicBezTo>
                  <a:cubicBezTo>
                    <a:pt x="26" y="3"/>
                    <a:pt x="25" y="0"/>
                    <a:pt x="20" y="1"/>
                  </a:cubicBezTo>
                  <a:cubicBezTo>
                    <a:pt x="18" y="1"/>
                    <a:pt x="16" y="2"/>
                    <a:pt x="14" y="2"/>
                  </a:cubicBezTo>
                  <a:cubicBezTo>
                    <a:pt x="12" y="2"/>
                    <a:pt x="10" y="1"/>
                    <a:pt x="8" y="1"/>
                  </a:cubicBezTo>
                  <a:cubicBezTo>
                    <a:pt x="5" y="2"/>
                    <a:pt x="4" y="2"/>
                    <a:pt x="2" y="4"/>
                  </a:cubicBezTo>
                  <a:cubicBezTo>
                    <a:pt x="2" y="5"/>
                    <a:pt x="0" y="7"/>
                    <a:pt x="1" y="9"/>
                  </a:cubicBezTo>
                  <a:cubicBezTo>
                    <a:pt x="4" y="11"/>
                    <a:pt x="8" y="9"/>
                    <a:pt x="8" y="14"/>
                  </a:cubicBezTo>
                  <a:cubicBezTo>
                    <a:pt x="8" y="14"/>
                    <a:pt x="10" y="14"/>
                    <a:pt x="10" y="14"/>
                  </a:cubicBezTo>
                  <a:cubicBezTo>
                    <a:pt x="10" y="14"/>
                    <a:pt x="9" y="16"/>
                    <a:pt x="9" y="16"/>
                  </a:cubicBezTo>
                  <a:cubicBezTo>
                    <a:pt x="10" y="16"/>
                    <a:pt x="12" y="16"/>
                    <a:pt x="12"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6" name="Freeform 637"/>
            <p:cNvSpPr>
              <a:spLocks/>
            </p:cNvSpPr>
            <p:nvPr/>
          </p:nvSpPr>
          <p:spPr bwMode="auto">
            <a:xfrm>
              <a:off x="3766682" y="4081710"/>
              <a:ext cx="33448" cy="70082"/>
            </a:xfrm>
            <a:custGeom>
              <a:avLst/>
              <a:gdLst>
                <a:gd name="T0" fmla="*/ 5 w 7"/>
                <a:gd name="T1" fmla="*/ 1 h 15"/>
                <a:gd name="T2" fmla="*/ 2 w 7"/>
                <a:gd name="T3" fmla="*/ 4 h 15"/>
                <a:gd name="T4" fmla="*/ 1 w 7"/>
                <a:gd name="T5" fmla="*/ 6 h 15"/>
                <a:gd name="T6" fmla="*/ 2 w 7"/>
                <a:gd name="T7" fmla="*/ 14 h 15"/>
                <a:gd name="T8" fmla="*/ 6 w 7"/>
                <a:gd name="T9" fmla="*/ 8 h 15"/>
                <a:gd name="T10" fmla="*/ 7 w 7"/>
                <a:gd name="T11" fmla="*/ 2 h 15"/>
                <a:gd name="T12" fmla="*/ 5 w 7"/>
                <a:gd name="T13" fmla="*/ 1 h 15"/>
                <a:gd name="T14" fmla="*/ 5 w 7"/>
                <a:gd name="T15" fmla="*/ 1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 h="15">
                  <a:moveTo>
                    <a:pt x="5" y="1"/>
                  </a:moveTo>
                  <a:cubicBezTo>
                    <a:pt x="4" y="0"/>
                    <a:pt x="2" y="3"/>
                    <a:pt x="2" y="4"/>
                  </a:cubicBezTo>
                  <a:cubicBezTo>
                    <a:pt x="1" y="5"/>
                    <a:pt x="1" y="4"/>
                    <a:pt x="1" y="6"/>
                  </a:cubicBezTo>
                  <a:cubicBezTo>
                    <a:pt x="1" y="7"/>
                    <a:pt x="0" y="15"/>
                    <a:pt x="2" y="14"/>
                  </a:cubicBezTo>
                  <a:cubicBezTo>
                    <a:pt x="2" y="13"/>
                    <a:pt x="5" y="10"/>
                    <a:pt x="6" y="8"/>
                  </a:cubicBezTo>
                  <a:cubicBezTo>
                    <a:pt x="6" y="5"/>
                    <a:pt x="6" y="4"/>
                    <a:pt x="7" y="2"/>
                  </a:cubicBezTo>
                  <a:cubicBezTo>
                    <a:pt x="7" y="1"/>
                    <a:pt x="6" y="1"/>
                    <a:pt x="5" y="1"/>
                  </a:cubicBezTo>
                  <a:cubicBezTo>
                    <a:pt x="4" y="0"/>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7" name="Freeform 640"/>
            <p:cNvSpPr>
              <a:spLocks/>
            </p:cNvSpPr>
            <p:nvPr/>
          </p:nvSpPr>
          <p:spPr bwMode="auto">
            <a:xfrm>
              <a:off x="1922250" y="2482565"/>
              <a:ext cx="906289" cy="608439"/>
            </a:xfrm>
            <a:custGeom>
              <a:avLst/>
              <a:gdLst>
                <a:gd name="T0" fmla="*/ 184 w 194"/>
                <a:gd name="T1" fmla="*/ 118 h 130"/>
                <a:gd name="T2" fmla="*/ 161 w 194"/>
                <a:gd name="T3" fmla="*/ 97 h 130"/>
                <a:gd name="T4" fmla="*/ 143 w 194"/>
                <a:gd name="T5" fmla="*/ 92 h 130"/>
                <a:gd name="T6" fmla="*/ 138 w 194"/>
                <a:gd name="T7" fmla="*/ 76 h 130"/>
                <a:gd name="T8" fmla="*/ 135 w 194"/>
                <a:gd name="T9" fmla="*/ 14 h 130"/>
                <a:gd name="T10" fmla="*/ 84 w 194"/>
                <a:gd name="T11" fmla="*/ 8 h 130"/>
                <a:gd name="T12" fmla="*/ 71 w 194"/>
                <a:gd name="T13" fmla="*/ 5 h 130"/>
                <a:gd name="T14" fmla="*/ 62 w 194"/>
                <a:gd name="T15" fmla="*/ 1 h 130"/>
                <a:gd name="T16" fmla="*/ 43 w 194"/>
                <a:gd name="T17" fmla="*/ 8 h 130"/>
                <a:gd name="T18" fmla="*/ 32 w 194"/>
                <a:gd name="T19" fmla="*/ 11 h 130"/>
                <a:gd name="T20" fmla="*/ 12 w 194"/>
                <a:gd name="T21" fmla="*/ 23 h 130"/>
                <a:gd name="T22" fmla="*/ 26 w 194"/>
                <a:gd name="T23" fmla="*/ 38 h 130"/>
                <a:gd name="T24" fmla="*/ 33 w 194"/>
                <a:gd name="T25" fmla="*/ 42 h 130"/>
                <a:gd name="T26" fmla="*/ 38 w 194"/>
                <a:gd name="T27" fmla="*/ 45 h 130"/>
                <a:gd name="T28" fmla="*/ 24 w 194"/>
                <a:gd name="T29" fmla="*/ 42 h 130"/>
                <a:gd name="T30" fmla="*/ 9 w 194"/>
                <a:gd name="T31" fmla="*/ 46 h 130"/>
                <a:gd name="T32" fmla="*/ 12 w 194"/>
                <a:gd name="T33" fmla="*/ 58 h 130"/>
                <a:gd name="T34" fmla="*/ 32 w 194"/>
                <a:gd name="T35" fmla="*/ 58 h 130"/>
                <a:gd name="T36" fmla="*/ 38 w 194"/>
                <a:gd name="T37" fmla="*/ 61 h 130"/>
                <a:gd name="T38" fmla="*/ 21 w 194"/>
                <a:gd name="T39" fmla="*/ 71 h 130"/>
                <a:gd name="T40" fmla="*/ 15 w 194"/>
                <a:gd name="T41" fmla="*/ 78 h 130"/>
                <a:gd name="T42" fmla="*/ 17 w 194"/>
                <a:gd name="T43" fmla="*/ 84 h 130"/>
                <a:gd name="T44" fmla="*/ 26 w 194"/>
                <a:gd name="T45" fmla="*/ 89 h 130"/>
                <a:gd name="T46" fmla="*/ 22 w 194"/>
                <a:gd name="T47" fmla="*/ 94 h 130"/>
                <a:gd name="T48" fmla="*/ 31 w 194"/>
                <a:gd name="T49" fmla="*/ 93 h 130"/>
                <a:gd name="T50" fmla="*/ 38 w 194"/>
                <a:gd name="T51" fmla="*/ 102 h 130"/>
                <a:gd name="T52" fmla="*/ 48 w 194"/>
                <a:gd name="T53" fmla="*/ 105 h 130"/>
                <a:gd name="T54" fmla="*/ 54 w 194"/>
                <a:gd name="T55" fmla="*/ 103 h 130"/>
                <a:gd name="T56" fmla="*/ 55 w 194"/>
                <a:gd name="T57" fmla="*/ 106 h 130"/>
                <a:gd name="T58" fmla="*/ 51 w 194"/>
                <a:gd name="T59" fmla="*/ 114 h 130"/>
                <a:gd name="T60" fmla="*/ 41 w 194"/>
                <a:gd name="T61" fmla="*/ 124 h 130"/>
                <a:gd name="T62" fmla="*/ 36 w 194"/>
                <a:gd name="T63" fmla="*/ 126 h 130"/>
                <a:gd name="T64" fmla="*/ 43 w 194"/>
                <a:gd name="T65" fmla="*/ 125 h 130"/>
                <a:gd name="T66" fmla="*/ 54 w 194"/>
                <a:gd name="T67" fmla="*/ 118 h 130"/>
                <a:gd name="T68" fmla="*/ 72 w 194"/>
                <a:gd name="T69" fmla="*/ 107 h 130"/>
                <a:gd name="T70" fmla="*/ 77 w 194"/>
                <a:gd name="T71" fmla="*/ 91 h 130"/>
                <a:gd name="T72" fmla="*/ 94 w 194"/>
                <a:gd name="T73" fmla="*/ 86 h 130"/>
                <a:gd name="T74" fmla="*/ 87 w 194"/>
                <a:gd name="T75" fmla="*/ 97 h 130"/>
                <a:gd name="T76" fmla="*/ 101 w 194"/>
                <a:gd name="T77" fmla="*/ 88 h 130"/>
                <a:gd name="T78" fmla="*/ 119 w 194"/>
                <a:gd name="T79" fmla="*/ 92 h 130"/>
                <a:gd name="T80" fmla="*/ 136 w 194"/>
                <a:gd name="T81" fmla="*/ 95 h 130"/>
                <a:gd name="T82" fmla="*/ 145 w 194"/>
                <a:gd name="T83" fmla="*/ 98 h 130"/>
                <a:gd name="T84" fmla="*/ 160 w 194"/>
                <a:gd name="T85" fmla="*/ 102 h 130"/>
                <a:gd name="T86" fmla="*/ 169 w 194"/>
                <a:gd name="T87" fmla="*/ 104 h 130"/>
                <a:gd name="T88" fmla="*/ 176 w 194"/>
                <a:gd name="T89" fmla="*/ 111 h 130"/>
                <a:gd name="T90" fmla="*/ 184 w 194"/>
                <a:gd name="T91" fmla="*/ 121 h 130"/>
                <a:gd name="T92" fmla="*/ 186 w 194"/>
                <a:gd name="T93" fmla="*/ 125 h 130"/>
                <a:gd name="T94" fmla="*/ 194 w 194"/>
                <a:gd name="T95" fmla="*/ 126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94" h="130">
                  <a:moveTo>
                    <a:pt x="194" y="126"/>
                  </a:moveTo>
                  <a:cubicBezTo>
                    <a:pt x="193" y="125"/>
                    <a:pt x="191" y="125"/>
                    <a:pt x="193" y="123"/>
                  </a:cubicBezTo>
                  <a:cubicBezTo>
                    <a:pt x="193" y="122"/>
                    <a:pt x="192" y="122"/>
                    <a:pt x="191" y="122"/>
                  </a:cubicBezTo>
                  <a:cubicBezTo>
                    <a:pt x="189" y="120"/>
                    <a:pt x="185" y="119"/>
                    <a:pt x="184" y="118"/>
                  </a:cubicBezTo>
                  <a:cubicBezTo>
                    <a:pt x="180" y="113"/>
                    <a:pt x="178" y="107"/>
                    <a:pt x="174" y="103"/>
                  </a:cubicBezTo>
                  <a:cubicBezTo>
                    <a:pt x="172" y="102"/>
                    <a:pt x="170" y="100"/>
                    <a:pt x="169" y="99"/>
                  </a:cubicBezTo>
                  <a:cubicBezTo>
                    <a:pt x="167" y="98"/>
                    <a:pt x="167" y="95"/>
                    <a:pt x="165" y="95"/>
                  </a:cubicBezTo>
                  <a:cubicBezTo>
                    <a:pt x="164" y="95"/>
                    <a:pt x="161" y="97"/>
                    <a:pt x="161" y="97"/>
                  </a:cubicBezTo>
                  <a:cubicBezTo>
                    <a:pt x="162" y="99"/>
                    <a:pt x="159" y="100"/>
                    <a:pt x="158" y="100"/>
                  </a:cubicBezTo>
                  <a:cubicBezTo>
                    <a:pt x="155" y="101"/>
                    <a:pt x="152" y="97"/>
                    <a:pt x="150" y="95"/>
                  </a:cubicBezTo>
                  <a:cubicBezTo>
                    <a:pt x="149" y="94"/>
                    <a:pt x="148" y="94"/>
                    <a:pt x="147" y="92"/>
                  </a:cubicBezTo>
                  <a:cubicBezTo>
                    <a:pt x="146" y="90"/>
                    <a:pt x="144" y="91"/>
                    <a:pt x="143" y="92"/>
                  </a:cubicBezTo>
                  <a:cubicBezTo>
                    <a:pt x="141" y="92"/>
                    <a:pt x="141" y="91"/>
                    <a:pt x="139" y="92"/>
                  </a:cubicBezTo>
                  <a:cubicBezTo>
                    <a:pt x="139" y="92"/>
                    <a:pt x="138" y="92"/>
                    <a:pt x="138" y="91"/>
                  </a:cubicBezTo>
                  <a:cubicBezTo>
                    <a:pt x="138" y="90"/>
                    <a:pt x="138" y="90"/>
                    <a:pt x="138" y="89"/>
                  </a:cubicBezTo>
                  <a:cubicBezTo>
                    <a:pt x="138" y="85"/>
                    <a:pt x="138" y="80"/>
                    <a:pt x="138" y="76"/>
                  </a:cubicBezTo>
                  <a:cubicBezTo>
                    <a:pt x="138" y="64"/>
                    <a:pt x="138" y="51"/>
                    <a:pt x="138" y="38"/>
                  </a:cubicBezTo>
                  <a:cubicBezTo>
                    <a:pt x="138" y="33"/>
                    <a:pt x="138" y="27"/>
                    <a:pt x="138" y="21"/>
                  </a:cubicBezTo>
                  <a:cubicBezTo>
                    <a:pt x="138" y="20"/>
                    <a:pt x="138" y="18"/>
                    <a:pt x="138" y="16"/>
                  </a:cubicBezTo>
                  <a:cubicBezTo>
                    <a:pt x="138" y="15"/>
                    <a:pt x="137" y="15"/>
                    <a:pt x="135" y="14"/>
                  </a:cubicBezTo>
                  <a:cubicBezTo>
                    <a:pt x="130" y="12"/>
                    <a:pt x="127" y="12"/>
                    <a:pt x="122" y="12"/>
                  </a:cubicBezTo>
                  <a:cubicBezTo>
                    <a:pt x="117" y="12"/>
                    <a:pt x="113" y="11"/>
                    <a:pt x="108" y="10"/>
                  </a:cubicBezTo>
                  <a:cubicBezTo>
                    <a:pt x="102" y="10"/>
                    <a:pt x="97" y="8"/>
                    <a:pt x="92" y="8"/>
                  </a:cubicBezTo>
                  <a:cubicBezTo>
                    <a:pt x="89" y="8"/>
                    <a:pt x="87" y="9"/>
                    <a:pt x="84" y="8"/>
                  </a:cubicBezTo>
                  <a:cubicBezTo>
                    <a:pt x="84" y="8"/>
                    <a:pt x="80" y="7"/>
                    <a:pt x="80" y="7"/>
                  </a:cubicBezTo>
                  <a:cubicBezTo>
                    <a:pt x="80" y="7"/>
                    <a:pt x="81" y="5"/>
                    <a:pt x="81" y="4"/>
                  </a:cubicBezTo>
                  <a:cubicBezTo>
                    <a:pt x="81" y="4"/>
                    <a:pt x="78" y="4"/>
                    <a:pt x="78" y="4"/>
                  </a:cubicBezTo>
                  <a:cubicBezTo>
                    <a:pt x="76" y="4"/>
                    <a:pt x="73" y="5"/>
                    <a:pt x="71" y="5"/>
                  </a:cubicBezTo>
                  <a:cubicBezTo>
                    <a:pt x="69" y="5"/>
                    <a:pt x="70" y="1"/>
                    <a:pt x="67" y="3"/>
                  </a:cubicBezTo>
                  <a:cubicBezTo>
                    <a:pt x="66" y="3"/>
                    <a:pt x="65" y="5"/>
                    <a:pt x="64" y="4"/>
                  </a:cubicBezTo>
                  <a:cubicBezTo>
                    <a:pt x="62" y="4"/>
                    <a:pt x="62" y="3"/>
                    <a:pt x="64" y="2"/>
                  </a:cubicBezTo>
                  <a:cubicBezTo>
                    <a:pt x="66" y="2"/>
                    <a:pt x="63" y="1"/>
                    <a:pt x="62" y="1"/>
                  </a:cubicBezTo>
                  <a:cubicBezTo>
                    <a:pt x="58" y="0"/>
                    <a:pt x="58" y="1"/>
                    <a:pt x="56" y="3"/>
                  </a:cubicBezTo>
                  <a:cubicBezTo>
                    <a:pt x="53" y="6"/>
                    <a:pt x="49" y="4"/>
                    <a:pt x="45" y="5"/>
                  </a:cubicBezTo>
                  <a:cubicBezTo>
                    <a:pt x="41" y="6"/>
                    <a:pt x="45" y="8"/>
                    <a:pt x="45" y="8"/>
                  </a:cubicBezTo>
                  <a:cubicBezTo>
                    <a:pt x="44" y="8"/>
                    <a:pt x="43" y="8"/>
                    <a:pt x="43" y="8"/>
                  </a:cubicBezTo>
                  <a:cubicBezTo>
                    <a:pt x="43" y="8"/>
                    <a:pt x="44" y="10"/>
                    <a:pt x="43" y="10"/>
                  </a:cubicBezTo>
                  <a:cubicBezTo>
                    <a:pt x="42" y="10"/>
                    <a:pt x="42" y="8"/>
                    <a:pt x="42" y="7"/>
                  </a:cubicBezTo>
                  <a:cubicBezTo>
                    <a:pt x="41" y="7"/>
                    <a:pt x="38" y="10"/>
                    <a:pt x="38" y="10"/>
                  </a:cubicBezTo>
                  <a:cubicBezTo>
                    <a:pt x="36" y="11"/>
                    <a:pt x="34" y="9"/>
                    <a:pt x="32" y="11"/>
                  </a:cubicBezTo>
                  <a:cubicBezTo>
                    <a:pt x="30" y="12"/>
                    <a:pt x="28" y="13"/>
                    <a:pt x="27" y="15"/>
                  </a:cubicBezTo>
                  <a:cubicBezTo>
                    <a:pt x="27" y="17"/>
                    <a:pt x="27" y="19"/>
                    <a:pt x="25" y="20"/>
                  </a:cubicBezTo>
                  <a:cubicBezTo>
                    <a:pt x="23" y="21"/>
                    <a:pt x="22" y="22"/>
                    <a:pt x="20" y="22"/>
                  </a:cubicBezTo>
                  <a:cubicBezTo>
                    <a:pt x="19" y="22"/>
                    <a:pt x="13" y="22"/>
                    <a:pt x="12" y="23"/>
                  </a:cubicBezTo>
                  <a:cubicBezTo>
                    <a:pt x="12" y="24"/>
                    <a:pt x="10" y="27"/>
                    <a:pt x="10" y="27"/>
                  </a:cubicBezTo>
                  <a:cubicBezTo>
                    <a:pt x="11" y="28"/>
                    <a:pt x="14" y="28"/>
                    <a:pt x="15" y="29"/>
                  </a:cubicBezTo>
                  <a:cubicBezTo>
                    <a:pt x="18" y="30"/>
                    <a:pt x="21" y="32"/>
                    <a:pt x="23" y="34"/>
                  </a:cubicBezTo>
                  <a:cubicBezTo>
                    <a:pt x="24" y="35"/>
                    <a:pt x="24" y="37"/>
                    <a:pt x="26" y="38"/>
                  </a:cubicBezTo>
                  <a:cubicBezTo>
                    <a:pt x="28" y="38"/>
                    <a:pt x="29" y="38"/>
                    <a:pt x="31" y="37"/>
                  </a:cubicBezTo>
                  <a:cubicBezTo>
                    <a:pt x="31" y="37"/>
                    <a:pt x="34" y="38"/>
                    <a:pt x="34" y="38"/>
                  </a:cubicBezTo>
                  <a:cubicBezTo>
                    <a:pt x="36" y="41"/>
                    <a:pt x="31" y="39"/>
                    <a:pt x="31" y="39"/>
                  </a:cubicBezTo>
                  <a:cubicBezTo>
                    <a:pt x="29" y="39"/>
                    <a:pt x="32" y="41"/>
                    <a:pt x="33" y="42"/>
                  </a:cubicBezTo>
                  <a:cubicBezTo>
                    <a:pt x="34" y="44"/>
                    <a:pt x="35" y="43"/>
                    <a:pt x="37" y="42"/>
                  </a:cubicBezTo>
                  <a:cubicBezTo>
                    <a:pt x="38" y="41"/>
                    <a:pt x="41" y="41"/>
                    <a:pt x="42" y="42"/>
                  </a:cubicBezTo>
                  <a:cubicBezTo>
                    <a:pt x="43" y="43"/>
                    <a:pt x="38" y="44"/>
                    <a:pt x="38" y="44"/>
                  </a:cubicBezTo>
                  <a:cubicBezTo>
                    <a:pt x="37" y="44"/>
                    <a:pt x="38" y="44"/>
                    <a:pt x="38" y="45"/>
                  </a:cubicBezTo>
                  <a:cubicBezTo>
                    <a:pt x="38" y="46"/>
                    <a:pt x="36" y="45"/>
                    <a:pt x="36" y="45"/>
                  </a:cubicBezTo>
                  <a:cubicBezTo>
                    <a:pt x="35" y="45"/>
                    <a:pt x="34" y="46"/>
                    <a:pt x="32" y="46"/>
                  </a:cubicBezTo>
                  <a:cubicBezTo>
                    <a:pt x="30" y="46"/>
                    <a:pt x="26" y="47"/>
                    <a:pt x="24" y="46"/>
                  </a:cubicBezTo>
                  <a:cubicBezTo>
                    <a:pt x="22" y="45"/>
                    <a:pt x="25" y="43"/>
                    <a:pt x="24" y="42"/>
                  </a:cubicBezTo>
                  <a:cubicBezTo>
                    <a:pt x="23" y="42"/>
                    <a:pt x="21" y="42"/>
                    <a:pt x="20" y="43"/>
                  </a:cubicBezTo>
                  <a:cubicBezTo>
                    <a:pt x="19" y="43"/>
                    <a:pt x="17" y="43"/>
                    <a:pt x="16" y="43"/>
                  </a:cubicBezTo>
                  <a:cubicBezTo>
                    <a:pt x="14" y="44"/>
                    <a:pt x="15" y="46"/>
                    <a:pt x="15" y="46"/>
                  </a:cubicBezTo>
                  <a:cubicBezTo>
                    <a:pt x="13" y="46"/>
                    <a:pt x="11" y="45"/>
                    <a:pt x="9" y="46"/>
                  </a:cubicBezTo>
                  <a:cubicBezTo>
                    <a:pt x="8" y="47"/>
                    <a:pt x="6" y="48"/>
                    <a:pt x="5" y="49"/>
                  </a:cubicBezTo>
                  <a:cubicBezTo>
                    <a:pt x="0" y="52"/>
                    <a:pt x="12" y="52"/>
                    <a:pt x="12" y="53"/>
                  </a:cubicBezTo>
                  <a:cubicBezTo>
                    <a:pt x="11" y="54"/>
                    <a:pt x="8" y="54"/>
                    <a:pt x="10" y="55"/>
                  </a:cubicBezTo>
                  <a:cubicBezTo>
                    <a:pt x="11" y="56"/>
                    <a:pt x="11" y="58"/>
                    <a:pt x="12" y="58"/>
                  </a:cubicBezTo>
                  <a:cubicBezTo>
                    <a:pt x="16" y="59"/>
                    <a:pt x="19" y="58"/>
                    <a:pt x="23" y="58"/>
                  </a:cubicBezTo>
                  <a:cubicBezTo>
                    <a:pt x="24" y="59"/>
                    <a:pt x="25" y="59"/>
                    <a:pt x="26" y="59"/>
                  </a:cubicBezTo>
                  <a:cubicBezTo>
                    <a:pt x="28" y="59"/>
                    <a:pt x="27" y="59"/>
                    <a:pt x="29" y="60"/>
                  </a:cubicBezTo>
                  <a:cubicBezTo>
                    <a:pt x="29" y="60"/>
                    <a:pt x="31" y="58"/>
                    <a:pt x="32" y="58"/>
                  </a:cubicBezTo>
                  <a:cubicBezTo>
                    <a:pt x="33" y="57"/>
                    <a:pt x="34" y="57"/>
                    <a:pt x="35" y="57"/>
                  </a:cubicBezTo>
                  <a:cubicBezTo>
                    <a:pt x="36" y="56"/>
                    <a:pt x="37" y="55"/>
                    <a:pt x="37" y="55"/>
                  </a:cubicBezTo>
                  <a:cubicBezTo>
                    <a:pt x="38" y="56"/>
                    <a:pt x="39" y="57"/>
                    <a:pt x="38" y="58"/>
                  </a:cubicBezTo>
                  <a:cubicBezTo>
                    <a:pt x="37" y="59"/>
                    <a:pt x="36" y="59"/>
                    <a:pt x="38" y="61"/>
                  </a:cubicBezTo>
                  <a:cubicBezTo>
                    <a:pt x="40" y="65"/>
                    <a:pt x="38" y="68"/>
                    <a:pt x="33" y="67"/>
                  </a:cubicBezTo>
                  <a:cubicBezTo>
                    <a:pt x="33" y="67"/>
                    <a:pt x="32" y="66"/>
                    <a:pt x="31" y="67"/>
                  </a:cubicBezTo>
                  <a:cubicBezTo>
                    <a:pt x="30" y="68"/>
                    <a:pt x="29" y="70"/>
                    <a:pt x="28" y="70"/>
                  </a:cubicBezTo>
                  <a:cubicBezTo>
                    <a:pt x="26" y="71"/>
                    <a:pt x="20" y="68"/>
                    <a:pt x="21" y="71"/>
                  </a:cubicBezTo>
                  <a:cubicBezTo>
                    <a:pt x="21" y="71"/>
                    <a:pt x="18" y="73"/>
                    <a:pt x="19" y="73"/>
                  </a:cubicBezTo>
                  <a:cubicBezTo>
                    <a:pt x="19" y="73"/>
                    <a:pt x="20" y="73"/>
                    <a:pt x="20" y="73"/>
                  </a:cubicBezTo>
                  <a:cubicBezTo>
                    <a:pt x="21" y="74"/>
                    <a:pt x="18" y="75"/>
                    <a:pt x="17" y="76"/>
                  </a:cubicBezTo>
                  <a:cubicBezTo>
                    <a:pt x="16" y="76"/>
                    <a:pt x="15" y="77"/>
                    <a:pt x="15" y="78"/>
                  </a:cubicBezTo>
                  <a:cubicBezTo>
                    <a:pt x="14" y="80"/>
                    <a:pt x="16" y="80"/>
                    <a:pt x="14" y="81"/>
                  </a:cubicBezTo>
                  <a:cubicBezTo>
                    <a:pt x="12" y="82"/>
                    <a:pt x="14" y="84"/>
                    <a:pt x="15" y="85"/>
                  </a:cubicBezTo>
                  <a:cubicBezTo>
                    <a:pt x="15" y="86"/>
                    <a:pt x="18" y="81"/>
                    <a:pt x="19" y="81"/>
                  </a:cubicBezTo>
                  <a:cubicBezTo>
                    <a:pt x="19" y="81"/>
                    <a:pt x="17" y="84"/>
                    <a:pt x="17" y="84"/>
                  </a:cubicBezTo>
                  <a:cubicBezTo>
                    <a:pt x="16" y="85"/>
                    <a:pt x="19" y="87"/>
                    <a:pt x="20" y="87"/>
                  </a:cubicBezTo>
                  <a:cubicBezTo>
                    <a:pt x="21" y="88"/>
                    <a:pt x="21" y="89"/>
                    <a:pt x="22" y="88"/>
                  </a:cubicBezTo>
                  <a:cubicBezTo>
                    <a:pt x="23" y="87"/>
                    <a:pt x="24" y="86"/>
                    <a:pt x="24" y="86"/>
                  </a:cubicBezTo>
                  <a:cubicBezTo>
                    <a:pt x="24" y="87"/>
                    <a:pt x="25" y="89"/>
                    <a:pt x="26" y="89"/>
                  </a:cubicBezTo>
                  <a:cubicBezTo>
                    <a:pt x="24" y="90"/>
                    <a:pt x="23" y="89"/>
                    <a:pt x="22" y="89"/>
                  </a:cubicBezTo>
                  <a:cubicBezTo>
                    <a:pt x="21" y="90"/>
                    <a:pt x="20" y="87"/>
                    <a:pt x="19" y="87"/>
                  </a:cubicBezTo>
                  <a:cubicBezTo>
                    <a:pt x="18" y="87"/>
                    <a:pt x="16" y="90"/>
                    <a:pt x="18" y="91"/>
                  </a:cubicBezTo>
                  <a:cubicBezTo>
                    <a:pt x="20" y="92"/>
                    <a:pt x="20" y="93"/>
                    <a:pt x="22" y="94"/>
                  </a:cubicBezTo>
                  <a:cubicBezTo>
                    <a:pt x="23" y="96"/>
                    <a:pt x="25" y="95"/>
                    <a:pt x="27" y="95"/>
                  </a:cubicBezTo>
                  <a:cubicBezTo>
                    <a:pt x="28" y="94"/>
                    <a:pt x="30" y="95"/>
                    <a:pt x="30" y="93"/>
                  </a:cubicBezTo>
                  <a:cubicBezTo>
                    <a:pt x="30" y="91"/>
                    <a:pt x="31" y="88"/>
                    <a:pt x="33" y="89"/>
                  </a:cubicBezTo>
                  <a:cubicBezTo>
                    <a:pt x="33" y="88"/>
                    <a:pt x="31" y="92"/>
                    <a:pt x="31" y="93"/>
                  </a:cubicBezTo>
                  <a:cubicBezTo>
                    <a:pt x="31" y="94"/>
                    <a:pt x="35" y="97"/>
                    <a:pt x="34" y="98"/>
                  </a:cubicBezTo>
                  <a:cubicBezTo>
                    <a:pt x="32" y="100"/>
                    <a:pt x="35" y="101"/>
                    <a:pt x="35" y="101"/>
                  </a:cubicBezTo>
                  <a:cubicBezTo>
                    <a:pt x="34" y="101"/>
                    <a:pt x="32" y="104"/>
                    <a:pt x="32" y="104"/>
                  </a:cubicBezTo>
                  <a:cubicBezTo>
                    <a:pt x="33" y="105"/>
                    <a:pt x="38" y="102"/>
                    <a:pt x="38" y="102"/>
                  </a:cubicBezTo>
                  <a:cubicBezTo>
                    <a:pt x="38" y="103"/>
                    <a:pt x="37" y="103"/>
                    <a:pt x="37" y="104"/>
                  </a:cubicBezTo>
                  <a:cubicBezTo>
                    <a:pt x="37" y="104"/>
                    <a:pt x="39" y="102"/>
                    <a:pt x="40" y="101"/>
                  </a:cubicBezTo>
                  <a:cubicBezTo>
                    <a:pt x="41" y="101"/>
                    <a:pt x="45" y="102"/>
                    <a:pt x="45" y="103"/>
                  </a:cubicBezTo>
                  <a:cubicBezTo>
                    <a:pt x="46" y="104"/>
                    <a:pt x="48" y="107"/>
                    <a:pt x="48" y="105"/>
                  </a:cubicBezTo>
                  <a:cubicBezTo>
                    <a:pt x="48" y="104"/>
                    <a:pt x="50" y="100"/>
                    <a:pt x="50" y="100"/>
                  </a:cubicBezTo>
                  <a:cubicBezTo>
                    <a:pt x="50" y="99"/>
                    <a:pt x="53" y="102"/>
                    <a:pt x="53" y="101"/>
                  </a:cubicBezTo>
                  <a:cubicBezTo>
                    <a:pt x="53" y="101"/>
                    <a:pt x="50" y="101"/>
                    <a:pt x="50" y="102"/>
                  </a:cubicBezTo>
                  <a:cubicBezTo>
                    <a:pt x="50" y="104"/>
                    <a:pt x="53" y="104"/>
                    <a:pt x="54" y="103"/>
                  </a:cubicBezTo>
                  <a:cubicBezTo>
                    <a:pt x="55" y="102"/>
                    <a:pt x="56" y="103"/>
                    <a:pt x="57" y="102"/>
                  </a:cubicBezTo>
                  <a:cubicBezTo>
                    <a:pt x="57" y="102"/>
                    <a:pt x="59" y="100"/>
                    <a:pt x="59" y="100"/>
                  </a:cubicBezTo>
                  <a:cubicBezTo>
                    <a:pt x="59" y="100"/>
                    <a:pt x="57" y="103"/>
                    <a:pt x="56" y="104"/>
                  </a:cubicBezTo>
                  <a:cubicBezTo>
                    <a:pt x="56" y="105"/>
                    <a:pt x="56" y="105"/>
                    <a:pt x="55" y="106"/>
                  </a:cubicBezTo>
                  <a:cubicBezTo>
                    <a:pt x="55" y="107"/>
                    <a:pt x="56" y="106"/>
                    <a:pt x="56" y="107"/>
                  </a:cubicBezTo>
                  <a:cubicBezTo>
                    <a:pt x="56" y="107"/>
                    <a:pt x="55" y="108"/>
                    <a:pt x="54" y="109"/>
                  </a:cubicBezTo>
                  <a:cubicBezTo>
                    <a:pt x="54" y="111"/>
                    <a:pt x="54" y="111"/>
                    <a:pt x="55" y="112"/>
                  </a:cubicBezTo>
                  <a:cubicBezTo>
                    <a:pt x="55" y="112"/>
                    <a:pt x="52" y="114"/>
                    <a:pt x="51" y="114"/>
                  </a:cubicBezTo>
                  <a:cubicBezTo>
                    <a:pt x="50" y="116"/>
                    <a:pt x="49" y="117"/>
                    <a:pt x="47" y="118"/>
                  </a:cubicBezTo>
                  <a:cubicBezTo>
                    <a:pt x="45" y="118"/>
                    <a:pt x="43" y="120"/>
                    <a:pt x="42" y="121"/>
                  </a:cubicBezTo>
                  <a:cubicBezTo>
                    <a:pt x="41" y="121"/>
                    <a:pt x="41" y="122"/>
                    <a:pt x="40" y="122"/>
                  </a:cubicBezTo>
                  <a:cubicBezTo>
                    <a:pt x="40" y="123"/>
                    <a:pt x="41" y="124"/>
                    <a:pt x="41" y="124"/>
                  </a:cubicBezTo>
                  <a:cubicBezTo>
                    <a:pt x="40" y="125"/>
                    <a:pt x="37" y="124"/>
                    <a:pt x="36" y="124"/>
                  </a:cubicBezTo>
                  <a:cubicBezTo>
                    <a:pt x="33" y="124"/>
                    <a:pt x="32" y="125"/>
                    <a:pt x="30" y="127"/>
                  </a:cubicBezTo>
                  <a:cubicBezTo>
                    <a:pt x="29" y="128"/>
                    <a:pt x="30" y="130"/>
                    <a:pt x="31" y="129"/>
                  </a:cubicBezTo>
                  <a:cubicBezTo>
                    <a:pt x="33" y="128"/>
                    <a:pt x="35" y="125"/>
                    <a:pt x="36" y="126"/>
                  </a:cubicBezTo>
                  <a:cubicBezTo>
                    <a:pt x="36" y="125"/>
                    <a:pt x="35" y="129"/>
                    <a:pt x="38" y="126"/>
                  </a:cubicBezTo>
                  <a:cubicBezTo>
                    <a:pt x="38" y="126"/>
                    <a:pt x="40" y="129"/>
                    <a:pt x="41" y="127"/>
                  </a:cubicBezTo>
                  <a:cubicBezTo>
                    <a:pt x="41" y="126"/>
                    <a:pt x="40" y="126"/>
                    <a:pt x="41" y="126"/>
                  </a:cubicBezTo>
                  <a:cubicBezTo>
                    <a:pt x="42" y="125"/>
                    <a:pt x="42" y="125"/>
                    <a:pt x="43" y="125"/>
                  </a:cubicBezTo>
                  <a:cubicBezTo>
                    <a:pt x="44" y="125"/>
                    <a:pt x="44" y="125"/>
                    <a:pt x="45" y="124"/>
                  </a:cubicBezTo>
                  <a:cubicBezTo>
                    <a:pt x="46" y="123"/>
                    <a:pt x="48" y="123"/>
                    <a:pt x="50" y="122"/>
                  </a:cubicBezTo>
                  <a:cubicBezTo>
                    <a:pt x="53" y="121"/>
                    <a:pt x="49" y="121"/>
                    <a:pt x="51" y="120"/>
                  </a:cubicBezTo>
                  <a:cubicBezTo>
                    <a:pt x="52" y="119"/>
                    <a:pt x="53" y="118"/>
                    <a:pt x="54" y="118"/>
                  </a:cubicBezTo>
                  <a:cubicBezTo>
                    <a:pt x="56" y="117"/>
                    <a:pt x="58" y="116"/>
                    <a:pt x="59" y="116"/>
                  </a:cubicBezTo>
                  <a:cubicBezTo>
                    <a:pt x="62" y="114"/>
                    <a:pt x="60" y="115"/>
                    <a:pt x="60" y="113"/>
                  </a:cubicBezTo>
                  <a:cubicBezTo>
                    <a:pt x="60" y="113"/>
                    <a:pt x="68" y="109"/>
                    <a:pt x="69" y="108"/>
                  </a:cubicBezTo>
                  <a:cubicBezTo>
                    <a:pt x="70" y="108"/>
                    <a:pt x="72" y="108"/>
                    <a:pt x="72" y="107"/>
                  </a:cubicBezTo>
                  <a:cubicBezTo>
                    <a:pt x="72" y="104"/>
                    <a:pt x="73" y="105"/>
                    <a:pt x="75" y="104"/>
                  </a:cubicBezTo>
                  <a:cubicBezTo>
                    <a:pt x="78" y="102"/>
                    <a:pt x="69" y="101"/>
                    <a:pt x="73" y="97"/>
                  </a:cubicBezTo>
                  <a:cubicBezTo>
                    <a:pt x="75" y="96"/>
                    <a:pt x="77" y="96"/>
                    <a:pt x="78" y="95"/>
                  </a:cubicBezTo>
                  <a:cubicBezTo>
                    <a:pt x="79" y="94"/>
                    <a:pt x="79" y="91"/>
                    <a:pt x="77" y="91"/>
                  </a:cubicBezTo>
                  <a:cubicBezTo>
                    <a:pt x="79" y="91"/>
                    <a:pt x="79" y="92"/>
                    <a:pt x="81" y="91"/>
                  </a:cubicBezTo>
                  <a:cubicBezTo>
                    <a:pt x="82" y="90"/>
                    <a:pt x="83" y="88"/>
                    <a:pt x="85" y="87"/>
                  </a:cubicBezTo>
                  <a:cubicBezTo>
                    <a:pt x="86" y="86"/>
                    <a:pt x="88" y="84"/>
                    <a:pt x="89" y="84"/>
                  </a:cubicBezTo>
                  <a:cubicBezTo>
                    <a:pt x="90" y="84"/>
                    <a:pt x="95" y="84"/>
                    <a:pt x="94" y="86"/>
                  </a:cubicBezTo>
                  <a:cubicBezTo>
                    <a:pt x="93" y="87"/>
                    <a:pt x="91" y="85"/>
                    <a:pt x="89" y="86"/>
                  </a:cubicBezTo>
                  <a:cubicBezTo>
                    <a:pt x="87" y="87"/>
                    <a:pt x="87" y="88"/>
                    <a:pt x="86" y="90"/>
                  </a:cubicBezTo>
                  <a:cubicBezTo>
                    <a:pt x="86" y="92"/>
                    <a:pt x="84" y="94"/>
                    <a:pt x="84" y="96"/>
                  </a:cubicBezTo>
                  <a:cubicBezTo>
                    <a:pt x="83" y="97"/>
                    <a:pt x="87" y="96"/>
                    <a:pt x="87" y="97"/>
                  </a:cubicBezTo>
                  <a:cubicBezTo>
                    <a:pt x="86" y="97"/>
                    <a:pt x="81" y="99"/>
                    <a:pt x="85" y="99"/>
                  </a:cubicBezTo>
                  <a:cubicBezTo>
                    <a:pt x="88" y="99"/>
                    <a:pt x="90" y="97"/>
                    <a:pt x="93" y="96"/>
                  </a:cubicBezTo>
                  <a:cubicBezTo>
                    <a:pt x="95" y="94"/>
                    <a:pt x="97" y="94"/>
                    <a:pt x="99" y="93"/>
                  </a:cubicBezTo>
                  <a:cubicBezTo>
                    <a:pt x="103" y="92"/>
                    <a:pt x="101" y="90"/>
                    <a:pt x="101" y="88"/>
                  </a:cubicBezTo>
                  <a:cubicBezTo>
                    <a:pt x="100" y="84"/>
                    <a:pt x="109" y="87"/>
                    <a:pt x="111" y="88"/>
                  </a:cubicBezTo>
                  <a:cubicBezTo>
                    <a:pt x="113" y="88"/>
                    <a:pt x="114" y="90"/>
                    <a:pt x="116" y="91"/>
                  </a:cubicBezTo>
                  <a:cubicBezTo>
                    <a:pt x="116" y="91"/>
                    <a:pt x="118" y="88"/>
                    <a:pt x="119" y="89"/>
                  </a:cubicBezTo>
                  <a:cubicBezTo>
                    <a:pt x="119" y="89"/>
                    <a:pt x="119" y="91"/>
                    <a:pt x="119" y="92"/>
                  </a:cubicBezTo>
                  <a:cubicBezTo>
                    <a:pt x="121" y="93"/>
                    <a:pt x="122" y="93"/>
                    <a:pt x="123" y="93"/>
                  </a:cubicBezTo>
                  <a:cubicBezTo>
                    <a:pt x="126" y="93"/>
                    <a:pt x="129" y="92"/>
                    <a:pt x="131" y="93"/>
                  </a:cubicBezTo>
                  <a:cubicBezTo>
                    <a:pt x="132" y="93"/>
                    <a:pt x="133" y="94"/>
                    <a:pt x="134" y="93"/>
                  </a:cubicBezTo>
                  <a:cubicBezTo>
                    <a:pt x="135" y="93"/>
                    <a:pt x="135" y="94"/>
                    <a:pt x="136" y="95"/>
                  </a:cubicBezTo>
                  <a:cubicBezTo>
                    <a:pt x="137" y="95"/>
                    <a:pt x="139" y="96"/>
                    <a:pt x="140" y="96"/>
                  </a:cubicBezTo>
                  <a:cubicBezTo>
                    <a:pt x="142" y="96"/>
                    <a:pt x="143" y="94"/>
                    <a:pt x="144" y="94"/>
                  </a:cubicBezTo>
                  <a:cubicBezTo>
                    <a:pt x="146" y="93"/>
                    <a:pt x="145" y="96"/>
                    <a:pt x="145" y="96"/>
                  </a:cubicBezTo>
                  <a:cubicBezTo>
                    <a:pt x="144" y="97"/>
                    <a:pt x="144" y="97"/>
                    <a:pt x="145" y="98"/>
                  </a:cubicBezTo>
                  <a:cubicBezTo>
                    <a:pt x="148" y="99"/>
                    <a:pt x="150" y="100"/>
                    <a:pt x="152" y="101"/>
                  </a:cubicBezTo>
                  <a:cubicBezTo>
                    <a:pt x="154" y="103"/>
                    <a:pt x="156" y="105"/>
                    <a:pt x="158" y="106"/>
                  </a:cubicBezTo>
                  <a:cubicBezTo>
                    <a:pt x="159" y="106"/>
                    <a:pt x="160" y="105"/>
                    <a:pt x="161" y="105"/>
                  </a:cubicBezTo>
                  <a:cubicBezTo>
                    <a:pt x="162" y="104"/>
                    <a:pt x="160" y="103"/>
                    <a:pt x="160" y="102"/>
                  </a:cubicBezTo>
                  <a:cubicBezTo>
                    <a:pt x="160" y="101"/>
                    <a:pt x="163" y="103"/>
                    <a:pt x="163" y="103"/>
                  </a:cubicBezTo>
                  <a:cubicBezTo>
                    <a:pt x="163" y="104"/>
                    <a:pt x="166" y="106"/>
                    <a:pt x="167" y="105"/>
                  </a:cubicBezTo>
                  <a:cubicBezTo>
                    <a:pt x="167" y="105"/>
                    <a:pt x="165" y="99"/>
                    <a:pt x="165" y="99"/>
                  </a:cubicBezTo>
                  <a:cubicBezTo>
                    <a:pt x="166" y="99"/>
                    <a:pt x="168" y="104"/>
                    <a:pt x="169" y="104"/>
                  </a:cubicBezTo>
                  <a:cubicBezTo>
                    <a:pt x="169" y="105"/>
                    <a:pt x="170" y="107"/>
                    <a:pt x="171" y="107"/>
                  </a:cubicBezTo>
                  <a:cubicBezTo>
                    <a:pt x="172" y="107"/>
                    <a:pt x="173" y="105"/>
                    <a:pt x="173" y="105"/>
                  </a:cubicBezTo>
                  <a:cubicBezTo>
                    <a:pt x="171" y="106"/>
                    <a:pt x="177" y="110"/>
                    <a:pt x="177" y="111"/>
                  </a:cubicBezTo>
                  <a:cubicBezTo>
                    <a:pt x="176" y="111"/>
                    <a:pt x="176" y="111"/>
                    <a:pt x="176" y="111"/>
                  </a:cubicBezTo>
                  <a:cubicBezTo>
                    <a:pt x="175" y="112"/>
                    <a:pt x="177" y="112"/>
                    <a:pt x="177" y="113"/>
                  </a:cubicBezTo>
                  <a:cubicBezTo>
                    <a:pt x="177" y="113"/>
                    <a:pt x="175" y="114"/>
                    <a:pt x="176" y="114"/>
                  </a:cubicBezTo>
                  <a:cubicBezTo>
                    <a:pt x="177" y="115"/>
                    <a:pt x="178" y="116"/>
                    <a:pt x="179" y="117"/>
                  </a:cubicBezTo>
                  <a:cubicBezTo>
                    <a:pt x="181" y="119"/>
                    <a:pt x="182" y="120"/>
                    <a:pt x="184" y="121"/>
                  </a:cubicBezTo>
                  <a:cubicBezTo>
                    <a:pt x="184" y="121"/>
                    <a:pt x="182" y="125"/>
                    <a:pt x="183" y="125"/>
                  </a:cubicBezTo>
                  <a:cubicBezTo>
                    <a:pt x="184" y="126"/>
                    <a:pt x="184" y="124"/>
                    <a:pt x="184" y="124"/>
                  </a:cubicBezTo>
                  <a:cubicBezTo>
                    <a:pt x="185" y="123"/>
                    <a:pt x="185" y="126"/>
                    <a:pt x="186" y="127"/>
                  </a:cubicBezTo>
                  <a:cubicBezTo>
                    <a:pt x="186" y="127"/>
                    <a:pt x="186" y="126"/>
                    <a:pt x="186" y="125"/>
                  </a:cubicBezTo>
                  <a:cubicBezTo>
                    <a:pt x="186" y="127"/>
                    <a:pt x="192" y="130"/>
                    <a:pt x="193" y="127"/>
                  </a:cubicBezTo>
                  <a:cubicBezTo>
                    <a:pt x="193" y="127"/>
                    <a:pt x="193" y="128"/>
                    <a:pt x="193" y="128"/>
                  </a:cubicBezTo>
                  <a:cubicBezTo>
                    <a:pt x="193" y="128"/>
                    <a:pt x="194" y="127"/>
                    <a:pt x="194" y="126"/>
                  </a:cubicBezTo>
                  <a:cubicBezTo>
                    <a:pt x="193" y="126"/>
                    <a:pt x="194" y="127"/>
                    <a:pt x="194" y="1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48" name="Freeform 641"/>
            <p:cNvSpPr>
              <a:spLocks/>
            </p:cNvSpPr>
            <p:nvPr/>
          </p:nvSpPr>
          <p:spPr bwMode="auto">
            <a:xfrm>
              <a:off x="2944810" y="3258244"/>
              <a:ext cx="1349079" cy="668965"/>
            </a:xfrm>
            <a:custGeom>
              <a:avLst/>
              <a:gdLst>
                <a:gd name="T0" fmla="*/ 84 w 289"/>
                <a:gd name="T1" fmla="*/ 106 h 143"/>
                <a:gd name="T2" fmla="*/ 105 w 289"/>
                <a:gd name="T3" fmla="*/ 119 h 143"/>
                <a:gd name="T4" fmla="*/ 125 w 289"/>
                <a:gd name="T5" fmla="*/ 127 h 143"/>
                <a:gd name="T6" fmla="*/ 137 w 289"/>
                <a:gd name="T7" fmla="*/ 127 h 143"/>
                <a:gd name="T8" fmla="*/ 149 w 289"/>
                <a:gd name="T9" fmla="*/ 119 h 143"/>
                <a:gd name="T10" fmla="*/ 162 w 289"/>
                <a:gd name="T11" fmla="*/ 118 h 143"/>
                <a:gd name="T12" fmla="*/ 177 w 289"/>
                <a:gd name="T13" fmla="*/ 119 h 143"/>
                <a:gd name="T14" fmla="*/ 171 w 289"/>
                <a:gd name="T15" fmla="*/ 113 h 143"/>
                <a:gd name="T16" fmla="*/ 186 w 289"/>
                <a:gd name="T17" fmla="*/ 113 h 143"/>
                <a:gd name="T18" fmla="*/ 209 w 289"/>
                <a:gd name="T19" fmla="*/ 122 h 143"/>
                <a:gd name="T20" fmla="*/ 213 w 289"/>
                <a:gd name="T21" fmla="*/ 133 h 143"/>
                <a:gd name="T22" fmla="*/ 220 w 289"/>
                <a:gd name="T23" fmla="*/ 143 h 143"/>
                <a:gd name="T24" fmla="*/ 215 w 289"/>
                <a:gd name="T25" fmla="*/ 108 h 143"/>
                <a:gd name="T26" fmla="*/ 234 w 289"/>
                <a:gd name="T27" fmla="*/ 92 h 143"/>
                <a:gd name="T28" fmla="*/ 239 w 289"/>
                <a:gd name="T29" fmla="*/ 86 h 143"/>
                <a:gd name="T30" fmla="*/ 244 w 289"/>
                <a:gd name="T31" fmla="*/ 82 h 143"/>
                <a:gd name="T32" fmla="*/ 242 w 289"/>
                <a:gd name="T33" fmla="*/ 78 h 143"/>
                <a:gd name="T34" fmla="*/ 238 w 289"/>
                <a:gd name="T35" fmla="*/ 71 h 143"/>
                <a:gd name="T36" fmla="*/ 239 w 289"/>
                <a:gd name="T37" fmla="*/ 69 h 143"/>
                <a:gd name="T38" fmla="*/ 242 w 289"/>
                <a:gd name="T39" fmla="*/ 75 h 143"/>
                <a:gd name="T40" fmla="*/ 246 w 289"/>
                <a:gd name="T41" fmla="*/ 62 h 143"/>
                <a:gd name="T42" fmla="*/ 253 w 289"/>
                <a:gd name="T43" fmla="*/ 52 h 143"/>
                <a:gd name="T44" fmla="*/ 265 w 289"/>
                <a:gd name="T45" fmla="*/ 48 h 143"/>
                <a:gd name="T46" fmla="*/ 271 w 289"/>
                <a:gd name="T47" fmla="*/ 48 h 143"/>
                <a:gd name="T48" fmla="*/ 274 w 289"/>
                <a:gd name="T49" fmla="*/ 35 h 143"/>
                <a:gd name="T50" fmla="*/ 288 w 289"/>
                <a:gd name="T51" fmla="*/ 28 h 143"/>
                <a:gd name="T52" fmla="*/ 276 w 289"/>
                <a:gd name="T53" fmla="*/ 13 h 143"/>
                <a:gd name="T54" fmla="*/ 264 w 289"/>
                <a:gd name="T55" fmla="*/ 28 h 143"/>
                <a:gd name="T56" fmla="*/ 237 w 289"/>
                <a:gd name="T57" fmla="*/ 39 h 143"/>
                <a:gd name="T58" fmla="*/ 224 w 289"/>
                <a:gd name="T59" fmla="*/ 45 h 143"/>
                <a:gd name="T60" fmla="*/ 208 w 289"/>
                <a:gd name="T61" fmla="*/ 44 h 143"/>
                <a:gd name="T62" fmla="*/ 203 w 289"/>
                <a:gd name="T63" fmla="*/ 36 h 143"/>
                <a:gd name="T64" fmla="*/ 196 w 289"/>
                <a:gd name="T65" fmla="*/ 28 h 143"/>
                <a:gd name="T66" fmla="*/ 185 w 289"/>
                <a:gd name="T67" fmla="*/ 48 h 143"/>
                <a:gd name="T68" fmla="*/ 187 w 289"/>
                <a:gd name="T69" fmla="*/ 25 h 143"/>
                <a:gd name="T70" fmla="*/ 196 w 289"/>
                <a:gd name="T71" fmla="*/ 17 h 143"/>
                <a:gd name="T72" fmla="*/ 184 w 289"/>
                <a:gd name="T73" fmla="*/ 13 h 143"/>
                <a:gd name="T74" fmla="*/ 165 w 289"/>
                <a:gd name="T75" fmla="*/ 15 h 143"/>
                <a:gd name="T76" fmla="*/ 158 w 289"/>
                <a:gd name="T77" fmla="*/ 5 h 143"/>
                <a:gd name="T78" fmla="*/ 147 w 289"/>
                <a:gd name="T79" fmla="*/ 4 h 143"/>
                <a:gd name="T80" fmla="*/ 30 w 289"/>
                <a:gd name="T81" fmla="*/ 4 h 143"/>
                <a:gd name="T82" fmla="*/ 7 w 289"/>
                <a:gd name="T83" fmla="*/ 9 h 143"/>
                <a:gd name="T84" fmla="*/ 8 w 289"/>
                <a:gd name="T85" fmla="*/ 21 h 143"/>
                <a:gd name="T86" fmla="*/ 2 w 289"/>
                <a:gd name="T87" fmla="*/ 40 h 143"/>
                <a:gd name="T88" fmla="*/ 5 w 289"/>
                <a:gd name="T89" fmla="*/ 63 h 143"/>
                <a:gd name="T90" fmla="*/ 12 w 289"/>
                <a:gd name="T91" fmla="*/ 73 h 143"/>
                <a:gd name="T92" fmla="*/ 21 w 289"/>
                <a:gd name="T93" fmla="*/ 88 h 143"/>
                <a:gd name="T94" fmla="*/ 39 w 289"/>
                <a:gd name="T95" fmla="*/ 10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89" h="143">
                  <a:moveTo>
                    <a:pt x="68" y="108"/>
                  </a:moveTo>
                  <a:cubicBezTo>
                    <a:pt x="71" y="108"/>
                    <a:pt x="74" y="108"/>
                    <a:pt x="78" y="108"/>
                  </a:cubicBezTo>
                  <a:cubicBezTo>
                    <a:pt x="79" y="108"/>
                    <a:pt x="81" y="108"/>
                    <a:pt x="82" y="108"/>
                  </a:cubicBezTo>
                  <a:cubicBezTo>
                    <a:pt x="83" y="108"/>
                    <a:pt x="83" y="106"/>
                    <a:pt x="84" y="106"/>
                  </a:cubicBezTo>
                  <a:cubicBezTo>
                    <a:pt x="85" y="105"/>
                    <a:pt x="91" y="105"/>
                    <a:pt x="91" y="106"/>
                  </a:cubicBezTo>
                  <a:cubicBezTo>
                    <a:pt x="94" y="108"/>
                    <a:pt x="97" y="110"/>
                    <a:pt x="100" y="112"/>
                  </a:cubicBezTo>
                  <a:cubicBezTo>
                    <a:pt x="100" y="112"/>
                    <a:pt x="101" y="115"/>
                    <a:pt x="101" y="116"/>
                  </a:cubicBezTo>
                  <a:cubicBezTo>
                    <a:pt x="102" y="118"/>
                    <a:pt x="102" y="118"/>
                    <a:pt x="105" y="119"/>
                  </a:cubicBezTo>
                  <a:cubicBezTo>
                    <a:pt x="107" y="120"/>
                    <a:pt x="108" y="121"/>
                    <a:pt x="109" y="119"/>
                  </a:cubicBezTo>
                  <a:cubicBezTo>
                    <a:pt x="110" y="116"/>
                    <a:pt x="111" y="116"/>
                    <a:pt x="114" y="117"/>
                  </a:cubicBezTo>
                  <a:cubicBezTo>
                    <a:pt x="116" y="117"/>
                    <a:pt x="119" y="118"/>
                    <a:pt x="119" y="120"/>
                  </a:cubicBezTo>
                  <a:cubicBezTo>
                    <a:pt x="121" y="123"/>
                    <a:pt x="123" y="124"/>
                    <a:pt x="125" y="127"/>
                  </a:cubicBezTo>
                  <a:cubicBezTo>
                    <a:pt x="127" y="129"/>
                    <a:pt x="126" y="133"/>
                    <a:pt x="129" y="134"/>
                  </a:cubicBezTo>
                  <a:cubicBezTo>
                    <a:pt x="131" y="136"/>
                    <a:pt x="135" y="136"/>
                    <a:pt x="137" y="137"/>
                  </a:cubicBezTo>
                  <a:cubicBezTo>
                    <a:pt x="137" y="136"/>
                    <a:pt x="135" y="129"/>
                    <a:pt x="135" y="129"/>
                  </a:cubicBezTo>
                  <a:cubicBezTo>
                    <a:pt x="137" y="130"/>
                    <a:pt x="136" y="127"/>
                    <a:pt x="137" y="127"/>
                  </a:cubicBezTo>
                  <a:cubicBezTo>
                    <a:pt x="137" y="126"/>
                    <a:pt x="139" y="126"/>
                    <a:pt x="140" y="125"/>
                  </a:cubicBezTo>
                  <a:cubicBezTo>
                    <a:pt x="141" y="125"/>
                    <a:pt x="142" y="122"/>
                    <a:pt x="142" y="122"/>
                  </a:cubicBezTo>
                  <a:cubicBezTo>
                    <a:pt x="143" y="123"/>
                    <a:pt x="144" y="123"/>
                    <a:pt x="145" y="122"/>
                  </a:cubicBezTo>
                  <a:cubicBezTo>
                    <a:pt x="147" y="121"/>
                    <a:pt x="148" y="121"/>
                    <a:pt x="149" y="119"/>
                  </a:cubicBezTo>
                  <a:cubicBezTo>
                    <a:pt x="151" y="118"/>
                    <a:pt x="148" y="118"/>
                    <a:pt x="148" y="117"/>
                  </a:cubicBezTo>
                  <a:cubicBezTo>
                    <a:pt x="148" y="117"/>
                    <a:pt x="151" y="118"/>
                    <a:pt x="152" y="117"/>
                  </a:cubicBezTo>
                  <a:cubicBezTo>
                    <a:pt x="154" y="116"/>
                    <a:pt x="155" y="116"/>
                    <a:pt x="157" y="116"/>
                  </a:cubicBezTo>
                  <a:cubicBezTo>
                    <a:pt x="159" y="116"/>
                    <a:pt x="160" y="119"/>
                    <a:pt x="162" y="118"/>
                  </a:cubicBezTo>
                  <a:cubicBezTo>
                    <a:pt x="165" y="116"/>
                    <a:pt x="166" y="118"/>
                    <a:pt x="168" y="119"/>
                  </a:cubicBezTo>
                  <a:cubicBezTo>
                    <a:pt x="170" y="120"/>
                    <a:pt x="171" y="118"/>
                    <a:pt x="172" y="118"/>
                  </a:cubicBezTo>
                  <a:cubicBezTo>
                    <a:pt x="173" y="117"/>
                    <a:pt x="176" y="119"/>
                    <a:pt x="176" y="120"/>
                  </a:cubicBezTo>
                  <a:cubicBezTo>
                    <a:pt x="177" y="121"/>
                    <a:pt x="178" y="120"/>
                    <a:pt x="177" y="119"/>
                  </a:cubicBezTo>
                  <a:cubicBezTo>
                    <a:pt x="177" y="119"/>
                    <a:pt x="176" y="118"/>
                    <a:pt x="175" y="118"/>
                  </a:cubicBezTo>
                  <a:cubicBezTo>
                    <a:pt x="174" y="117"/>
                    <a:pt x="176" y="117"/>
                    <a:pt x="176" y="117"/>
                  </a:cubicBezTo>
                  <a:cubicBezTo>
                    <a:pt x="175" y="115"/>
                    <a:pt x="175" y="114"/>
                    <a:pt x="173" y="115"/>
                  </a:cubicBezTo>
                  <a:cubicBezTo>
                    <a:pt x="173" y="115"/>
                    <a:pt x="169" y="115"/>
                    <a:pt x="171" y="113"/>
                  </a:cubicBezTo>
                  <a:cubicBezTo>
                    <a:pt x="173" y="113"/>
                    <a:pt x="174" y="114"/>
                    <a:pt x="175" y="114"/>
                  </a:cubicBezTo>
                  <a:cubicBezTo>
                    <a:pt x="178" y="113"/>
                    <a:pt x="180" y="113"/>
                    <a:pt x="183" y="113"/>
                  </a:cubicBezTo>
                  <a:cubicBezTo>
                    <a:pt x="184" y="113"/>
                    <a:pt x="183" y="113"/>
                    <a:pt x="184" y="114"/>
                  </a:cubicBezTo>
                  <a:cubicBezTo>
                    <a:pt x="184" y="114"/>
                    <a:pt x="185" y="114"/>
                    <a:pt x="186" y="113"/>
                  </a:cubicBezTo>
                  <a:cubicBezTo>
                    <a:pt x="188" y="113"/>
                    <a:pt x="190" y="113"/>
                    <a:pt x="192" y="113"/>
                  </a:cubicBezTo>
                  <a:cubicBezTo>
                    <a:pt x="194" y="113"/>
                    <a:pt x="194" y="115"/>
                    <a:pt x="196" y="116"/>
                  </a:cubicBezTo>
                  <a:cubicBezTo>
                    <a:pt x="198" y="118"/>
                    <a:pt x="200" y="116"/>
                    <a:pt x="202" y="115"/>
                  </a:cubicBezTo>
                  <a:cubicBezTo>
                    <a:pt x="203" y="115"/>
                    <a:pt x="209" y="121"/>
                    <a:pt x="209" y="122"/>
                  </a:cubicBezTo>
                  <a:cubicBezTo>
                    <a:pt x="210" y="123"/>
                    <a:pt x="208" y="125"/>
                    <a:pt x="209" y="126"/>
                  </a:cubicBezTo>
                  <a:cubicBezTo>
                    <a:pt x="210" y="128"/>
                    <a:pt x="209" y="128"/>
                    <a:pt x="210" y="130"/>
                  </a:cubicBezTo>
                  <a:cubicBezTo>
                    <a:pt x="210" y="131"/>
                    <a:pt x="211" y="132"/>
                    <a:pt x="211" y="132"/>
                  </a:cubicBezTo>
                  <a:cubicBezTo>
                    <a:pt x="212" y="132"/>
                    <a:pt x="212" y="133"/>
                    <a:pt x="213" y="133"/>
                  </a:cubicBezTo>
                  <a:cubicBezTo>
                    <a:pt x="214" y="134"/>
                    <a:pt x="213" y="136"/>
                    <a:pt x="214" y="137"/>
                  </a:cubicBezTo>
                  <a:cubicBezTo>
                    <a:pt x="215" y="138"/>
                    <a:pt x="216" y="138"/>
                    <a:pt x="217" y="140"/>
                  </a:cubicBezTo>
                  <a:cubicBezTo>
                    <a:pt x="219" y="143"/>
                    <a:pt x="218" y="140"/>
                    <a:pt x="220" y="141"/>
                  </a:cubicBezTo>
                  <a:cubicBezTo>
                    <a:pt x="220" y="141"/>
                    <a:pt x="220" y="143"/>
                    <a:pt x="220" y="143"/>
                  </a:cubicBezTo>
                  <a:cubicBezTo>
                    <a:pt x="221" y="143"/>
                    <a:pt x="222" y="136"/>
                    <a:pt x="222" y="135"/>
                  </a:cubicBezTo>
                  <a:cubicBezTo>
                    <a:pt x="222" y="132"/>
                    <a:pt x="221" y="130"/>
                    <a:pt x="220" y="126"/>
                  </a:cubicBezTo>
                  <a:cubicBezTo>
                    <a:pt x="218" y="123"/>
                    <a:pt x="218" y="120"/>
                    <a:pt x="217" y="117"/>
                  </a:cubicBezTo>
                  <a:cubicBezTo>
                    <a:pt x="215" y="115"/>
                    <a:pt x="214" y="111"/>
                    <a:pt x="215" y="108"/>
                  </a:cubicBezTo>
                  <a:cubicBezTo>
                    <a:pt x="216" y="105"/>
                    <a:pt x="218" y="103"/>
                    <a:pt x="221" y="101"/>
                  </a:cubicBezTo>
                  <a:cubicBezTo>
                    <a:pt x="222" y="100"/>
                    <a:pt x="223" y="100"/>
                    <a:pt x="224" y="99"/>
                  </a:cubicBezTo>
                  <a:cubicBezTo>
                    <a:pt x="225" y="98"/>
                    <a:pt x="226" y="96"/>
                    <a:pt x="227" y="96"/>
                  </a:cubicBezTo>
                  <a:cubicBezTo>
                    <a:pt x="229" y="94"/>
                    <a:pt x="232" y="94"/>
                    <a:pt x="234" y="92"/>
                  </a:cubicBezTo>
                  <a:cubicBezTo>
                    <a:pt x="235" y="91"/>
                    <a:pt x="236" y="89"/>
                    <a:pt x="238" y="89"/>
                  </a:cubicBezTo>
                  <a:cubicBezTo>
                    <a:pt x="238" y="89"/>
                    <a:pt x="242" y="89"/>
                    <a:pt x="241" y="87"/>
                  </a:cubicBezTo>
                  <a:cubicBezTo>
                    <a:pt x="241" y="87"/>
                    <a:pt x="238" y="88"/>
                    <a:pt x="238" y="88"/>
                  </a:cubicBezTo>
                  <a:cubicBezTo>
                    <a:pt x="238" y="87"/>
                    <a:pt x="240" y="88"/>
                    <a:pt x="239" y="86"/>
                  </a:cubicBezTo>
                  <a:cubicBezTo>
                    <a:pt x="239" y="86"/>
                    <a:pt x="238" y="85"/>
                    <a:pt x="239" y="85"/>
                  </a:cubicBezTo>
                  <a:cubicBezTo>
                    <a:pt x="239" y="84"/>
                    <a:pt x="239" y="85"/>
                    <a:pt x="240" y="84"/>
                  </a:cubicBezTo>
                  <a:cubicBezTo>
                    <a:pt x="239" y="85"/>
                    <a:pt x="241" y="86"/>
                    <a:pt x="241" y="85"/>
                  </a:cubicBezTo>
                  <a:cubicBezTo>
                    <a:pt x="242" y="85"/>
                    <a:pt x="245" y="83"/>
                    <a:pt x="244" y="82"/>
                  </a:cubicBezTo>
                  <a:cubicBezTo>
                    <a:pt x="244" y="83"/>
                    <a:pt x="238" y="82"/>
                    <a:pt x="239" y="81"/>
                  </a:cubicBezTo>
                  <a:cubicBezTo>
                    <a:pt x="239" y="80"/>
                    <a:pt x="240" y="82"/>
                    <a:pt x="241" y="81"/>
                  </a:cubicBezTo>
                  <a:cubicBezTo>
                    <a:pt x="241" y="81"/>
                    <a:pt x="243" y="80"/>
                    <a:pt x="243" y="80"/>
                  </a:cubicBezTo>
                  <a:cubicBezTo>
                    <a:pt x="243" y="80"/>
                    <a:pt x="242" y="79"/>
                    <a:pt x="242" y="78"/>
                  </a:cubicBezTo>
                  <a:cubicBezTo>
                    <a:pt x="243" y="77"/>
                    <a:pt x="243" y="76"/>
                    <a:pt x="241" y="76"/>
                  </a:cubicBezTo>
                  <a:cubicBezTo>
                    <a:pt x="241" y="76"/>
                    <a:pt x="237" y="74"/>
                    <a:pt x="237" y="74"/>
                  </a:cubicBezTo>
                  <a:cubicBezTo>
                    <a:pt x="238" y="73"/>
                    <a:pt x="239" y="74"/>
                    <a:pt x="240" y="74"/>
                  </a:cubicBezTo>
                  <a:cubicBezTo>
                    <a:pt x="241" y="73"/>
                    <a:pt x="239" y="71"/>
                    <a:pt x="238" y="71"/>
                  </a:cubicBezTo>
                  <a:cubicBezTo>
                    <a:pt x="237" y="70"/>
                    <a:pt x="236" y="69"/>
                    <a:pt x="236" y="68"/>
                  </a:cubicBezTo>
                  <a:cubicBezTo>
                    <a:pt x="235" y="67"/>
                    <a:pt x="238" y="65"/>
                    <a:pt x="237" y="64"/>
                  </a:cubicBezTo>
                  <a:cubicBezTo>
                    <a:pt x="238" y="65"/>
                    <a:pt x="237" y="66"/>
                    <a:pt x="237" y="67"/>
                  </a:cubicBezTo>
                  <a:cubicBezTo>
                    <a:pt x="237" y="67"/>
                    <a:pt x="239" y="69"/>
                    <a:pt x="239" y="69"/>
                  </a:cubicBezTo>
                  <a:cubicBezTo>
                    <a:pt x="241" y="67"/>
                    <a:pt x="239" y="62"/>
                    <a:pt x="242" y="61"/>
                  </a:cubicBezTo>
                  <a:cubicBezTo>
                    <a:pt x="241" y="61"/>
                    <a:pt x="241" y="66"/>
                    <a:pt x="242" y="67"/>
                  </a:cubicBezTo>
                  <a:cubicBezTo>
                    <a:pt x="242" y="69"/>
                    <a:pt x="244" y="69"/>
                    <a:pt x="244" y="71"/>
                  </a:cubicBezTo>
                  <a:cubicBezTo>
                    <a:pt x="244" y="72"/>
                    <a:pt x="241" y="74"/>
                    <a:pt x="242" y="75"/>
                  </a:cubicBezTo>
                  <a:cubicBezTo>
                    <a:pt x="242" y="75"/>
                    <a:pt x="248" y="69"/>
                    <a:pt x="247" y="67"/>
                  </a:cubicBezTo>
                  <a:cubicBezTo>
                    <a:pt x="247" y="65"/>
                    <a:pt x="245" y="64"/>
                    <a:pt x="245" y="62"/>
                  </a:cubicBezTo>
                  <a:cubicBezTo>
                    <a:pt x="244" y="61"/>
                    <a:pt x="245" y="58"/>
                    <a:pt x="247" y="59"/>
                  </a:cubicBezTo>
                  <a:cubicBezTo>
                    <a:pt x="246" y="58"/>
                    <a:pt x="245" y="61"/>
                    <a:pt x="246" y="62"/>
                  </a:cubicBezTo>
                  <a:cubicBezTo>
                    <a:pt x="248" y="64"/>
                    <a:pt x="248" y="65"/>
                    <a:pt x="250" y="62"/>
                  </a:cubicBezTo>
                  <a:cubicBezTo>
                    <a:pt x="251" y="61"/>
                    <a:pt x="253" y="58"/>
                    <a:pt x="252" y="56"/>
                  </a:cubicBezTo>
                  <a:cubicBezTo>
                    <a:pt x="252" y="56"/>
                    <a:pt x="251" y="55"/>
                    <a:pt x="252" y="54"/>
                  </a:cubicBezTo>
                  <a:cubicBezTo>
                    <a:pt x="252" y="54"/>
                    <a:pt x="253" y="52"/>
                    <a:pt x="253" y="52"/>
                  </a:cubicBezTo>
                  <a:cubicBezTo>
                    <a:pt x="253" y="52"/>
                    <a:pt x="253" y="54"/>
                    <a:pt x="253" y="54"/>
                  </a:cubicBezTo>
                  <a:cubicBezTo>
                    <a:pt x="253" y="54"/>
                    <a:pt x="258" y="51"/>
                    <a:pt x="260" y="51"/>
                  </a:cubicBezTo>
                  <a:cubicBezTo>
                    <a:pt x="261" y="50"/>
                    <a:pt x="263" y="51"/>
                    <a:pt x="264" y="51"/>
                  </a:cubicBezTo>
                  <a:cubicBezTo>
                    <a:pt x="266" y="50"/>
                    <a:pt x="265" y="49"/>
                    <a:pt x="265" y="48"/>
                  </a:cubicBezTo>
                  <a:cubicBezTo>
                    <a:pt x="266" y="48"/>
                    <a:pt x="266" y="50"/>
                    <a:pt x="267" y="50"/>
                  </a:cubicBezTo>
                  <a:cubicBezTo>
                    <a:pt x="267" y="50"/>
                    <a:pt x="269" y="49"/>
                    <a:pt x="269" y="49"/>
                  </a:cubicBezTo>
                  <a:cubicBezTo>
                    <a:pt x="271" y="51"/>
                    <a:pt x="275" y="46"/>
                    <a:pt x="272" y="46"/>
                  </a:cubicBezTo>
                  <a:cubicBezTo>
                    <a:pt x="272" y="46"/>
                    <a:pt x="272" y="48"/>
                    <a:pt x="271" y="48"/>
                  </a:cubicBezTo>
                  <a:cubicBezTo>
                    <a:pt x="270" y="48"/>
                    <a:pt x="268" y="44"/>
                    <a:pt x="268" y="44"/>
                  </a:cubicBezTo>
                  <a:cubicBezTo>
                    <a:pt x="269" y="43"/>
                    <a:pt x="268" y="42"/>
                    <a:pt x="269" y="41"/>
                  </a:cubicBezTo>
                  <a:cubicBezTo>
                    <a:pt x="270" y="39"/>
                    <a:pt x="271" y="37"/>
                    <a:pt x="272" y="36"/>
                  </a:cubicBezTo>
                  <a:cubicBezTo>
                    <a:pt x="273" y="36"/>
                    <a:pt x="274" y="35"/>
                    <a:pt x="274" y="35"/>
                  </a:cubicBezTo>
                  <a:cubicBezTo>
                    <a:pt x="276" y="36"/>
                    <a:pt x="277" y="33"/>
                    <a:pt x="278" y="32"/>
                  </a:cubicBezTo>
                  <a:cubicBezTo>
                    <a:pt x="278" y="32"/>
                    <a:pt x="280" y="33"/>
                    <a:pt x="281" y="32"/>
                  </a:cubicBezTo>
                  <a:cubicBezTo>
                    <a:pt x="283" y="31"/>
                    <a:pt x="285" y="31"/>
                    <a:pt x="286" y="30"/>
                  </a:cubicBezTo>
                  <a:cubicBezTo>
                    <a:pt x="287" y="30"/>
                    <a:pt x="289" y="29"/>
                    <a:pt x="288" y="28"/>
                  </a:cubicBezTo>
                  <a:cubicBezTo>
                    <a:pt x="286" y="26"/>
                    <a:pt x="286" y="25"/>
                    <a:pt x="285" y="24"/>
                  </a:cubicBezTo>
                  <a:cubicBezTo>
                    <a:pt x="281" y="23"/>
                    <a:pt x="287" y="14"/>
                    <a:pt x="281" y="14"/>
                  </a:cubicBezTo>
                  <a:cubicBezTo>
                    <a:pt x="280" y="13"/>
                    <a:pt x="279" y="15"/>
                    <a:pt x="278" y="14"/>
                  </a:cubicBezTo>
                  <a:cubicBezTo>
                    <a:pt x="277" y="13"/>
                    <a:pt x="277" y="12"/>
                    <a:pt x="276" y="13"/>
                  </a:cubicBezTo>
                  <a:cubicBezTo>
                    <a:pt x="275" y="14"/>
                    <a:pt x="274" y="16"/>
                    <a:pt x="273" y="17"/>
                  </a:cubicBezTo>
                  <a:cubicBezTo>
                    <a:pt x="272" y="18"/>
                    <a:pt x="272" y="20"/>
                    <a:pt x="271" y="21"/>
                  </a:cubicBezTo>
                  <a:cubicBezTo>
                    <a:pt x="271" y="23"/>
                    <a:pt x="270" y="26"/>
                    <a:pt x="268" y="26"/>
                  </a:cubicBezTo>
                  <a:cubicBezTo>
                    <a:pt x="266" y="26"/>
                    <a:pt x="266" y="28"/>
                    <a:pt x="264" y="28"/>
                  </a:cubicBezTo>
                  <a:cubicBezTo>
                    <a:pt x="259" y="28"/>
                    <a:pt x="254" y="28"/>
                    <a:pt x="249" y="28"/>
                  </a:cubicBezTo>
                  <a:cubicBezTo>
                    <a:pt x="247" y="28"/>
                    <a:pt x="247" y="28"/>
                    <a:pt x="246" y="29"/>
                  </a:cubicBezTo>
                  <a:cubicBezTo>
                    <a:pt x="245" y="31"/>
                    <a:pt x="241" y="33"/>
                    <a:pt x="241" y="34"/>
                  </a:cubicBezTo>
                  <a:cubicBezTo>
                    <a:pt x="242" y="37"/>
                    <a:pt x="239" y="39"/>
                    <a:pt x="237" y="39"/>
                  </a:cubicBezTo>
                  <a:cubicBezTo>
                    <a:pt x="235" y="39"/>
                    <a:pt x="234" y="38"/>
                    <a:pt x="232" y="38"/>
                  </a:cubicBezTo>
                  <a:cubicBezTo>
                    <a:pt x="230" y="38"/>
                    <a:pt x="228" y="39"/>
                    <a:pt x="227" y="39"/>
                  </a:cubicBezTo>
                  <a:cubicBezTo>
                    <a:pt x="227" y="39"/>
                    <a:pt x="227" y="42"/>
                    <a:pt x="228" y="42"/>
                  </a:cubicBezTo>
                  <a:cubicBezTo>
                    <a:pt x="227" y="43"/>
                    <a:pt x="226" y="44"/>
                    <a:pt x="224" y="45"/>
                  </a:cubicBezTo>
                  <a:cubicBezTo>
                    <a:pt x="222" y="46"/>
                    <a:pt x="219" y="48"/>
                    <a:pt x="216" y="49"/>
                  </a:cubicBezTo>
                  <a:cubicBezTo>
                    <a:pt x="213" y="50"/>
                    <a:pt x="210" y="50"/>
                    <a:pt x="207" y="49"/>
                  </a:cubicBezTo>
                  <a:cubicBezTo>
                    <a:pt x="206" y="48"/>
                    <a:pt x="205" y="47"/>
                    <a:pt x="206" y="46"/>
                  </a:cubicBezTo>
                  <a:cubicBezTo>
                    <a:pt x="206" y="46"/>
                    <a:pt x="207" y="44"/>
                    <a:pt x="208" y="44"/>
                  </a:cubicBezTo>
                  <a:cubicBezTo>
                    <a:pt x="208" y="44"/>
                    <a:pt x="208" y="45"/>
                    <a:pt x="208" y="46"/>
                  </a:cubicBezTo>
                  <a:cubicBezTo>
                    <a:pt x="210" y="42"/>
                    <a:pt x="211" y="39"/>
                    <a:pt x="209" y="35"/>
                  </a:cubicBezTo>
                  <a:cubicBezTo>
                    <a:pt x="208" y="34"/>
                    <a:pt x="206" y="36"/>
                    <a:pt x="205" y="36"/>
                  </a:cubicBezTo>
                  <a:cubicBezTo>
                    <a:pt x="204" y="37"/>
                    <a:pt x="204" y="36"/>
                    <a:pt x="203" y="36"/>
                  </a:cubicBezTo>
                  <a:cubicBezTo>
                    <a:pt x="202" y="35"/>
                    <a:pt x="204" y="34"/>
                    <a:pt x="204" y="34"/>
                  </a:cubicBezTo>
                  <a:cubicBezTo>
                    <a:pt x="208" y="30"/>
                    <a:pt x="205" y="26"/>
                    <a:pt x="201" y="25"/>
                  </a:cubicBezTo>
                  <a:cubicBezTo>
                    <a:pt x="198" y="24"/>
                    <a:pt x="198" y="25"/>
                    <a:pt x="196" y="26"/>
                  </a:cubicBezTo>
                  <a:cubicBezTo>
                    <a:pt x="196" y="27"/>
                    <a:pt x="196" y="27"/>
                    <a:pt x="196" y="28"/>
                  </a:cubicBezTo>
                  <a:cubicBezTo>
                    <a:pt x="196" y="29"/>
                    <a:pt x="194" y="28"/>
                    <a:pt x="193" y="28"/>
                  </a:cubicBezTo>
                  <a:cubicBezTo>
                    <a:pt x="192" y="28"/>
                    <a:pt x="190" y="36"/>
                    <a:pt x="190" y="37"/>
                  </a:cubicBezTo>
                  <a:cubicBezTo>
                    <a:pt x="191" y="42"/>
                    <a:pt x="192" y="45"/>
                    <a:pt x="188" y="47"/>
                  </a:cubicBezTo>
                  <a:cubicBezTo>
                    <a:pt x="188" y="48"/>
                    <a:pt x="185" y="49"/>
                    <a:pt x="185" y="48"/>
                  </a:cubicBezTo>
                  <a:cubicBezTo>
                    <a:pt x="185" y="46"/>
                    <a:pt x="184" y="44"/>
                    <a:pt x="184" y="42"/>
                  </a:cubicBezTo>
                  <a:cubicBezTo>
                    <a:pt x="184" y="41"/>
                    <a:pt x="186" y="30"/>
                    <a:pt x="186" y="30"/>
                  </a:cubicBezTo>
                  <a:cubicBezTo>
                    <a:pt x="185" y="30"/>
                    <a:pt x="183" y="32"/>
                    <a:pt x="183" y="31"/>
                  </a:cubicBezTo>
                  <a:cubicBezTo>
                    <a:pt x="183" y="30"/>
                    <a:pt x="186" y="26"/>
                    <a:pt x="187" y="25"/>
                  </a:cubicBezTo>
                  <a:cubicBezTo>
                    <a:pt x="188" y="23"/>
                    <a:pt x="191" y="23"/>
                    <a:pt x="193" y="22"/>
                  </a:cubicBezTo>
                  <a:cubicBezTo>
                    <a:pt x="196" y="22"/>
                    <a:pt x="199" y="23"/>
                    <a:pt x="202" y="23"/>
                  </a:cubicBezTo>
                  <a:cubicBezTo>
                    <a:pt x="205" y="23"/>
                    <a:pt x="201" y="20"/>
                    <a:pt x="199" y="20"/>
                  </a:cubicBezTo>
                  <a:cubicBezTo>
                    <a:pt x="197" y="20"/>
                    <a:pt x="199" y="17"/>
                    <a:pt x="196" y="17"/>
                  </a:cubicBezTo>
                  <a:cubicBezTo>
                    <a:pt x="194" y="18"/>
                    <a:pt x="192" y="19"/>
                    <a:pt x="189" y="19"/>
                  </a:cubicBezTo>
                  <a:cubicBezTo>
                    <a:pt x="187" y="19"/>
                    <a:pt x="185" y="17"/>
                    <a:pt x="183" y="16"/>
                  </a:cubicBezTo>
                  <a:cubicBezTo>
                    <a:pt x="183" y="16"/>
                    <a:pt x="180" y="16"/>
                    <a:pt x="181" y="15"/>
                  </a:cubicBezTo>
                  <a:cubicBezTo>
                    <a:pt x="182" y="15"/>
                    <a:pt x="184" y="14"/>
                    <a:pt x="184" y="13"/>
                  </a:cubicBezTo>
                  <a:cubicBezTo>
                    <a:pt x="184" y="13"/>
                    <a:pt x="176" y="16"/>
                    <a:pt x="175" y="16"/>
                  </a:cubicBezTo>
                  <a:cubicBezTo>
                    <a:pt x="174" y="17"/>
                    <a:pt x="173" y="18"/>
                    <a:pt x="172" y="18"/>
                  </a:cubicBezTo>
                  <a:cubicBezTo>
                    <a:pt x="170" y="18"/>
                    <a:pt x="170" y="16"/>
                    <a:pt x="168" y="16"/>
                  </a:cubicBezTo>
                  <a:cubicBezTo>
                    <a:pt x="167" y="16"/>
                    <a:pt x="162" y="18"/>
                    <a:pt x="165" y="15"/>
                  </a:cubicBezTo>
                  <a:cubicBezTo>
                    <a:pt x="168" y="13"/>
                    <a:pt x="171" y="11"/>
                    <a:pt x="174" y="9"/>
                  </a:cubicBezTo>
                  <a:cubicBezTo>
                    <a:pt x="172" y="9"/>
                    <a:pt x="170" y="7"/>
                    <a:pt x="168" y="9"/>
                  </a:cubicBezTo>
                  <a:cubicBezTo>
                    <a:pt x="165" y="10"/>
                    <a:pt x="164" y="8"/>
                    <a:pt x="161" y="7"/>
                  </a:cubicBezTo>
                  <a:cubicBezTo>
                    <a:pt x="160" y="7"/>
                    <a:pt x="159" y="6"/>
                    <a:pt x="158" y="5"/>
                  </a:cubicBezTo>
                  <a:cubicBezTo>
                    <a:pt x="156" y="5"/>
                    <a:pt x="155" y="6"/>
                    <a:pt x="153" y="6"/>
                  </a:cubicBezTo>
                  <a:cubicBezTo>
                    <a:pt x="152" y="5"/>
                    <a:pt x="150" y="5"/>
                    <a:pt x="150" y="3"/>
                  </a:cubicBezTo>
                  <a:cubicBezTo>
                    <a:pt x="150" y="3"/>
                    <a:pt x="148" y="0"/>
                    <a:pt x="148" y="1"/>
                  </a:cubicBezTo>
                  <a:cubicBezTo>
                    <a:pt x="147" y="1"/>
                    <a:pt x="148" y="4"/>
                    <a:pt x="147" y="4"/>
                  </a:cubicBezTo>
                  <a:cubicBezTo>
                    <a:pt x="146" y="4"/>
                    <a:pt x="145" y="4"/>
                    <a:pt x="145" y="4"/>
                  </a:cubicBezTo>
                  <a:cubicBezTo>
                    <a:pt x="142" y="4"/>
                    <a:pt x="139" y="4"/>
                    <a:pt x="136" y="4"/>
                  </a:cubicBezTo>
                  <a:cubicBezTo>
                    <a:pt x="125" y="4"/>
                    <a:pt x="115" y="4"/>
                    <a:pt x="105" y="4"/>
                  </a:cubicBezTo>
                  <a:cubicBezTo>
                    <a:pt x="80" y="4"/>
                    <a:pt x="55" y="4"/>
                    <a:pt x="30" y="4"/>
                  </a:cubicBezTo>
                  <a:cubicBezTo>
                    <a:pt x="24" y="4"/>
                    <a:pt x="17" y="4"/>
                    <a:pt x="11" y="4"/>
                  </a:cubicBezTo>
                  <a:cubicBezTo>
                    <a:pt x="12" y="5"/>
                    <a:pt x="14" y="13"/>
                    <a:pt x="11" y="14"/>
                  </a:cubicBezTo>
                  <a:cubicBezTo>
                    <a:pt x="9" y="14"/>
                    <a:pt x="8" y="14"/>
                    <a:pt x="10" y="12"/>
                  </a:cubicBezTo>
                  <a:cubicBezTo>
                    <a:pt x="12" y="9"/>
                    <a:pt x="9" y="9"/>
                    <a:pt x="7" y="9"/>
                  </a:cubicBezTo>
                  <a:cubicBezTo>
                    <a:pt x="5" y="9"/>
                    <a:pt x="2" y="7"/>
                    <a:pt x="1" y="7"/>
                  </a:cubicBezTo>
                  <a:cubicBezTo>
                    <a:pt x="0" y="8"/>
                    <a:pt x="2" y="12"/>
                    <a:pt x="2" y="12"/>
                  </a:cubicBezTo>
                  <a:cubicBezTo>
                    <a:pt x="3" y="15"/>
                    <a:pt x="4" y="16"/>
                    <a:pt x="4" y="18"/>
                  </a:cubicBezTo>
                  <a:cubicBezTo>
                    <a:pt x="4" y="19"/>
                    <a:pt x="7" y="21"/>
                    <a:pt x="8" y="21"/>
                  </a:cubicBezTo>
                  <a:cubicBezTo>
                    <a:pt x="7" y="21"/>
                    <a:pt x="6" y="21"/>
                    <a:pt x="5" y="22"/>
                  </a:cubicBezTo>
                  <a:cubicBezTo>
                    <a:pt x="4" y="23"/>
                    <a:pt x="5" y="24"/>
                    <a:pt x="5" y="25"/>
                  </a:cubicBezTo>
                  <a:cubicBezTo>
                    <a:pt x="5" y="28"/>
                    <a:pt x="5" y="30"/>
                    <a:pt x="4" y="32"/>
                  </a:cubicBezTo>
                  <a:cubicBezTo>
                    <a:pt x="4" y="35"/>
                    <a:pt x="3" y="37"/>
                    <a:pt x="2" y="40"/>
                  </a:cubicBezTo>
                  <a:cubicBezTo>
                    <a:pt x="1" y="43"/>
                    <a:pt x="3" y="46"/>
                    <a:pt x="4" y="49"/>
                  </a:cubicBezTo>
                  <a:cubicBezTo>
                    <a:pt x="4" y="52"/>
                    <a:pt x="3" y="54"/>
                    <a:pt x="3" y="56"/>
                  </a:cubicBezTo>
                  <a:cubicBezTo>
                    <a:pt x="3" y="57"/>
                    <a:pt x="4" y="58"/>
                    <a:pt x="4" y="59"/>
                  </a:cubicBezTo>
                  <a:cubicBezTo>
                    <a:pt x="5" y="60"/>
                    <a:pt x="5" y="62"/>
                    <a:pt x="5" y="63"/>
                  </a:cubicBezTo>
                  <a:cubicBezTo>
                    <a:pt x="6" y="66"/>
                    <a:pt x="9" y="67"/>
                    <a:pt x="10" y="70"/>
                  </a:cubicBezTo>
                  <a:cubicBezTo>
                    <a:pt x="11" y="72"/>
                    <a:pt x="11" y="71"/>
                    <a:pt x="12" y="70"/>
                  </a:cubicBezTo>
                  <a:cubicBezTo>
                    <a:pt x="12" y="70"/>
                    <a:pt x="13" y="73"/>
                    <a:pt x="13" y="73"/>
                  </a:cubicBezTo>
                  <a:cubicBezTo>
                    <a:pt x="13" y="73"/>
                    <a:pt x="12" y="72"/>
                    <a:pt x="12" y="73"/>
                  </a:cubicBezTo>
                  <a:cubicBezTo>
                    <a:pt x="12" y="74"/>
                    <a:pt x="12" y="75"/>
                    <a:pt x="13" y="76"/>
                  </a:cubicBezTo>
                  <a:cubicBezTo>
                    <a:pt x="14" y="76"/>
                    <a:pt x="14" y="76"/>
                    <a:pt x="15" y="77"/>
                  </a:cubicBezTo>
                  <a:cubicBezTo>
                    <a:pt x="16" y="78"/>
                    <a:pt x="14" y="79"/>
                    <a:pt x="15" y="80"/>
                  </a:cubicBezTo>
                  <a:cubicBezTo>
                    <a:pt x="17" y="83"/>
                    <a:pt x="21" y="85"/>
                    <a:pt x="21" y="88"/>
                  </a:cubicBezTo>
                  <a:cubicBezTo>
                    <a:pt x="22" y="90"/>
                    <a:pt x="23" y="90"/>
                    <a:pt x="25" y="91"/>
                  </a:cubicBezTo>
                  <a:cubicBezTo>
                    <a:pt x="27" y="92"/>
                    <a:pt x="29" y="93"/>
                    <a:pt x="31" y="93"/>
                  </a:cubicBezTo>
                  <a:cubicBezTo>
                    <a:pt x="33" y="93"/>
                    <a:pt x="35" y="95"/>
                    <a:pt x="36" y="96"/>
                  </a:cubicBezTo>
                  <a:cubicBezTo>
                    <a:pt x="36" y="97"/>
                    <a:pt x="40" y="101"/>
                    <a:pt x="39" y="102"/>
                  </a:cubicBezTo>
                  <a:cubicBezTo>
                    <a:pt x="43" y="101"/>
                    <a:pt x="48" y="100"/>
                    <a:pt x="52" y="101"/>
                  </a:cubicBezTo>
                  <a:cubicBezTo>
                    <a:pt x="58" y="103"/>
                    <a:pt x="63" y="106"/>
                    <a:pt x="68" y="108"/>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dirty="0"/>
            </a:p>
          </p:txBody>
        </p:sp>
        <p:sp>
          <p:nvSpPr>
            <p:cNvPr id="149" name="Freeform 642"/>
            <p:cNvSpPr>
              <a:spLocks noEditPoints="1"/>
            </p:cNvSpPr>
            <p:nvPr/>
          </p:nvSpPr>
          <p:spPr bwMode="auto">
            <a:xfrm>
              <a:off x="2567323" y="2453895"/>
              <a:ext cx="1992559" cy="1024154"/>
            </a:xfrm>
            <a:custGeom>
              <a:avLst/>
              <a:gdLst>
                <a:gd name="T0" fmla="*/ 255 w 427"/>
                <a:gd name="T1" fmla="*/ 181 h 219"/>
                <a:gd name="T2" fmla="*/ 299 w 427"/>
                <a:gd name="T3" fmla="*/ 195 h 219"/>
                <a:gd name="T4" fmla="*/ 296 w 427"/>
                <a:gd name="T5" fmla="*/ 215 h 219"/>
                <a:gd name="T6" fmla="*/ 332 w 427"/>
                <a:gd name="T7" fmla="*/ 200 h 219"/>
                <a:gd name="T8" fmla="*/ 366 w 427"/>
                <a:gd name="T9" fmla="*/ 196 h 219"/>
                <a:gd name="T10" fmla="*/ 383 w 427"/>
                <a:gd name="T11" fmla="*/ 200 h 219"/>
                <a:gd name="T12" fmla="*/ 391 w 427"/>
                <a:gd name="T13" fmla="*/ 201 h 219"/>
                <a:gd name="T14" fmla="*/ 380 w 427"/>
                <a:gd name="T15" fmla="*/ 188 h 219"/>
                <a:gd name="T16" fmla="*/ 382 w 427"/>
                <a:gd name="T17" fmla="*/ 176 h 219"/>
                <a:gd name="T18" fmla="*/ 354 w 427"/>
                <a:gd name="T19" fmla="*/ 180 h 219"/>
                <a:gd name="T20" fmla="*/ 414 w 427"/>
                <a:gd name="T21" fmla="*/ 160 h 219"/>
                <a:gd name="T22" fmla="*/ 417 w 427"/>
                <a:gd name="T23" fmla="*/ 144 h 219"/>
                <a:gd name="T24" fmla="*/ 415 w 427"/>
                <a:gd name="T25" fmla="*/ 139 h 219"/>
                <a:gd name="T26" fmla="*/ 394 w 427"/>
                <a:gd name="T27" fmla="*/ 126 h 219"/>
                <a:gd name="T28" fmla="*/ 390 w 427"/>
                <a:gd name="T29" fmla="*/ 110 h 219"/>
                <a:gd name="T30" fmla="*/ 378 w 427"/>
                <a:gd name="T31" fmla="*/ 104 h 219"/>
                <a:gd name="T32" fmla="*/ 364 w 427"/>
                <a:gd name="T33" fmla="*/ 112 h 219"/>
                <a:gd name="T34" fmla="*/ 356 w 427"/>
                <a:gd name="T35" fmla="*/ 107 h 219"/>
                <a:gd name="T36" fmla="*/ 342 w 427"/>
                <a:gd name="T37" fmla="*/ 85 h 219"/>
                <a:gd name="T38" fmla="*/ 314 w 427"/>
                <a:gd name="T39" fmla="*/ 91 h 219"/>
                <a:gd name="T40" fmla="*/ 320 w 427"/>
                <a:gd name="T41" fmla="*/ 116 h 219"/>
                <a:gd name="T42" fmla="*/ 306 w 427"/>
                <a:gd name="T43" fmla="*/ 159 h 219"/>
                <a:gd name="T44" fmla="*/ 292 w 427"/>
                <a:gd name="T45" fmla="*/ 135 h 219"/>
                <a:gd name="T46" fmla="*/ 250 w 427"/>
                <a:gd name="T47" fmla="*/ 119 h 219"/>
                <a:gd name="T48" fmla="*/ 237 w 427"/>
                <a:gd name="T49" fmla="*/ 86 h 219"/>
                <a:gd name="T50" fmla="*/ 246 w 427"/>
                <a:gd name="T51" fmla="*/ 77 h 219"/>
                <a:gd name="T52" fmla="*/ 246 w 427"/>
                <a:gd name="T53" fmla="*/ 70 h 219"/>
                <a:gd name="T54" fmla="*/ 263 w 427"/>
                <a:gd name="T55" fmla="*/ 58 h 219"/>
                <a:gd name="T56" fmla="*/ 276 w 427"/>
                <a:gd name="T57" fmla="*/ 48 h 219"/>
                <a:gd name="T58" fmla="*/ 293 w 427"/>
                <a:gd name="T59" fmla="*/ 36 h 219"/>
                <a:gd name="T60" fmla="*/ 276 w 427"/>
                <a:gd name="T61" fmla="*/ 23 h 219"/>
                <a:gd name="T62" fmla="*/ 262 w 427"/>
                <a:gd name="T63" fmla="*/ 35 h 219"/>
                <a:gd name="T64" fmla="*/ 252 w 427"/>
                <a:gd name="T65" fmla="*/ 23 h 219"/>
                <a:gd name="T66" fmla="*/ 241 w 427"/>
                <a:gd name="T67" fmla="*/ 10 h 219"/>
                <a:gd name="T68" fmla="*/ 223 w 427"/>
                <a:gd name="T69" fmla="*/ 6 h 219"/>
                <a:gd name="T70" fmla="*/ 232 w 427"/>
                <a:gd name="T71" fmla="*/ 27 h 219"/>
                <a:gd name="T72" fmla="*/ 226 w 427"/>
                <a:gd name="T73" fmla="*/ 40 h 219"/>
                <a:gd name="T74" fmla="*/ 218 w 427"/>
                <a:gd name="T75" fmla="*/ 37 h 219"/>
                <a:gd name="T76" fmla="*/ 164 w 427"/>
                <a:gd name="T77" fmla="*/ 29 h 219"/>
                <a:gd name="T78" fmla="*/ 166 w 427"/>
                <a:gd name="T79" fmla="*/ 41 h 219"/>
                <a:gd name="T80" fmla="*/ 160 w 427"/>
                <a:gd name="T81" fmla="*/ 40 h 219"/>
                <a:gd name="T82" fmla="*/ 133 w 427"/>
                <a:gd name="T83" fmla="*/ 30 h 219"/>
                <a:gd name="T84" fmla="*/ 83 w 427"/>
                <a:gd name="T85" fmla="*/ 23 h 219"/>
                <a:gd name="T86" fmla="*/ 71 w 427"/>
                <a:gd name="T87" fmla="*/ 18 h 219"/>
                <a:gd name="T88" fmla="*/ 50 w 427"/>
                <a:gd name="T89" fmla="*/ 24 h 219"/>
                <a:gd name="T90" fmla="*/ 49 w 427"/>
                <a:gd name="T91" fmla="*/ 22 h 219"/>
                <a:gd name="T92" fmla="*/ 29 w 427"/>
                <a:gd name="T93" fmla="*/ 23 h 219"/>
                <a:gd name="T94" fmla="*/ 21 w 427"/>
                <a:gd name="T95" fmla="*/ 28 h 219"/>
                <a:gd name="T96" fmla="*/ 3 w 427"/>
                <a:gd name="T97" fmla="*/ 97 h 219"/>
                <a:gd name="T98" fmla="*/ 40 w 427"/>
                <a:gd name="T99" fmla="*/ 116 h 219"/>
                <a:gd name="T100" fmla="*/ 53 w 427"/>
                <a:gd name="T101" fmla="*/ 141 h 219"/>
                <a:gd name="T102" fmla="*/ 62 w 427"/>
                <a:gd name="T103" fmla="*/ 150 h 219"/>
                <a:gd name="T104" fmla="*/ 67 w 427"/>
                <a:gd name="T105" fmla="*/ 160 h 219"/>
                <a:gd name="T106" fmla="*/ 80 w 427"/>
                <a:gd name="T107" fmla="*/ 166 h 219"/>
                <a:gd name="T108" fmla="*/ 133 w 427"/>
                <a:gd name="T109" fmla="*/ 176 h 219"/>
                <a:gd name="T110" fmla="*/ 97 w 427"/>
                <a:gd name="T111" fmla="*/ 57 h 219"/>
                <a:gd name="T112" fmla="*/ 87 w 427"/>
                <a:gd name="T113" fmla="*/ 51 h 219"/>
                <a:gd name="T114" fmla="*/ 113 w 427"/>
                <a:gd name="T115" fmla="*/ 49 h 219"/>
                <a:gd name="T116" fmla="*/ 142 w 427"/>
                <a:gd name="T117" fmla="*/ 85 h 219"/>
                <a:gd name="T118" fmla="*/ 131 w 427"/>
                <a:gd name="T119" fmla="*/ 85 h 219"/>
                <a:gd name="T120" fmla="*/ 160 w 427"/>
                <a:gd name="T121" fmla="*/ 78 h 219"/>
                <a:gd name="T122" fmla="*/ 210 w 427"/>
                <a:gd name="T123" fmla="*/ 150 h 219"/>
                <a:gd name="T124" fmla="*/ 222 w 427"/>
                <a:gd name="T125" fmla="*/ 165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219">
                  <a:moveTo>
                    <a:pt x="229" y="174"/>
                  </a:moveTo>
                  <a:cubicBezTo>
                    <a:pt x="229" y="174"/>
                    <a:pt x="229" y="173"/>
                    <a:pt x="229" y="173"/>
                  </a:cubicBezTo>
                  <a:cubicBezTo>
                    <a:pt x="229" y="173"/>
                    <a:pt x="232" y="177"/>
                    <a:pt x="232" y="177"/>
                  </a:cubicBezTo>
                  <a:cubicBezTo>
                    <a:pt x="234" y="177"/>
                    <a:pt x="235" y="178"/>
                    <a:pt x="236" y="178"/>
                  </a:cubicBezTo>
                  <a:cubicBezTo>
                    <a:pt x="238" y="178"/>
                    <a:pt x="238" y="177"/>
                    <a:pt x="239" y="178"/>
                  </a:cubicBezTo>
                  <a:cubicBezTo>
                    <a:pt x="242" y="179"/>
                    <a:pt x="244" y="180"/>
                    <a:pt x="246" y="181"/>
                  </a:cubicBezTo>
                  <a:cubicBezTo>
                    <a:pt x="247" y="182"/>
                    <a:pt x="248" y="181"/>
                    <a:pt x="249" y="181"/>
                  </a:cubicBezTo>
                  <a:cubicBezTo>
                    <a:pt x="250" y="180"/>
                    <a:pt x="251" y="180"/>
                    <a:pt x="252" y="180"/>
                  </a:cubicBezTo>
                  <a:cubicBezTo>
                    <a:pt x="253" y="180"/>
                    <a:pt x="254" y="181"/>
                    <a:pt x="255" y="181"/>
                  </a:cubicBezTo>
                  <a:cubicBezTo>
                    <a:pt x="257" y="181"/>
                    <a:pt x="258" y="180"/>
                    <a:pt x="259" y="179"/>
                  </a:cubicBezTo>
                  <a:cubicBezTo>
                    <a:pt x="260" y="178"/>
                    <a:pt x="263" y="175"/>
                    <a:pt x="264" y="175"/>
                  </a:cubicBezTo>
                  <a:cubicBezTo>
                    <a:pt x="264" y="175"/>
                    <a:pt x="265" y="176"/>
                    <a:pt x="265" y="176"/>
                  </a:cubicBezTo>
                  <a:cubicBezTo>
                    <a:pt x="267" y="176"/>
                    <a:pt x="268" y="176"/>
                    <a:pt x="269" y="176"/>
                  </a:cubicBezTo>
                  <a:cubicBezTo>
                    <a:pt x="273" y="176"/>
                    <a:pt x="272" y="179"/>
                    <a:pt x="274" y="181"/>
                  </a:cubicBezTo>
                  <a:cubicBezTo>
                    <a:pt x="275" y="182"/>
                    <a:pt x="279" y="181"/>
                    <a:pt x="279" y="183"/>
                  </a:cubicBezTo>
                  <a:cubicBezTo>
                    <a:pt x="279" y="185"/>
                    <a:pt x="280" y="187"/>
                    <a:pt x="281" y="189"/>
                  </a:cubicBezTo>
                  <a:cubicBezTo>
                    <a:pt x="281" y="194"/>
                    <a:pt x="290" y="193"/>
                    <a:pt x="293" y="194"/>
                  </a:cubicBezTo>
                  <a:cubicBezTo>
                    <a:pt x="295" y="194"/>
                    <a:pt x="298" y="194"/>
                    <a:pt x="299" y="195"/>
                  </a:cubicBezTo>
                  <a:cubicBezTo>
                    <a:pt x="300" y="196"/>
                    <a:pt x="305" y="201"/>
                    <a:pt x="304" y="201"/>
                  </a:cubicBezTo>
                  <a:cubicBezTo>
                    <a:pt x="302" y="203"/>
                    <a:pt x="302" y="203"/>
                    <a:pt x="300" y="202"/>
                  </a:cubicBezTo>
                  <a:cubicBezTo>
                    <a:pt x="299" y="201"/>
                    <a:pt x="295" y="199"/>
                    <a:pt x="295" y="199"/>
                  </a:cubicBezTo>
                  <a:cubicBezTo>
                    <a:pt x="295" y="200"/>
                    <a:pt x="298" y="201"/>
                    <a:pt x="297" y="203"/>
                  </a:cubicBezTo>
                  <a:cubicBezTo>
                    <a:pt x="296" y="204"/>
                    <a:pt x="295" y="206"/>
                    <a:pt x="295" y="207"/>
                  </a:cubicBezTo>
                  <a:cubicBezTo>
                    <a:pt x="295" y="209"/>
                    <a:pt x="295" y="210"/>
                    <a:pt x="294" y="211"/>
                  </a:cubicBezTo>
                  <a:cubicBezTo>
                    <a:pt x="294" y="212"/>
                    <a:pt x="291" y="213"/>
                    <a:pt x="291" y="213"/>
                  </a:cubicBezTo>
                  <a:cubicBezTo>
                    <a:pt x="290" y="214"/>
                    <a:pt x="287" y="219"/>
                    <a:pt x="291" y="219"/>
                  </a:cubicBezTo>
                  <a:cubicBezTo>
                    <a:pt x="292" y="219"/>
                    <a:pt x="294" y="217"/>
                    <a:pt x="296" y="215"/>
                  </a:cubicBezTo>
                  <a:cubicBezTo>
                    <a:pt x="298" y="214"/>
                    <a:pt x="299" y="216"/>
                    <a:pt x="301" y="215"/>
                  </a:cubicBezTo>
                  <a:cubicBezTo>
                    <a:pt x="304" y="215"/>
                    <a:pt x="305" y="213"/>
                    <a:pt x="308" y="213"/>
                  </a:cubicBezTo>
                  <a:cubicBezTo>
                    <a:pt x="308" y="211"/>
                    <a:pt x="308" y="212"/>
                    <a:pt x="306" y="211"/>
                  </a:cubicBezTo>
                  <a:cubicBezTo>
                    <a:pt x="305" y="211"/>
                    <a:pt x="305" y="210"/>
                    <a:pt x="306" y="210"/>
                  </a:cubicBezTo>
                  <a:cubicBezTo>
                    <a:pt x="307" y="208"/>
                    <a:pt x="308" y="207"/>
                    <a:pt x="311" y="207"/>
                  </a:cubicBezTo>
                  <a:cubicBezTo>
                    <a:pt x="312" y="207"/>
                    <a:pt x="315" y="205"/>
                    <a:pt x="317" y="206"/>
                  </a:cubicBezTo>
                  <a:cubicBezTo>
                    <a:pt x="319" y="207"/>
                    <a:pt x="320" y="203"/>
                    <a:pt x="322" y="206"/>
                  </a:cubicBezTo>
                  <a:cubicBezTo>
                    <a:pt x="324" y="204"/>
                    <a:pt x="325" y="203"/>
                    <a:pt x="327" y="201"/>
                  </a:cubicBezTo>
                  <a:cubicBezTo>
                    <a:pt x="329" y="200"/>
                    <a:pt x="330" y="200"/>
                    <a:pt x="332" y="200"/>
                  </a:cubicBezTo>
                  <a:cubicBezTo>
                    <a:pt x="335" y="200"/>
                    <a:pt x="339" y="200"/>
                    <a:pt x="342" y="200"/>
                  </a:cubicBezTo>
                  <a:cubicBezTo>
                    <a:pt x="345" y="200"/>
                    <a:pt x="346" y="201"/>
                    <a:pt x="347" y="199"/>
                  </a:cubicBezTo>
                  <a:cubicBezTo>
                    <a:pt x="348" y="198"/>
                    <a:pt x="349" y="199"/>
                    <a:pt x="350" y="198"/>
                  </a:cubicBezTo>
                  <a:cubicBezTo>
                    <a:pt x="351" y="196"/>
                    <a:pt x="352" y="195"/>
                    <a:pt x="352" y="193"/>
                  </a:cubicBezTo>
                  <a:cubicBezTo>
                    <a:pt x="353" y="191"/>
                    <a:pt x="353" y="190"/>
                    <a:pt x="354" y="188"/>
                  </a:cubicBezTo>
                  <a:cubicBezTo>
                    <a:pt x="355" y="187"/>
                    <a:pt x="356" y="186"/>
                    <a:pt x="357" y="185"/>
                  </a:cubicBezTo>
                  <a:cubicBezTo>
                    <a:pt x="358" y="184"/>
                    <a:pt x="359" y="187"/>
                    <a:pt x="361" y="186"/>
                  </a:cubicBezTo>
                  <a:cubicBezTo>
                    <a:pt x="363" y="184"/>
                    <a:pt x="365" y="187"/>
                    <a:pt x="365" y="189"/>
                  </a:cubicBezTo>
                  <a:cubicBezTo>
                    <a:pt x="365" y="190"/>
                    <a:pt x="364" y="196"/>
                    <a:pt x="366" y="196"/>
                  </a:cubicBezTo>
                  <a:cubicBezTo>
                    <a:pt x="367" y="197"/>
                    <a:pt x="368" y="199"/>
                    <a:pt x="369" y="201"/>
                  </a:cubicBezTo>
                  <a:cubicBezTo>
                    <a:pt x="370" y="199"/>
                    <a:pt x="381" y="196"/>
                    <a:pt x="381" y="196"/>
                  </a:cubicBezTo>
                  <a:cubicBezTo>
                    <a:pt x="381" y="195"/>
                    <a:pt x="380" y="195"/>
                    <a:pt x="380" y="194"/>
                  </a:cubicBezTo>
                  <a:cubicBezTo>
                    <a:pt x="380" y="194"/>
                    <a:pt x="382" y="196"/>
                    <a:pt x="382" y="196"/>
                  </a:cubicBezTo>
                  <a:cubicBezTo>
                    <a:pt x="382" y="197"/>
                    <a:pt x="380" y="197"/>
                    <a:pt x="380" y="197"/>
                  </a:cubicBezTo>
                  <a:cubicBezTo>
                    <a:pt x="380" y="197"/>
                    <a:pt x="386" y="198"/>
                    <a:pt x="386" y="198"/>
                  </a:cubicBezTo>
                  <a:cubicBezTo>
                    <a:pt x="386" y="198"/>
                    <a:pt x="386" y="198"/>
                    <a:pt x="386" y="198"/>
                  </a:cubicBezTo>
                  <a:cubicBezTo>
                    <a:pt x="386" y="198"/>
                    <a:pt x="386" y="199"/>
                    <a:pt x="386" y="199"/>
                  </a:cubicBezTo>
                  <a:cubicBezTo>
                    <a:pt x="385" y="199"/>
                    <a:pt x="384" y="199"/>
                    <a:pt x="383" y="200"/>
                  </a:cubicBezTo>
                  <a:cubicBezTo>
                    <a:pt x="383" y="201"/>
                    <a:pt x="382" y="198"/>
                    <a:pt x="382" y="198"/>
                  </a:cubicBezTo>
                  <a:cubicBezTo>
                    <a:pt x="381" y="198"/>
                    <a:pt x="381" y="199"/>
                    <a:pt x="381" y="199"/>
                  </a:cubicBezTo>
                  <a:cubicBezTo>
                    <a:pt x="381" y="199"/>
                    <a:pt x="381" y="198"/>
                    <a:pt x="380" y="199"/>
                  </a:cubicBezTo>
                  <a:cubicBezTo>
                    <a:pt x="379" y="200"/>
                    <a:pt x="378" y="200"/>
                    <a:pt x="377" y="201"/>
                  </a:cubicBezTo>
                  <a:cubicBezTo>
                    <a:pt x="375" y="202"/>
                    <a:pt x="371" y="205"/>
                    <a:pt x="373" y="208"/>
                  </a:cubicBezTo>
                  <a:cubicBezTo>
                    <a:pt x="376" y="210"/>
                    <a:pt x="378" y="208"/>
                    <a:pt x="379" y="207"/>
                  </a:cubicBezTo>
                  <a:cubicBezTo>
                    <a:pt x="380" y="206"/>
                    <a:pt x="384" y="203"/>
                    <a:pt x="384" y="202"/>
                  </a:cubicBezTo>
                  <a:cubicBezTo>
                    <a:pt x="384" y="203"/>
                    <a:pt x="386" y="204"/>
                    <a:pt x="387" y="203"/>
                  </a:cubicBezTo>
                  <a:cubicBezTo>
                    <a:pt x="387" y="202"/>
                    <a:pt x="390" y="201"/>
                    <a:pt x="391" y="201"/>
                  </a:cubicBezTo>
                  <a:cubicBezTo>
                    <a:pt x="393" y="200"/>
                    <a:pt x="395" y="199"/>
                    <a:pt x="397" y="199"/>
                  </a:cubicBezTo>
                  <a:cubicBezTo>
                    <a:pt x="398" y="199"/>
                    <a:pt x="398" y="199"/>
                    <a:pt x="398" y="198"/>
                  </a:cubicBezTo>
                  <a:cubicBezTo>
                    <a:pt x="397" y="197"/>
                    <a:pt x="398" y="197"/>
                    <a:pt x="398" y="197"/>
                  </a:cubicBezTo>
                  <a:cubicBezTo>
                    <a:pt x="398" y="196"/>
                    <a:pt x="396" y="197"/>
                    <a:pt x="395" y="196"/>
                  </a:cubicBezTo>
                  <a:cubicBezTo>
                    <a:pt x="394" y="196"/>
                    <a:pt x="395" y="194"/>
                    <a:pt x="393" y="196"/>
                  </a:cubicBezTo>
                  <a:cubicBezTo>
                    <a:pt x="391" y="197"/>
                    <a:pt x="387" y="196"/>
                    <a:pt x="385" y="195"/>
                  </a:cubicBezTo>
                  <a:cubicBezTo>
                    <a:pt x="384" y="195"/>
                    <a:pt x="385" y="193"/>
                    <a:pt x="384" y="193"/>
                  </a:cubicBezTo>
                  <a:cubicBezTo>
                    <a:pt x="384" y="193"/>
                    <a:pt x="382" y="193"/>
                    <a:pt x="381" y="192"/>
                  </a:cubicBezTo>
                  <a:cubicBezTo>
                    <a:pt x="380" y="192"/>
                    <a:pt x="380" y="189"/>
                    <a:pt x="380" y="188"/>
                  </a:cubicBezTo>
                  <a:cubicBezTo>
                    <a:pt x="380" y="187"/>
                    <a:pt x="378" y="188"/>
                    <a:pt x="377" y="187"/>
                  </a:cubicBezTo>
                  <a:cubicBezTo>
                    <a:pt x="377" y="187"/>
                    <a:pt x="379" y="185"/>
                    <a:pt x="379" y="185"/>
                  </a:cubicBezTo>
                  <a:cubicBezTo>
                    <a:pt x="380" y="184"/>
                    <a:pt x="380" y="181"/>
                    <a:pt x="378" y="181"/>
                  </a:cubicBezTo>
                  <a:cubicBezTo>
                    <a:pt x="378" y="181"/>
                    <a:pt x="376" y="185"/>
                    <a:pt x="375" y="183"/>
                  </a:cubicBezTo>
                  <a:cubicBezTo>
                    <a:pt x="375" y="181"/>
                    <a:pt x="374" y="182"/>
                    <a:pt x="373" y="181"/>
                  </a:cubicBezTo>
                  <a:cubicBezTo>
                    <a:pt x="373" y="180"/>
                    <a:pt x="376" y="181"/>
                    <a:pt x="376" y="181"/>
                  </a:cubicBezTo>
                  <a:cubicBezTo>
                    <a:pt x="378" y="181"/>
                    <a:pt x="379" y="180"/>
                    <a:pt x="380" y="180"/>
                  </a:cubicBezTo>
                  <a:cubicBezTo>
                    <a:pt x="381" y="179"/>
                    <a:pt x="382" y="179"/>
                    <a:pt x="383" y="179"/>
                  </a:cubicBezTo>
                  <a:cubicBezTo>
                    <a:pt x="384" y="178"/>
                    <a:pt x="382" y="176"/>
                    <a:pt x="382" y="176"/>
                  </a:cubicBezTo>
                  <a:cubicBezTo>
                    <a:pt x="382" y="176"/>
                    <a:pt x="383" y="176"/>
                    <a:pt x="383" y="176"/>
                  </a:cubicBezTo>
                  <a:cubicBezTo>
                    <a:pt x="383" y="176"/>
                    <a:pt x="379" y="174"/>
                    <a:pt x="379" y="174"/>
                  </a:cubicBezTo>
                  <a:cubicBezTo>
                    <a:pt x="377" y="173"/>
                    <a:pt x="375" y="173"/>
                    <a:pt x="373" y="174"/>
                  </a:cubicBezTo>
                  <a:cubicBezTo>
                    <a:pt x="369" y="175"/>
                    <a:pt x="366" y="176"/>
                    <a:pt x="363" y="178"/>
                  </a:cubicBezTo>
                  <a:cubicBezTo>
                    <a:pt x="360" y="179"/>
                    <a:pt x="358" y="181"/>
                    <a:pt x="355" y="183"/>
                  </a:cubicBezTo>
                  <a:cubicBezTo>
                    <a:pt x="354" y="184"/>
                    <a:pt x="353" y="185"/>
                    <a:pt x="352" y="187"/>
                  </a:cubicBezTo>
                  <a:cubicBezTo>
                    <a:pt x="352" y="187"/>
                    <a:pt x="348" y="189"/>
                    <a:pt x="348" y="189"/>
                  </a:cubicBezTo>
                  <a:cubicBezTo>
                    <a:pt x="348" y="188"/>
                    <a:pt x="353" y="184"/>
                    <a:pt x="354" y="183"/>
                  </a:cubicBezTo>
                  <a:cubicBezTo>
                    <a:pt x="354" y="182"/>
                    <a:pt x="355" y="181"/>
                    <a:pt x="354" y="180"/>
                  </a:cubicBezTo>
                  <a:cubicBezTo>
                    <a:pt x="353" y="180"/>
                    <a:pt x="351" y="179"/>
                    <a:pt x="350" y="179"/>
                  </a:cubicBezTo>
                  <a:cubicBezTo>
                    <a:pt x="351" y="179"/>
                    <a:pt x="353" y="180"/>
                    <a:pt x="354" y="180"/>
                  </a:cubicBezTo>
                  <a:cubicBezTo>
                    <a:pt x="356" y="181"/>
                    <a:pt x="358" y="178"/>
                    <a:pt x="359" y="177"/>
                  </a:cubicBezTo>
                  <a:cubicBezTo>
                    <a:pt x="360" y="176"/>
                    <a:pt x="361" y="174"/>
                    <a:pt x="363" y="173"/>
                  </a:cubicBezTo>
                  <a:cubicBezTo>
                    <a:pt x="365" y="173"/>
                    <a:pt x="367" y="174"/>
                    <a:pt x="368" y="172"/>
                  </a:cubicBezTo>
                  <a:cubicBezTo>
                    <a:pt x="369" y="168"/>
                    <a:pt x="371" y="167"/>
                    <a:pt x="375" y="167"/>
                  </a:cubicBezTo>
                  <a:cubicBezTo>
                    <a:pt x="379" y="167"/>
                    <a:pt x="383" y="167"/>
                    <a:pt x="387" y="167"/>
                  </a:cubicBezTo>
                  <a:cubicBezTo>
                    <a:pt x="394" y="167"/>
                    <a:pt x="404" y="169"/>
                    <a:pt x="409" y="163"/>
                  </a:cubicBezTo>
                  <a:cubicBezTo>
                    <a:pt x="411" y="161"/>
                    <a:pt x="412" y="160"/>
                    <a:pt x="414" y="160"/>
                  </a:cubicBezTo>
                  <a:cubicBezTo>
                    <a:pt x="416" y="160"/>
                    <a:pt x="418" y="160"/>
                    <a:pt x="421" y="158"/>
                  </a:cubicBezTo>
                  <a:cubicBezTo>
                    <a:pt x="422" y="158"/>
                    <a:pt x="425" y="156"/>
                    <a:pt x="425" y="155"/>
                  </a:cubicBezTo>
                  <a:cubicBezTo>
                    <a:pt x="427" y="152"/>
                    <a:pt x="422" y="153"/>
                    <a:pt x="422" y="152"/>
                  </a:cubicBezTo>
                  <a:cubicBezTo>
                    <a:pt x="422" y="151"/>
                    <a:pt x="424" y="151"/>
                    <a:pt x="424" y="151"/>
                  </a:cubicBezTo>
                  <a:cubicBezTo>
                    <a:pt x="425" y="150"/>
                    <a:pt x="424" y="149"/>
                    <a:pt x="424" y="148"/>
                  </a:cubicBezTo>
                  <a:cubicBezTo>
                    <a:pt x="424" y="148"/>
                    <a:pt x="425" y="147"/>
                    <a:pt x="425" y="147"/>
                  </a:cubicBezTo>
                  <a:cubicBezTo>
                    <a:pt x="425" y="146"/>
                    <a:pt x="423" y="145"/>
                    <a:pt x="423" y="145"/>
                  </a:cubicBezTo>
                  <a:cubicBezTo>
                    <a:pt x="422" y="144"/>
                    <a:pt x="421" y="144"/>
                    <a:pt x="421" y="143"/>
                  </a:cubicBezTo>
                  <a:cubicBezTo>
                    <a:pt x="420" y="143"/>
                    <a:pt x="418" y="146"/>
                    <a:pt x="417" y="144"/>
                  </a:cubicBezTo>
                  <a:cubicBezTo>
                    <a:pt x="417" y="144"/>
                    <a:pt x="419" y="143"/>
                    <a:pt x="418" y="143"/>
                  </a:cubicBezTo>
                  <a:cubicBezTo>
                    <a:pt x="418" y="142"/>
                    <a:pt x="417" y="141"/>
                    <a:pt x="416" y="141"/>
                  </a:cubicBezTo>
                  <a:cubicBezTo>
                    <a:pt x="415" y="140"/>
                    <a:pt x="411" y="141"/>
                    <a:pt x="410" y="142"/>
                  </a:cubicBezTo>
                  <a:cubicBezTo>
                    <a:pt x="409" y="144"/>
                    <a:pt x="406" y="145"/>
                    <a:pt x="404" y="146"/>
                  </a:cubicBezTo>
                  <a:cubicBezTo>
                    <a:pt x="403" y="146"/>
                    <a:pt x="400" y="144"/>
                    <a:pt x="400" y="143"/>
                  </a:cubicBezTo>
                  <a:cubicBezTo>
                    <a:pt x="400" y="142"/>
                    <a:pt x="403" y="145"/>
                    <a:pt x="403" y="145"/>
                  </a:cubicBezTo>
                  <a:cubicBezTo>
                    <a:pt x="404" y="145"/>
                    <a:pt x="408" y="142"/>
                    <a:pt x="408" y="142"/>
                  </a:cubicBezTo>
                  <a:cubicBezTo>
                    <a:pt x="408" y="142"/>
                    <a:pt x="406" y="141"/>
                    <a:pt x="406" y="141"/>
                  </a:cubicBezTo>
                  <a:cubicBezTo>
                    <a:pt x="409" y="140"/>
                    <a:pt x="412" y="140"/>
                    <a:pt x="415" y="139"/>
                  </a:cubicBezTo>
                  <a:cubicBezTo>
                    <a:pt x="415" y="139"/>
                    <a:pt x="417" y="138"/>
                    <a:pt x="416" y="137"/>
                  </a:cubicBezTo>
                  <a:cubicBezTo>
                    <a:pt x="416" y="137"/>
                    <a:pt x="414" y="135"/>
                    <a:pt x="414" y="135"/>
                  </a:cubicBezTo>
                  <a:cubicBezTo>
                    <a:pt x="412" y="136"/>
                    <a:pt x="410" y="136"/>
                    <a:pt x="409" y="134"/>
                  </a:cubicBezTo>
                  <a:cubicBezTo>
                    <a:pt x="408" y="134"/>
                    <a:pt x="404" y="137"/>
                    <a:pt x="404" y="136"/>
                  </a:cubicBezTo>
                  <a:cubicBezTo>
                    <a:pt x="404" y="136"/>
                    <a:pt x="407" y="133"/>
                    <a:pt x="404" y="134"/>
                  </a:cubicBezTo>
                  <a:cubicBezTo>
                    <a:pt x="404" y="134"/>
                    <a:pt x="400" y="135"/>
                    <a:pt x="400" y="135"/>
                  </a:cubicBezTo>
                  <a:cubicBezTo>
                    <a:pt x="401" y="133"/>
                    <a:pt x="404" y="133"/>
                    <a:pt x="402" y="130"/>
                  </a:cubicBezTo>
                  <a:cubicBezTo>
                    <a:pt x="402" y="130"/>
                    <a:pt x="398" y="128"/>
                    <a:pt x="398" y="128"/>
                  </a:cubicBezTo>
                  <a:cubicBezTo>
                    <a:pt x="396" y="128"/>
                    <a:pt x="396" y="126"/>
                    <a:pt x="394" y="126"/>
                  </a:cubicBezTo>
                  <a:cubicBezTo>
                    <a:pt x="395" y="126"/>
                    <a:pt x="392" y="122"/>
                    <a:pt x="392" y="122"/>
                  </a:cubicBezTo>
                  <a:cubicBezTo>
                    <a:pt x="392" y="122"/>
                    <a:pt x="393" y="123"/>
                    <a:pt x="394" y="123"/>
                  </a:cubicBezTo>
                  <a:cubicBezTo>
                    <a:pt x="395" y="124"/>
                    <a:pt x="395" y="122"/>
                    <a:pt x="396" y="122"/>
                  </a:cubicBezTo>
                  <a:cubicBezTo>
                    <a:pt x="400" y="121"/>
                    <a:pt x="393" y="118"/>
                    <a:pt x="392" y="117"/>
                  </a:cubicBezTo>
                  <a:cubicBezTo>
                    <a:pt x="392" y="118"/>
                    <a:pt x="394" y="116"/>
                    <a:pt x="394" y="116"/>
                  </a:cubicBezTo>
                  <a:cubicBezTo>
                    <a:pt x="395" y="115"/>
                    <a:pt x="393" y="115"/>
                    <a:pt x="392" y="114"/>
                  </a:cubicBezTo>
                  <a:cubicBezTo>
                    <a:pt x="392" y="114"/>
                    <a:pt x="391" y="113"/>
                    <a:pt x="390" y="113"/>
                  </a:cubicBezTo>
                  <a:cubicBezTo>
                    <a:pt x="390" y="113"/>
                    <a:pt x="388" y="113"/>
                    <a:pt x="388" y="113"/>
                  </a:cubicBezTo>
                  <a:cubicBezTo>
                    <a:pt x="389" y="112"/>
                    <a:pt x="391" y="113"/>
                    <a:pt x="390" y="110"/>
                  </a:cubicBezTo>
                  <a:cubicBezTo>
                    <a:pt x="389" y="110"/>
                    <a:pt x="386" y="111"/>
                    <a:pt x="386" y="111"/>
                  </a:cubicBezTo>
                  <a:cubicBezTo>
                    <a:pt x="386" y="110"/>
                    <a:pt x="389" y="110"/>
                    <a:pt x="388" y="108"/>
                  </a:cubicBezTo>
                  <a:cubicBezTo>
                    <a:pt x="388" y="107"/>
                    <a:pt x="388" y="106"/>
                    <a:pt x="387" y="105"/>
                  </a:cubicBezTo>
                  <a:cubicBezTo>
                    <a:pt x="387" y="105"/>
                    <a:pt x="386" y="106"/>
                    <a:pt x="386" y="105"/>
                  </a:cubicBezTo>
                  <a:cubicBezTo>
                    <a:pt x="386" y="106"/>
                    <a:pt x="384" y="102"/>
                    <a:pt x="384" y="102"/>
                  </a:cubicBezTo>
                  <a:cubicBezTo>
                    <a:pt x="383" y="100"/>
                    <a:pt x="382" y="99"/>
                    <a:pt x="382" y="98"/>
                  </a:cubicBezTo>
                  <a:cubicBezTo>
                    <a:pt x="381" y="96"/>
                    <a:pt x="381" y="94"/>
                    <a:pt x="379" y="97"/>
                  </a:cubicBezTo>
                  <a:cubicBezTo>
                    <a:pt x="379" y="97"/>
                    <a:pt x="378" y="101"/>
                    <a:pt x="379" y="100"/>
                  </a:cubicBezTo>
                  <a:cubicBezTo>
                    <a:pt x="375" y="101"/>
                    <a:pt x="377" y="101"/>
                    <a:pt x="378" y="104"/>
                  </a:cubicBezTo>
                  <a:cubicBezTo>
                    <a:pt x="378" y="103"/>
                    <a:pt x="377" y="103"/>
                    <a:pt x="377" y="104"/>
                  </a:cubicBezTo>
                  <a:cubicBezTo>
                    <a:pt x="376" y="104"/>
                    <a:pt x="376" y="104"/>
                    <a:pt x="375" y="105"/>
                  </a:cubicBezTo>
                  <a:cubicBezTo>
                    <a:pt x="375" y="105"/>
                    <a:pt x="377" y="106"/>
                    <a:pt x="377" y="106"/>
                  </a:cubicBezTo>
                  <a:cubicBezTo>
                    <a:pt x="376" y="107"/>
                    <a:pt x="374" y="106"/>
                    <a:pt x="374" y="107"/>
                  </a:cubicBezTo>
                  <a:cubicBezTo>
                    <a:pt x="373" y="108"/>
                    <a:pt x="375" y="110"/>
                    <a:pt x="373" y="111"/>
                  </a:cubicBezTo>
                  <a:cubicBezTo>
                    <a:pt x="374" y="111"/>
                    <a:pt x="372" y="107"/>
                    <a:pt x="370" y="109"/>
                  </a:cubicBezTo>
                  <a:cubicBezTo>
                    <a:pt x="370" y="110"/>
                    <a:pt x="366" y="113"/>
                    <a:pt x="366" y="113"/>
                  </a:cubicBezTo>
                  <a:cubicBezTo>
                    <a:pt x="365" y="113"/>
                    <a:pt x="365" y="112"/>
                    <a:pt x="365" y="111"/>
                  </a:cubicBezTo>
                  <a:cubicBezTo>
                    <a:pt x="364" y="111"/>
                    <a:pt x="364" y="112"/>
                    <a:pt x="364" y="112"/>
                  </a:cubicBezTo>
                  <a:cubicBezTo>
                    <a:pt x="363" y="111"/>
                    <a:pt x="364" y="111"/>
                    <a:pt x="364" y="110"/>
                  </a:cubicBezTo>
                  <a:cubicBezTo>
                    <a:pt x="364" y="111"/>
                    <a:pt x="357" y="116"/>
                    <a:pt x="357" y="115"/>
                  </a:cubicBezTo>
                  <a:cubicBezTo>
                    <a:pt x="356" y="114"/>
                    <a:pt x="360" y="113"/>
                    <a:pt x="361" y="113"/>
                  </a:cubicBezTo>
                  <a:cubicBezTo>
                    <a:pt x="363" y="111"/>
                    <a:pt x="363" y="110"/>
                    <a:pt x="362" y="108"/>
                  </a:cubicBezTo>
                  <a:cubicBezTo>
                    <a:pt x="361" y="107"/>
                    <a:pt x="358" y="107"/>
                    <a:pt x="357" y="107"/>
                  </a:cubicBezTo>
                  <a:cubicBezTo>
                    <a:pt x="356" y="107"/>
                    <a:pt x="356" y="108"/>
                    <a:pt x="356" y="108"/>
                  </a:cubicBezTo>
                  <a:cubicBezTo>
                    <a:pt x="355" y="110"/>
                    <a:pt x="353" y="108"/>
                    <a:pt x="352" y="108"/>
                  </a:cubicBezTo>
                  <a:cubicBezTo>
                    <a:pt x="353" y="108"/>
                    <a:pt x="355" y="106"/>
                    <a:pt x="355" y="106"/>
                  </a:cubicBezTo>
                  <a:cubicBezTo>
                    <a:pt x="355" y="106"/>
                    <a:pt x="356" y="107"/>
                    <a:pt x="356" y="107"/>
                  </a:cubicBezTo>
                  <a:cubicBezTo>
                    <a:pt x="355" y="107"/>
                    <a:pt x="357" y="105"/>
                    <a:pt x="357" y="105"/>
                  </a:cubicBezTo>
                  <a:cubicBezTo>
                    <a:pt x="358" y="103"/>
                    <a:pt x="356" y="104"/>
                    <a:pt x="355" y="103"/>
                  </a:cubicBezTo>
                  <a:cubicBezTo>
                    <a:pt x="355" y="103"/>
                    <a:pt x="356" y="98"/>
                    <a:pt x="354" y="99"/>
                  </a:cubicBezTo>
                  <a:cubicBezTo>
                    <a:pt x="355" y="98"/>
                    <a:pt x="356" y="98"/>
                    <a:pt x="355" y="96"/>
                  </a:cubicBezTo>
                  <a:cubicBezTo>
                    <a:pt x="353" y="95"/>
                    <a:pt x="357" y="94"/>
                    <a:pt x="356" y="92"/>
                  </a:cubicBezTo>
                  <a:cubicBezTo>
                    <a:pt x="356" y="91"/>
                    <a:pt x="354" y="93"/>
                    <a:pt x="353" y="92"/>
                  </a:cubicBezTo>
                  <a:cubicBezTo>
                    <a:pt x="352" y="91"/>
                    <a:pt x="350" y="91"/>
                    <a:pt x="349" y="91"/>
                  </a:cubicBezTo>
                  <a:cubicBezTo>
                    <a:pt x="347" y="90"/>
                    <a:pt x="346" y="90"/>
                    <a:pt x="345" y="88"/>
                  </a:cubicBezTo>
                  <a:cubicBezTo>
                    <a:pt x="345" y="86"/>
                    <a:pt x="342" y="87"/>
                    <a:pt x="342" y="85"/>
                  </a:cubicBezTo>
                  <a:cubicBezTo>
                    <a:pt x="342" y="84"/>
                    <a:pt x="340" y="85"/>
                    <a:pt x="340" y="85"/>
                  </a:cubicBezTo>
                  <a:cubicBezTo>
                    <a:pt x="341" y="83"/>
                    <a:pt x="339" y="83"/>
                    <a:pt x="338" y="82"/>
                  </a:cubicBezTo>
                  <a:cubicBezTo>
                    <a:pt x="336" y="81"/>
                    <a:pt x="336" y="80"/>
                    <a:pt x="334" y="81"/>
                  </a:cubicBezTo>
                  <a:cubicBezTo>
                    <a:pt x="332" y="82"/>
                    <a:pt x="331" y="83"/>
                    <a:pt x="329" y="82"/>
                  </a:cubicBezTo>
                  <a:cubicBezTo>
                    <a:pt x="327" y="81"/>
                    <a:pt x="326" y="83"/>
                    <a:pt x="324" y="82"/>
                  </a:cubicBezTo>
                  <a:cubicBezTo>
                    <a:pt x="322" y="80"/>
                    <a:pt x="320" y="80"/>
                    <a:pt x="318" y="80"/>
                  </a:cubicBezTo>
                  <a:cubicBezTo>
                    <a:pt x="316" y="80"/>
                    <a:pt x="314" y="80"/>
                    <a:pt x="313" y="82"/>
                  </a:cubicBezTo>
                  <a:cubicBezTo>
                    <a:pt x="312" y="84"/>
                    <a:pt x="315" y="85"/>
                    <a:pt x="315" y="86"/>
                  </a:cubicBezTo>
                  <a:cubicBezTo>
                    <a:pt x="316" y="87"/>
                    <a:pt x="315" y="90"/>
                    <a:pt x="314" y="91"/>
                  </a:cubicBezTo>
                  <a:cubicBezTo>
                    <a:pt x="314" y="92"/>
                    <a:pt x="314" y="91"/>
                    <a:pt x="313" y="92"/>
                  </a:cubicBezTo>
                  <a:cubicBezTo>
                    <a:pt x="313" y="92"/>
                    <a:pt x="315" y="94"/>
                    <a:pt x="315" y="94"/>
                  </a:cubicBezTo>
                  <a:cubicBezTo>
                    <a:pt x="315" y="96"/>
                    <a:pt x="316" y="98"/>
                    <a:pt x="316" y="99"/>
                  </a:cubicBezTo>
                  <a:cubicBezTo>
                    <a:pt x="316" y="100"/>
                    <a:pt x="316" y="100"/>
                    <a:pt x="316" y="101"/>
                  </a:cubicBezTo>
                  <a:cubicBezTo>
                    <a:pt x="316" y="102"/>
                    <a:pt x="315" y="101"/>
                    <a:pt x="315" y="101"/>
                  </a:cubicBezTo>
                  <a:cubicBezTo>
                    <a:pt x="314" y="102"/>
                    <a:pt x="314" y="104"/>
                    <a:pt x="314" y="104"/>
                  </a:cubicBezTo>
                  <a:cubicBezTo>
                    <a:pt x="313" y="105"/>
                    <a:pt x="312" y="106"/>
                    <a:pt x="312" y="107"/>
                  </a:cubicBezTo>
                  <a:cubicBezTo>
                    <a:pt x="311" y="109"/>
                    <a:pt x="311" y="109"/>
                    <a:pt x="312" y="110"/>
                  </a:cubicBezTo>
                  <a:cubicBezTo>
                    <a:pt x="315" y="112"/>
                    <a:pt x="318" y="114"/>
                    <a:pt x="320" y="116"/>
                  </a:cubicBezTo>
                  <a:cubicBezTo>
                    <a:pt x="321" y="119"/>
                    <a:pt x="322" y="124"/>
                    <a:pt x="321" y="127"/>
                  </a:cubicBezTo>
                  <a:cubicBezTo>
                    <a:pt x="319" y="131"/>
                    <a:pt x="313" y="133"/>
                    <a:pt x="310" y="135"/>
                  </a:cubicBezTo>
                  <a:cubicBezTo>
                    <a:pt x="309" y="136"/>
                    <a:pt x="308" y="136"/>
                    <a:pt x="307" y="137"/>
                  </a:cubicBezTo>
                  <a:cubicBezTo>
                    <a:pt x="304" y="138"/>
                    <a:pt x="308" y="141"/>
                    <a:pt x="308" y="143"/>
                  </a:cubicBezTo>
                  <a:cubicBezTo>
                    <a:pt x="308" y="143"/>
                    <a:pt x="309" y="145"/>
                    <a:pt x="309" y="146"/>
                  </a:cubicBezTo>
                  <a:cubicBezTo>
                    <a:pt x="309" y="148"/>
                    <a:pt x="309" y="149"/>
                    <a:pt x="310" y="151"/>
                  </a:cubicBezTo>
                  <a:cubicBezTo>
                    <a:pt x="311" y="153"/>
                    <a:pt x="311" y="154"/>
                    <a:pt x="309" y="156"/>
                  </a:cubicBezTo>
                  <a:cubicBezTo>
                    <a:pt x="309" y="156"/>
                    <a:pt x="310" y="160"/>
                    <a:pt x="309" y="161"/>
                  </a:cubicBezTo>
                  <a:cubicBezTo>
                    <a:pt x="308" y="161"/>
                    <a:pt x="307" y="157"/>
                    <a:pt x="306" y="159"/>
                  </a:cubicBezTo>
                  <a:cubicBezTo>
                    <a:pt x="305" y="161"/>
                    <a:pt x="307" y="164"/>
                    <a:pt x="307" y="164"/>
                  </a:cubicBezTo>
                  <a:cubicBezTo>
                    <a:pt x="307" y="163"/>
                    <a:pt x="301" y="158"/>
                    <a:pt x="298" y="161"/>
                  </a:cubicBezTo>
                  <a:cubicBezTo>
                    <a:pt x="299" y="160"/>
                    <a:pt x="302" y="159"/>
                    <a:pt x="300" y="157"/>
                  </a:cubicBezTo>
                  <a:cubicBezTo>
                    <a:pt x="299" y="156"/>
                    <a:pt x="298" y="155"/>
                    <a:pt x="297" y="155"/>
                  </a:cubicBezTo>
                  <a:cubicBezTo>
                    <a:pt x="297" y="154"/>
                    <a:pt x="295" y="154"/>
                    <a:pt x="294" y="154"/>
                  </a:cubicBezTo>
                  <a:cubicBezTo>
                    <a:pt x="294" y="153"/>
                    <a:pt x="295" y="153"/>
                    <a:pt x="294" y="151"/>
                  </a:cubicBezTo>
                  <a:cubicBezTo>
                    <a:pt x="293" y="150"/>
                    <a:pt x="292" y="148"/>
                    <a:pt x="293" y="146"/>
                  </a:cubicBezTo>
                  <a:cubicBezTo>
                    <a:pt x="294" y="143"/>
                    <a:pt x="291" y="142"/>
                    <a:pt x="291" y="140"/>
                  </a:cubicBezTo>
                  <a:cubicBezTo>
                    <a:pt x="291" y="138"/>
                    <a:pt x="293" y="137"/>
                    <a:pt x="292" y="135"/>
                  </a:cubicBezTo>
                  <a:cubicBezTo>
                    <a:pt x="290" y="133"/>
                    <a:pt x="286" y="133"/>
                    <a:pt x="283" y="133"/>
                  </a:cubicBezTo>
                  <a:cubicBezTo>
                    <a:pt x="282" y="133"/>
                    <a:pt x="281" y="133"/>
                    <a:pt x="279" y="133"/>
                  </a:cubicBezTo>
                  <a:cubicBezTo>
                    <a:pt x="279" y="133"/>
                    <a:pt x="277" y="135"/>
                    <a:pt x="277" y="135"/>
                  </a:cubicBezTo>
                  <a:cubicBezTo>
                    <a:pt x="277" y="134"/>
                    <a:pt x="278" y="134"/>
                    <a:pt x="277" y="133"/>
                  </a:cubicBezTo>
                  <a:cubicBezTo>
                    <a:pt x="277" y="132"/>
                    <a:pt x="276" y="131"/>
                    <a:pt x="275" y="131"/>
                  </a:cubicBezTo>
                  <a:cubicBezTo>
                    <a:pt x="273" y="130"/>
                    <a:pt x="271" y="130"/>
                    <a:pt x="269" y="129"/>
                  </a:cubicBezTo>
                  <a:cubicBezTo>
                    <a:pt x="266" y="128"/>
                    <a:pt x="264" y="125"/>
                    <a:pt x="261" y="123"/>
                  </a:cubicBezTo>
                  <a:cubicBezTo>
                    <a:pt x="259" y="122"/>
                    <a:pt x="257" y="121"/>
                    <a:pt x="256" y="121"/>
                  </a:cubicBezTo>
                  <a:cubicBezTo>
                    <a:pt x="254" y="121"/>
                    <a:pt x="252" y="119"/>
                    <a:pt x="250" y="119"/>
                  </a:cubicBezTo>
                  <a:cubicBezTo>
                    <a:pt x="249" y="119"/>
                    <a:pt x="240" y="121"/>
                    <a:pt x="240" y="121"/>
                  </a:cubicBezTo>
                  <a:cubicBezTo>
                    <a:pt x="240" y="120"/>
                    <a:pt x="241" y="120"/>
                    <a:pt x="242" y="119"/>
                  </a:cubicBezTo>
                  <a:cubicBezTo>
                    <a:pt x="242" y="118"/>
                    <a:pt x="241" y="117"/>
                    <a:pt x="241" y="117"/>
                  </a:cubicBezTo>
                  <a:cubicBezTo>
                    <a:pt x="240" y="114"/>
                    <a:pt x="239" y="112"/>
                    <a:pt x="238" y="110"/>
                  </a:cubicBezTo>
                  <a:cubicBezTo>
                    <a:pt x="237" y="108"/>
                    <a:pt x="236" y="108"/>
                    <a:pt x="234" y="108"/>
                  </a:cubicBezTo>
                  <a:cubicBezTo>
                    <a:pt x="231" y="108"/>
                    <a:pt x="230" y="108"/>
                    <a:pt x="230" y="105"/>
                  </a:cubicBezTo>
                  <a:cubicBezTo>
                    <a:pt x="231" y="103"/>
                    <a:pt x="230" y="100"/>
                    <a:pt x="230" y="98"/>
                  </a:cubicBezTo>
                  <a:cubicBezTo>
                    <a:pt x="231" y="95"/>
                    <a:pt x="233" y="93"/>
                    <a:pt x="234" y="90"/>
                  </a:cubicBezTo>
                  <a:cubicBezTo>
                    <a:pt x="235" y="88"/>
                    <a:pt x="235" y="87"/>
                    <a:pt x="237" y="86"/>
                  </a:cubicBezTo>
                  <a:cubicBezTo>
                    <a:pt x="238" y="86"/>
                    <a:pt x="237" y="85"/>
                    <a:pt x="237" y="84"/>
                  </a:cubicBezTo>
                  <a:cubicBezTo>
                    <a:pt x="238" y="84"/>
                    <a:pt x="240" y="82"/>
                    <a:pt x="240" y="82"/>
                  </a:cubicBezTo>
                  <a:cubicBezTo>
                    <a:pt x="240" y="82"/>
                    <a:pt x="240" y="82"/>
                    <a:pt x="239" y="81"/>
                  </a:cubicBezTo>
                  <a:cubicBezTo>
                    <a:pt x="239" y="81"/>
                    <a:pt x="240" y="81"/>
                    <a:pt x="240" y="81"/>
                  </a:cubicBezTo>
                  <a:cubicBezTo>
                    <a:pt x="240" y="79"/>
                    <a:pt x="242" y="80"/>
                    <a:pt x="243" y="80"/>
                  </a:cubicBezTo>
                  <a:cubicBezTo>
                    <a:pt x="244" y="80"/>
                    <a:pt x="244" y="79"/>
                    <a:pt x="244" y="79"/>
                  </a:cubicBezTo>
                  <a:cubicBezTo>
                    <a:pt x="245" y="77"/>
                    <a:pt x="243" y="78"/>
                    <a:pt x="242" y="77"/>
                  </a:cubicBezTo>
                  <a:cubicBezTo>
                    <a:pt x="242" y="77"/>
                    <a:pt x="244" y="77"/>
                    <a:pt x="244" y="77"/>
                  </a:cubicBezTo>
                  <a:cubicBezTo>
                    <a:pt x="245" y="76"/>
                    <a:pt x="246" y="77"/>
                    <a:pt x="246" y="77"/>
                  </a:cubicBezTo>
                  <a:cubicBezTo>
                    <a:pt x="248" y="79"/>
                    <a:pt x="248" y="77"/>
                    <a:pt x="250" y="76"/>
                  </a:cubicBezTo>
                  <a:cubicBezTo>
                    <a:pt x="252" y="74"/>
                    <a:pt x="248" y="72"/>
                    <a:pt x="246" y="71"/>
                  </a:cubicBezTo>
                  <a:cubicBezTo>
                    <a:pt x="245" y="71"/>
                    <a:pt x="241" y="72"/>
                    <a:pt x="241" y="72"/>
                  </a:cubicBezTo>
                  <a:cubicBezTo>
                    <a:pt x="240" y="70"/>
                    <a:pt x="243" y="70"/>
                    <a:pt x="240" y="69"/>
                  </a:cubicBezTo>
                  <a:cubicBezTo>
                    <a:pt x="239" y="69"/>
                    <a:pt x="234" y="69"/>
                    <a:pt x="234" y="68"/>
                  </a:cubicBezTo>
                  <a:cubicBezTo>
                    <a:pt x="234" y="67"/>
                    <a:pt x="236" y="67"/>
                    <a:pt x="236" y="67"/>
                  </a:cubicBezTo>
                  <a:cubicBezTo>
                    <a:pt x="237" y="66"/>
                    <a:pt x="237" y="67"/>
                    <a:pt x="238" y="67"/>
                  </a:cubicBezTo>
                  <a:cubicBezTo>
                    <a:pt x="237" y="68"/>
                    <a:pt x="240" y="68"/>
                    <a:pt x="240" y="68"/>
                  </a:cubicBezTo>
                  <a:cubicBezTo>
                    <a:pt x="242" y="68"/>
                    <a:pt x="245" y="70"/>
                    <a:pt x="246" y="70"/>
                  </a:cubicBezTo>
                  <a:cubicBezTo>
                    <a:pt x="247" y="70"/>
                    <a:pt x="248" y="71"/>
                    <a:pt x="249" y="71"/>
                  </a:cubicBezTo>
                  <a:cubicBezTo>
                    <a:pt x="251" y="72"/>
                    <a:pt x="250" y="71"/>
                    <a:pt x="251" y="71"/>
                  </a:cubicBezTo>
                  <a:cubicBezTo>
                    <a:pt x="252" y="71"/>
                    <a:pt x="255" y="71"/>
                    <a:pt x="254" y="70"/>
                  </a:cubicBezTo>
                  <a:cubicBezTo>
                    <a:pt x="253" y="69"/>
                    <a:pt x="254" y="67"/>
                    <a:pt x="255" y="66"/>
                  </a:cubicBezTo>
                  <a:cubicBezTo>
                    <a:pt x="255" y="67"/>
                    <a:pt x="258" y="68"/>
                    <a:pt x="258" y="68"/>
                  </a:cubicBezTo>
                  <a:cubicBezTo>
                    <a:pt x="260" y="68"/>
                    <a:pt x="261" y="68"/>
                    <a:pt x="263" y="67"/>
                  </a:cubicBezTo>
                  <a:cubicBezTo>
                    <a:pt x="264" y="66"/>
                    <a:pt x="265" y="64"/>
                    <a:pt x="266" y="63"/>
                  </a:cubicBezTo>
                  <a:cubicBezTo>
                    <a:pt x="267" y="62"/>
                    <a:pt x="269" y="61"/>
                    <a:pt x="268" y="59"/>
                  </a:cubicBezTo>
                  <a:cubicBezTo>
                    <a:pt x="267" y="57"/>
                    <a:pt x="264" y="58"/>
                    <a:pt x="263" y="58"/>
                  </a:cubicBezTo>
                  <a:cubicBezTo>
                    <a:pt x="260" y="58"/>
                    <a:pt x="258" y="57"/>
                    <a:pt x="256" y="56"/>
                  </a:cubicBezTo>
                  <a:cubicBezTo>
                    <a:pt x="255" y="55"/>
                    <a:pt x="254" y="54"/>
                    <a:pt x="252" y="53"/>
                  </a:cubicBezTo>
                  <a:cubicBezTo>
                    <a:pt x="252" y="53"/>
                    <a:pt x="247" y="53"/>
                    <a:pt x="247" y="53"/>
                  </a:cubicBezTo>
                  <a:cubicBezTo>
                    <a:pt x="247" y="52"/>
                    <a:pt x="252" y="53"/>
                    <a:pt x="253" y="53"/>
                  </a:cubicBezTo>
                  <a:cubicBezTo>
                    <a:pt x="255" y="53"/>
                    <a:pt x="255" y="52"/>
                    <a:pt x="257" y="53"/>
                  </a:cubicBezTo>
                  <a:cubicBezTo>
                    <a:pt x="261" y="55"/>
                    <a:pt x="265" y="59"/>
                    <a:pt x="269" y="56"/>
                  </a:cubicBezTo>
                  <a:cubicBezTo>
                    <a:pt x="271" y="54"/>
                    <a:pt x="272" y="53"/>
                    <a:pt x="273" y="51"/>
                  </a:cubicBezTo>
                  <a:cubicBezTo>
                    <a:pt x="274" y="50"/>
                    <a:pt x="268" y="49"/>
                    <a:pt x="271" y="47"/>
                  </a:cubicBezTo>
                  <a:cubicBezTo>
                    <a:pt x="272" y="47"/>
                    <a:pt x="275" y="47"/>
                    <a:pt x="276" y="48"/>
                  </a:cubicBezTo>
                  <a:cubicBezTo>
                    <a:pt x="279" y="48"/>
                    <a:pt x="279" y="50"/>
                    <a:pt x="282" y="48"/>
                  </a:cubicBezTo>
                  <a:cubicBezTo>
                    <a:pt x="282" y="48"/>
                    <a:pt x="285" y="49"/>
                    <a:pt x="284" y="47"/>
                  </a:cubicBezTo>
                  <a:cubicBezTo>
                    <a:pt x="283" y="46"/>
                    <a:pt x="279" y="44"/>
                    <a:pt x="278" y="44"/>
                  </a:cubicBezTo>
                  <a:cubicBezTo>
                    <a:pt x="280" y="43"/>
                    <a:pt x="282" y="45"/>
                    <a:pt x="284" y="45"/>
                  </a:cubicBezTo>
                  <a:cubicBezTo>
                    <a:pt x="285" y="45"/>
                    <a:pt x="287" y="50"/>
                    <a:pt x="289" y="49"/>
                  </a:cubicBezTo>
                  <a:cubicBezTo>
                    <a:pt x="289" y="49"/>
                    <a:pt x="288" y="48"/>
                    <a:pt x="288" y="48"/>
                  </a:cubicBezTo>
                  <a:cubicBezTo>
                    <a:pt x="289" y="47"/>
                    <a:pt x="290" y="47"/>
                    <a:pt x="292" y="46"/>
                  </a:cubicBezTo>
                  <a:cubicBezTo>
                    <a:pt x="293" y="45"/>
                    <a:pt x="296" y="42"/>
                    <a:pt x="297" y="41"/>
                  </a:cubicBezTo>
                  <a:cubicBezTo>
                    <a:pt x="297" y="38"/>
                    <a:pt x="295" y="38"/>
                    <a:pt x="293" y="36"/>
                  </a:cubicBezTo>
                  <a:cubicBezTo>
                    <a:pt x="293" y="36"/>
                    <a:pt x="290" y="30"/>
                    <a:pt x="290" y="31"/>
                  </a:cubicBezTo>
                  <a:cubicBezTo>
                    <a:pt x="291" y="30"/>
                    <a:pt x="295" y="30"/>
                    <a:pt x="296" y="30"/>
                  </a:cubicBezTo>
                  <a:cubicBezTo>
                    <a:pt x="299" y="29"/>
                    <a:pt x="294" y="28"/>
                    <a:pt x="294" y="27"/>
                  </a:cubicBezTo>
                  <a:cubicBezTo>
                    <a:pt x="293" y="26"/>
                    <a:pt x="297" y="26"/>
                    <a:pt x="297" y="25"/>
                  </a:cubicBezTo>
                  <a:cubicBezTo>
                    <a:pt x="297" y="25"/>
                    <a:pt x="287" y="21"/>
                    <a:pt x="287" y="21"/>
                  </a:cubicBezTo>
                  <a:cubicBezTo>
                    <a:pt x="288" y="21"/>
                    <a:pt x="290" y="20"/>
                    <a:pt x="291" y="20"/>
                  </a:cubicBezTo>
                  <a:cubicBezTo>
                    <a:pt x="288" y="20"/>
                    <a:pt x="285" y="19"/>
                    <a:pt x="282" y="19"/>
                  </a:cubicBezTo>
                  <a:cubicBezTo>
                    <a:pt x="280" y="19"/>
                    <a:pt x="277" y="20"/>
                    <a:pt x="276" y="19"/>
                  </a:cubicBezTo>
                  <a:cubicBezTo>
                    <a:pt x="278" y="20"/>
                    <a:pt x="275" y="21"/>
                    <a:pt x="276" y="23"/>
                  </a:cubicBezTo>
                  <a:cubicBezTo>
                    <a:pt x="277" y="24"/>
                    <a:pt x="280" y="25"/>
                    <a:pt x="280" y="26"/>
                  </a:cubicBezTo>
                  <a:cubicBezTo>
                    <a:pt x="280" y="26"/>
                    <a:pt x="278" y="27"/>
                    <a:pt x="278" y="27"/>
                  </a:cubicBezTo>
                  <a:cubicBezTo>
                    <a:pt x="278" y="27"/>
                    <a:pt x="280" y="28"/>
                    <a:pt x="279" y="28"/>
                  </a:cubicBezTo>
                  <a:cubicBezTo>
                    <a:pt x="277" y="29"/>
                    <a:pt x="276" y="27"/>
                    <a:pt x="275" y="31"/>
                  </a:cubicBezTo>
                  <a:cubicBezTo>
                    <a:pt x="274" y="33"/>
                    <a:pt x="274" y="35"/>
                    <a:pt x="273" y="37"/>
                  </a:cubicBezTo>
                  <a:cubicBezTo>
                    <a:pt x="272" y="37"/>
                    <a:pt x="271" y="38"/>
                    <a:pt x="271" y="39"/>
                  </a:cubicBezTo>
                  <a:cubicBezTo>
                    <a:pt x="271" y="40"/>
                    <a:pt x="270" y="40"/>
                    <a:pt x="270" y="41"/>
                  </a:cubicBezTo>
                  <a:cubicBezTo>
                    <a:pt x="267" y="42"/>
                    <a:pt x="268" y="43"/>
                    <a:pt x="266" y="40"/>
                  </a:cubicBezTo>
                  <a:cubicBezTo>
                    <a:pt x="265" y="39"/>
                    <a:pt x="262" y="37"/>
                    <a:pt x="262" y="35"/>
                  </a:cubicBezTo>
                  <a:cubicBezTo>
                    <a:pt x="262" y="35"/>
                    <a:pt x="262" y="32"/>
                    <a:pt x="263" y="32"/>
                  </a:cubicBezTo>
                  <a:cubicBezTo>
                    <a:pt x="263" y="32"/>
                    <a:pt x="265" y="33"/>
                    <a:pt x="265" y="31"/>
                  </a:cubicBezTo>
                  <a:cubicBezTo>
                    <a:pt x="264" y="29"/>
                    <a:pt x="264" y="28"/>
                    <a:pt x="262" y="26"/>
                  </a:cubicBezTo>
                  <a:cubicBezTo>
                    <a:pt x="260" y="25"/>
                    <a:pt x="258" y="23"/>
                    <a:pt x="256" y="25"/>
                  </a:cubicBezTo>
                  <a:cubicBezTo>
                    <a:pt x="255" y="26"/>
                    <a:pt x="255" y="28"/>
                    <a:pt x="255" y="30"/>
                  </a:cubicBezTo>
                  <a:cubicBezTo>
                    <a:pt x="255" y="31"/>
                    <a:pt x="251" y="31"/>
                    <a:pt x="251" y="30"/>
                  </a:cubicBezTo>
                  <a:cubicBezTo>
                    <a:pt x="251" y="29"/>
                    <a:pt x="251" y="26"/>
                    <a:pt x="250" y="25"/>
                  </a:cubicBezTo>
                  <a:cubicBezTo>
                    <a:pt x="246" y="22"/>
                    <a:pt x="251" y="25"/>
                    <a:pt x="251" y="24"/>
                  </a:cubicBezTo>
                  <a:cubicBezTo>
                    <a:pt x="252" y="24"/>
                    <a:pt x="253" y="23"/>
                    <a:pt x="252" y="23"/>
                  </a:cubicBezTo>
                  <a:cubicBezTo>
                    <a:pt x="252" y="22"/>
                    <a:pt x="251" y="21"/>
                    <a:pt x="250" y="22"/>
                  </a:cubicBezTo>
                  <a:cubicBezTo>
                    <a:pt x="249" y="23"/>
                    <a:pt x="249" y="21"/>
                    <a:pt x="248" y="21"/>
                  </a:cubicBezTo>
                  <a:cubicBezTo>
                    <a:pt x="247" y="20"/>
                    <a:pt x="246" y="22"/>
                    <a:pt x="245" y="21"/>
                  </a:cubicBezTo>
                  <a:cubicBezTo>
                    <a:pt x="243" y="20"/>
                    <a:pt x="242" y="21"/>
                    <a:pt x="243" y="18"/>
                  </a:cubicBezTo>
                  <a:cubicBezTo>
                    <a:pt x="243" y="18"/>
                    <a:pt x="243" y="18"/>
                    <a:pt x="244" y="18"/>
                  </a:cubicBezTo>
                  <a:cubicBezTo>
                    <a:pt x="244" y="17"/>
                    <a:pt x="244" y="17"/>
                    <a:pt x="244" y="16"/>
                  </a:cubicBezTo>
                  <a:cubicBezTo>
                    <a:pt x="245" y="16"/>
                    <a:pt x="245" y="16"/>
                    <a:pt x="246" y="16"/>
                  </a:cubicBezTo>
                  <a:cubicBezTo>
                    <a:pt x="245" y="16"/>
                    <a:pt x="244" y="13"/>
                    <a:pt x="244" y="13"/>
                  </a:cubicBezTo>
                  <a:cubicBezTo>
                    <a:pt x="243" y="11"/>
                    <a:pt x="241" y="11"/>
                    <a:pt x="241" y="10"/>
                  </a:cubicBezTo>
                  <a:cubicBezTo>
                    <a:pt x="239" y="9"/>
                    <a:pt x="240" y="9"/>
                    <a:pt x="239" y="7"/>
                  </a:cubicBezTo>
                  <a:cubicBezTo>
                    <a:pt x="239" y="5"/>
                    <a:pt x="237" y="4"/>
                    <a:pt x="237" y="3"/>
                  </a:cubicBezTo>
                  <a:cubicBezTo>
                    <a:pt x="236" y="1"/>
                    <a:pt x="234" y="1"/>
                    <a:pt x="232" y="1"/>
                  </a:cubicBezTo>
                  <a:cubicBezTo>
                    <a:pt x="231" y="1"/>
                    <a:pt x="232" y="0"/>
                    <a:pt x="230" y="0"/>
                  </a:cubicBezTo>
                  <a:cubicBezTo>
                    <a:pt x="229" y="0"/>
                    <a:pt x="228" y="0"/>
                    <a:pt x="228" y="2"/>
                  </a:cubicBezTo>
                  <a:cubicBezTo>
                    <a:pt x="228" y="2"/>
                    <a:pt x="225" y="3"/>
                    <a:pt x="225" y="3"/>
                  </a:cubicBezTo>
                  <a:cubicBezTo>
                    <a:pt x="226" y="3"/>
                    <a:pt x="228" y="3"/>
                    <a:pt x="228" y="4"/>
                  </a:cubicBezTo>
                  <a:cubicBezTo>
                    <a:pt x="228" y="4"/>
                    <a:pt x="226" y="5"/>
                    <a:pt x="226" y="5"/>
                  </a:cubicBezTo>
                  <a:cubicBezTo>
                    <a:pt x="225" y="6"/>
                    <a:pt x="224" y="4"/>
                    <a:pt x="223" y="6"/>
                  </a:cubicBezTo>
                  <a:cubicBezTo>
                    <a:pt x="222" y="6"/>
                    <a:pt x="221" y="9"/>
                    <a:pt x="221" y="10"/>
                  </a:cubicBezTo>
                  <a:cubicBezTo>
                    <a:pt x="222" y="10"/>
                    <a:pt x="224" y="10"/>
                    <a:pt x="225" y="11"/>
                  </a:cubicBezTo>
                  <a:cubicBezTo>
                    <a:pt x="224" y="10"/>
                    <a:pt x="222" y="14"/>
                    <a:pt x="222" y="15"/>
                  </a:cubicBezTo>
                  <a:cubicBezTo>
                    <a:pt x="222" y="16"/>
                    <a:pt x="224" y="18"/>
                    <a:pt x="225" y="19"/>
                  </a:cubicBezTo>
                  <a:cubicBezTo>
                    <a:pt x="226" y="19"/>
                    <a:pt x="228" y="21"/>
                    <a:pt x="229" y="21"/>
                  </a:cubicBezTo>
                  <a:cubicBezTo>
                    <a:pt x="231" y="20"/>
                    <a:pt x="231" y="20"/>
                    <a:pt x="232" y="21"/>
                  </a:cubicBezTo>
                  <a:cubicBezTo>
                    <a:pt x="233" y="21"/>
                    <a:pt x="235" y="23"/>
                    <a:pt x="235" y="23"/>
                  </a:cubicBezTo>
                  <a:cubicBezTo>
                    <a:pt x="234" y="24"/>
                    <a:pt x="233" y="22"/>
                    <a:pt x="233" y="24"/>
                  </a:cubicBezTo>
                  <a:cubicBezTo>
                    <a:pt x="233" y="26"/>
                    <a:pt x="232" y="26"/>
                    <a:pt x="232" y="27"/>
                  </a:cubicBezTo>
                  <a:cubicBezTo>
                    <a:pt x="231" y="29"/>
                    <a:pt x="233" y="29"/>
                    <a:pt x="234" y="28"/>
                  </a:cubicBezTo>
                  <a:cubicBezTo>
                    <a:pt x="234" y="28"/>
                    <a:pt x="236" y="25"/>
                    <a:pt x="236" y="26"/>
                  </a:cubicBezTo>
                  <a:cubicBezTo>
                    <a:pt x="237" y="27"/>
                    <a:pt x="236" y="29"/>
                    <a:pt x="236" y="30"/>
                  </a:cubicBezTo>
                  <a:cubicBezTo>
                    <a:pt x="235" y="31"/>
                    <a:pt x="234" y="31"/>
                    <a:pt x="233" y="31"/>
                  </a:cubicBezTo>
                  <a:cubicBezTo>
                    <a:pt x="233" y="32"/>
                    <a:pt x="233" y="33"/>
                    <a:pt x="232" y="34"/>
                  </a:cubicBezTo>
                  <a:cubicBezTo>
                    <a:pt x="231" y="34"/>
                    <a:pt x="229" y="34"/>
                    <a:pt x="228" y="35"/>
                  </a:cubicBezTo>
                  <a:cubicBezTo>
                    <a:pt x="227" y="35"/>
                    <a:pt x="226" y="37"/>
                    <a:pt x="226" y="37"/>
                  </a:cubicBezTo>
                  <a:cubicBezTo>
                    <a:pt x="227" y="38"/>
                    <a:pt x="228" y="39"/>
                    <a:pt x="228" y="41"/>
                  </a:cubicBezTo>
                  <a:cubicBezTo>
                    <a:pt x="228" y="42"/>
                    <a:pt x="227" y="41"/>
                    <a:pt x="226" y="40"/>
                  </a:cubicBezTo>
                  <a:cubicBezTo>
                    <a:pt x="226" y="40"/>
                    <a:pt x="225" y="40"/>
                    <a:pt x="225" y="41"/>
                  </a:cubicBezTo>
                  <a:cubicBezTo>
                    <a:pt x="224" y="41"/>
                    <a:pt x="222" y="40"/>
                    <a:pt x="222" y="39"/>
                  </a:cubicBezTo>
                  <a:cubicBezTo>
                    <a:pt x="222" y="38"/>
                    <a:pt x="224" y="35"/>
                    <a:pt x="224" y="34"/>
                  </a:cubicBezTo>
                  <a:cubicBezTo>
                    <a:pt x="225" y="32"/>
                    <a:pt x="222" y="34"/>
                    <a:pt x="222" y="34"/>
                  </a:cubicBezTo>
                  <a:cubicBezTo>
                    <a:pt x="221" y="34"/>
                    <a:pt x="218" y="32"/>
                    <a:pt x="217" y="31"/>
                  </a:cubicBezTo>
                  <a:cubicBezTo>
                    <a:pt x="215" y="30"/>
                    <a:pt x="216" y="32"/>
                    <a:pt x="214" y="32"/>
                  </a:cubicBezTo>
                  <a:cubicBezTo>
                    <a:pt x="213" y="32"/>
                    <a:pt x="210" y="31"/>
                    <a:pt x="212" y="33"/>
                  </a:cubicBezTo>
                  <a:cubicBezTo>
                    <a:pt x="213" y="34"/>
                    <a:pt x="213" y="35"/>
                    <a:pt x="215" y="35"/>
                  </a:cubicBezTo>
                  <a:cubicBezTo>
                    <a:pt x="216" y="35"/>
                    <a:pt x="218" y="35"/>
                    <a:pt x="218" y="37"/>
                  </a:cubicBezTo>
                  <a:cubicBezTo>
                    <a:pt x="220" y="41"/>
                    <a:pt x="214" y="36"/>
                    <a:pt x="213" y="35"/>
                  </a:cubicBezTo>
                  <a:cubicBezTo>
                    <a:pt x="211" y="35"/>
                    <a:pt x="211" y="37"/>
                    <a:pt x="209" y="37"/>
                  </a:cubicBezTo>
                  <a:cubicBezTo>
                    <a:pt x="207" y="37"/>
                    <a:pt x="206" y="36"/>
                    <a:pt x="204" y="36"/>
                  </a:cubicBezTo>
                  <a:cubicBezTo>
                    <a:pt x="200" y="37"/>
                    <a:pt x="197" y="37"/>
                    <a:pt x="193" y="37"/>
                  </a:cubicBezTo>
                  <a:cubicBezTo>
                    <a:pt x="190" y="36"/>
                    <a:pt x="186" y="34"/>
                    <a:pt x="182" y="33"/>
                  </a:cubicBezTo>
                  <a:cubicBezTo>
                    <a:pt x="181" y="33"/>
                    <a:pt x="179" y="33"/>
                    <a:pt x="178" y="32"/>
                  </a:cubicBezTo>
                  <a:cubicBezTo>
                    <a:pt x="177" y="30"/>
                    <a:pt x="177" y="28"/>
                    <a:pt x="176" y="28"/>
                  </a:cubicBezTo>
                  <a:cubicBezTo>
                    <a:pt x="174" y="27"/>
                    <a:pt x="172" y="28"/>
                    <a:pt x="171" y="28"/>
                  </a:cubicBezTo>
                  <a:cubicBezTo>
                    <a:pt x="168" y="29"/>
                    <a:pt x="166" y="29"/>
                    <a:pt x="164" y="29"/>
                  </a:cubicBezTo>
                  <a:cubicBezTo>
                    <a:pt x="163" y="30"/>
                    <a:pt x="161" y="31"/>
                    <a:pt x="161" y="32"/>
                  </a:cubicBezTo>
                  <a:cubicBezTo>
                    <a:pt x="161" y="32"/>
                    <a:pt x="165" y="34"/>
                    <a:pt x="166" y="34"/>
                  </a:cubicBezTo>
                  <a:cubicBezTo>
                    <a:pt x="166" y="34"/>
                    <a:pt x="165" y="31"/>
                    <a:pt x="167" y="32"/>
                  </a:cubicBezTo>
                  <a:cubicBezTo>
                    <a:pt x="168" y="32"/>
                    <a:pt x="168" y="33"/>
                    <a:pt x="169" y="32"/>
                  </a:cubicBezTo>
                  <a:cubicBezTo>
                    <a:pt x="170" y="32"/>
                    <a:pt x="176" y="28"/>
                    <a:pt x="176" y="30"/>
                  </a:cubicBezTo>
                  <a:cubicBezTo>
                    <a:pt x="176" y="31"/>
                    <a:pt x="173" y="32"/>
                    <a:pt x="172" y="33"/>
                  </a:cubicBezTo>
                  <a:cubicBezTo>
                    <a:pt x="171" y="34"/>
                    <a:pt x="169" y="34"/>
                    <a:pt x="167" y="34"/>
                  </a:cubicBezTo>
                  <a:cubicBezTo>
                    <a:pt x="166" y="35"/>
                    <a:pt x="163" y="37"/>
                    <a:pt x="165" y="38"/>
                  </a:cubicBezTo>
                  <a:cubicBezTo>
                    <a:pt x="167" y="38"/>
                    <a:pt x="167" y="39"/>
                    <a:pt x="166" y="41"/>
                  </a:cubicBezTo>
                  <a:cubicBezTo>
                    <a:pt x="166" y="42"/>
                    <a:pt x="168" y="42"/>
                    <a:pt x="168" y="43"/>
                  </a:cubicBezTo>
                  <a:cubicBezTo>
                    <a:pt x="169" y="44"/>
                    <a:pt x="169" y="46"/>
                    <a:pt x="167" y="44"/>
                  </a:cubicBezTo>
                  <a:cubicBezTo>
                    <a:pt x="165" y="42"/>
                    <a:pt x="167" y="46"/>
                    <a:pt x="166" y="45"/>
                  </a:cubicBezTo>
                  <a:cubicBezTo>
                    <a:pt x="165" y="45"/>
                    <a:pt x="163" y="42"/>
                    <a:pt x="162" y="43"/>
                  </a:cubicBezTo>
                  <a:cubicBezTo>
                    <a:pt x="164" y="42"/>
                    <a:pt x="167" y="43"/>
                    <a:pt x="164" y="41"/>
                  </a:cubicBezTo>
                  <a:cubicBezTo>
                    <a:pt x="165" y="41"/>
                    <a:pt x="166" y="40"/>
                    <a:pt x="164" y="39"/>
                  </a:cubicBezTo>
                  <a:cubicBezTo>
                    <a:pt x="166" y="40"/>
                    <a:pt x="161" y="40"/>
                    <a:pt x="162" y="40"/>
                  </a:cubicBezTo>
                  <a:cubicBezTo>
                    <a:pt x="162" y="39"/>
                    <a:pt x="162" y="39"/>
                    <a:pt x="163" y="39"/>
                  </a:cubicBezTo>
                  <a:cubicBezTo>
                    <a:pt x="163" y="38"/>
                    <a:pt x="160" y="40"/>
                    <a:pt x="160" y="40"/>
                  </a:cubicBezTo>
                  <a:cubicBezTo>
                    <a:pt x="159" y="40"/>
                    <a:pt x="160" y="38"/>
                    <a:pt x="159" y="37"/>
                  </a:cubicBezTo>
                  <a:cubicBezTo>
                    <a:pt x="159" y="37"/>
                    <a:pt x="157" y="37"/>
                    <a:pt x="157" y="37"/>
                  </a:cubicBezTo>
                  <a:cubicBezTo>
                    <a:pt x="155" y="37"/>
                    <a:pt x="155" y="34"/>
                    <a:pt x="153" y="35"/>
                  </a:cubicBezTo>
                  <a:cubicBezTo>
                    <a:pt x="151" y="37"/>
                    <a:pt x="150" y="37"/>
                    <a:pt x="147" y="37"/>
                  </a:cubicBezTo>
                  <a:cubicBezTo>
                    <a:pt x="143" y="37"/>
                    <a:pt x="140" y="37"/>
                    <a:pt x="136" y="37"/>
                  </a:cubicBezTo>
                  <a:cubicBezTo>
                    <a:pt x="135" y="37"/>
                    <a:pt x="128" y="37"/>
                    <a:pt x="128" y="36"/>
                  </a:cubicBezTo>
                  <a:cubicBezTo>
                    <a:pt x="127" y="36"/>
                    <a:pt x="130" y="34"/>
                    <a:pt x="131" y="33"/>
                  </a:cubicBezTo>
                  <a:cubicBezTo>
                    <a:pt x="132" y="32"/>
                    <a:pt x="133" y="33"/>
                    <a:pt x="135" y="33"/>
                  </a:cubicBezTo>
                  <a:cubicBezTo>
                    <a:pt x="136" y="32"/>
                    <a:pt x="133" y="30"/>
                    <a:pt x="133" y="30"/>
                  </a:cubicBezTo>
                  <a:cubicBezTo>
                    <a:pt x="131" y="28"/>
                    <a:pt x="130" y="28"/>
                    <a:pt x="128" y="27"/>
                  </a:cubicBezTo>
                  <a:cubicBezTo>
                    <a:pt x="127" y="27"/>
                    <a:pt x="126" y="26"/>
                    <a:pt x="125" y="27"/>
                  </a:cubicBezTo>
                  <a:cubicBezTo>
                    <a:pt x="124" y="28"/>
                    <a:pt x="123" y="29"/>
                    <a:pt x="122" y="28"/>
                  </a:cubicBezTo>
                  <a:cubicBezTo>
                    <a:pt x="119" y="26"/>
                    <a:pt x="116" y="26"/>
                    <a:pt x="113" y="25"/>
                  </a:cubicBezTo>
                  <a:cubicBezTo>
                    <a:pt x="109" y="24"/>
                    <a:pt x="106" y="24"/>
                    <a:pt x="102" y="22"/>
                  </a:cubicBezTo>
                  <a:cubicBezTo>
                    <a:pt x="99" y="20"/>
                    <a:pt x="97" y="19"/>
                    <a:pt x="93" y="19"/>
                  </a:cubicBezTo>
                  <a:cubicBezTo>
                    <a:pt x="92" y="19"/>
                    <a:pt x="91" y="19"/>
                    <a:pt x="90" y="20"/>
                  </a:cubicBezTo>
                  <a:cubicBezTo>
                    <a:pt x="89" y="21"/>
                    <a:pt x="88" y="23"/>
                    <a:pt x="87" y="23"/>
                  </a:cubicBezTo>
                  <a:cubicBezTo>
                    <a:pt x="86" y="23"/>
                    <a:pt x="83" y="24"/>
                    <a:pt x="83" y="23"/>
                  </a:cubicBezTo>
                  <a:cubicBezTo>
                    <a:pt x="83" y="22"/>
                    <a:pt x="85" y="21"/>
                    <a:pt x="85" y="20"/>
                  </a:cubicBezTo>
                  <a:cubicBezTo>
                    <a:pt x="85" y="20"/>
                    <a:pt x="82" y="21"/>
                    <a:pt x="82" y="20"/>
                  </a:cubicBezTo>
                  <a:cubicBezTo>
                    <a:pt x="83" y="19"/>
                    <a:pt x="83" y="18"/>
                    <a:pt x="82" y="17"/>
                  </a:cubicBezTo>
                  <a:cubicBezTo>
                    <a:pt x="82" y="15"/>
                    <a:pt x="78" y="17"/>
                    <a:pt x="78" y="18"/>
                  </a:cubicBezTo>
                  <a:cubicBezTo>
                    <a:pt x="78" y="18"/>
                    <a:pt x="80" y="17"/>
                    <a:pt x="80" y="18"/>
                  </a:cubicBezTo>
                  <a:cubicBezTo>
                    <a:pt x="81" y="18"/>
                    <a:pt x="77" y="20"/>
                    <a:pt x="80" y="20"/>
                  </a:cubicBezTo>
                  <a:cubicBezTo>
                    <a:pt x="79" y="20"/>
                    <a:pt x="78" y="20"/>
                    <a:pt x="78" y="22"/>
                  </a:cubicBezTo>
                  <a:cubicBezTo>
                    <a:pt x="78" y="23"/>
                    <a:pt x="77" y="24"/>
                    <a:pt x="76" y="23"/>
                  </a:cubicBezTo>
                  <a:cubicBezTo>
                    <a:pt x="73" y="22"/>
                    <a:pt x="72" y="21"/>
                    <a:pt x="71" y="18"/>
                  </a:cubicBezTo>
                  <a:cubicBezTo>
                    <a:pt x="70" y="16"/>
                    <a:pt x="68" y="15"/>
                    <a:pt x="66" y="13"/>
                  </a:cubicBezTo>
                  <a:cubicBezTo>
                    <a:pt x="65" y="13"/>
                    <a:pt x="64" y="11"/>
                    <a:pt x="63" y="12"/>
                  </a:cubicBezTo>
                  <a:cubicBezTo>
                    <a:pt x="63" y="14"/>
                    <a:pt x="66" y="15"/>
                    <a:pt x="67" y="16"/>
                  </a:cubicBezTo>
                  <a:cubicBezTo>
                    <a:pt x="67" y="15"/>
                    <a:pt x="63" y="16"/>
                    <a:pt x="63" y="17"/>
                  </a:cubicBezTo>
                  <a:cubicBezTo>
                    <a:pt x="62" y="18"/>
                    <a:pt x="63" y="18"/>
                    <a:pt x="62" y="19"/>
                  </a:cubicBezTo>
                  <a:cubicBezTo>
                    <a:pt x="61" y="19"/>
                    <a:pt x="60" y="21"/>
                    <a:pt x="59" y="20"/>
                  </a:cubicBezTo>
                  <a:cubicBezTo>
                    <a:pt x="59" y="20"/>
                    <a:pt x="59" y="19"/>
                    <a:pt x="59" y="19"/>
                  </a:cubicBezTo>
                  <a:cubicBezTo>
                    <a:pt x="59" y="18"/>
                    <a:pt x="54" y="20"/>
                    <a:pt x="54" y="21"/>
                  </a:cubicBezTo>
                  <a:cubicBezTo>
                    <a:pt x="53" y="22"/>
                    <a:pt x="52" y="23"/>
                    <a:pt x="50" y="24"/>
                  </a:cubicBezTo>
                  <a:cubicBezTo>
                    <a:pt x="49" y="25"/>
                    <a:pt x="50" y="22"/>
                    <a:pt x="49" y="22"/>
                  </a:cubicBezTo>
                  <a:cubicBezTo>
                    <a:pt x="48" y="22"/>
                    <a:pt x="47" y="23"/>
                    <a:pt x="46" y="23"/>
                  </a:cubicBezTo>
                  <a:cubicBezTo>
                    <a:pt x="45" y="23"/>
                    <a:pt x="45" y="25"/>
                    <a:pt x="44" y="25"/>
                  </a:cubicBezTo>
                  <a:cubicBezTo>
                    <a:pt x="43" y="25"/>
                    <a:pt x="40" y="27"/>
                    <a:pt x="41" y="27"/>
                  </a:cubicBezTo>
                  <a:cubicBezTo>
                    <a:pt x="41" y="28"/>
                    <a:pt x="43" y="28"/>
                    <a:pt x="40" y="29"/>
                  </a:cubicBezTo>
                  <a:cubicBezTo>
                    <a:pt x="40" y="29"/>
                    <a:pt x="37" y="29"/>
                    <a:pt x="37" y="28"/>
                  </a:cubicBezTo>
                  <a:cubicBezTo>
                    <a:pt x="37" y="27"/>
                    <a:pt x="40" y="26"/>
                    <a:pt x="40" y="26"/>
                  </a:cubicBezTo>
                  <a:cubicBezTo>
                    <a:pt x="41" y="24"/>
                    <a:pt x="43" y="23"/>
                    <a:pt x="44" y="22"/>
                  </a:cubicBezTo>
                  <a:cubicBezTo>
                    <a:pt x="46" y="21"/>
                    <a:pt x="47" y="21"/>
                    <a:pt x="49" y="22"/>
                  </a:cubicBezTo>
                  <a:cubicBezTo>
                    <a:pt x="48" y="22"/>
                    <a:pt x="56" y="18"/>
                    <a:pt x="56" y="18"/>
                  </a:cubicBezTo>
                  <a:cubicBezTo>
                    <a:pt x="58" y="17"/>
                    <a:pt x="57" y="16"/>
                    <a:pt x="56" y="16"/>
                  </a:cubicBezTo>
                  <a:cubicBezTo>
                    <a:pt x="54" y="16"/>
                    <a:pt x="52" y="16"/>
                    <a:pt x="50" y="17"/>
                  </a:cubicBezTo>
                  <a:cubicBezTo>
                    <a:pt x="49" y="17"/>
                    <a:pt x="49" y="19"/>
                    <a:pt x="47" y="19"/>
                  </a:cubicBezTo>
                  <a:cubicBezTo>
                    <a:pt x="46" y="19"/>
                    <a:pt x="44" y="20"/>
                    <a:pt x="43" y="20"/>
                  </a:cubicBezTo>
                  <a:cubicBezTo>
                    <a:pt x="41" y="20"/>
                    <a:pt x="36" y="25"/>
                    <a:pt x="35" y="24"/>
                  </a:cubicBezTo>
                  <a:cubicBezTo>
                    <a:pt x="34" y="24"/>
                    <a:pt x="36" y="23"/>
                    <a:pt x="36" y="22"/>
                  </a:cubicBezTo>
                  <a:cubicBezTo>
                    <a:pt x="36" y="22"/>
                    <a:pt x="33" y="21"/>
                    <a:pt x="33" y="21"/>
                  </a:cubicBezTo>
                  <a:cubicBezTo>
                    <a:pt x="33" y="21"/>
                    <a:pt x="30" y="23"/>
                    <a:pt x="29" y="23"/>
                  </a:cubicBezTo>
                  <a:cubicBezTo>
                    <a:pt x="28" y="23"/>
                    <a:pt x="26" y="24"/>
                    <a:pt x="25" y="25"/>
                  </a:cubicBezTo>
                  <a:cubicBezTo>
                    <a:pt x="24" y="25"/>
                    <a:pt x="26" y="26"/>
                    <a:pt x="26" y="26"/>
                  </a:cubicBezTo>
                  <a:cubicBezTo>
                    <a:pt x="27" y="26"/>
                    <a:pt x="26" y="27"/>
                    <a:pt x="26" y="27"/>
                  </a:cubicBezTo>
                  <a:cubicBezTo>
                    <a:pt x="26" y="28"/>
                    <a:pt x="30" y="27"/>
                    <a:pt x="30" y="27"/>
                  </a:cubicBezTo>
                  <a:cubicBezTo>
                    <a:pt x="31" y="26"/>
                    <a:pt x="33" y="25"/>
                    <a:pt x="34" y="24"/>
                  </a:cubicBezTo>
                  <a:cubicBezTo>
                    <a:pt x="29" y="26"/>
                    <a:pt x="34" y="27"/>
                    <a:pt x="33" y="29"/>
                  </a:cubicBezTo>
                  <a:cubicBezTo>
                    <a:pt x="33" y="29"/>
                    <a:pt x="32" y="28"/>
                    <a:pt x="32" y="28"/>
                  </a:cubicBezTo>
                  <a:cubicBezTo>
                    <a:pt x="30" y="27"/>
                    <a:pt x="29" y="28"/>
                    <a:pt x="28" y="29"/>
                  </a:cubicBezTo>
                  <a:cubicBezTo>
                    <a:pt x="27" y="29"/>
                    <a:pt x="23" y="28"/>
                    <a:pt x="21" y="28"/>
                  </a:cubicBezTo>
                  <a:cubicBezTo>
                    <a:pt x="19" y="28"/>
                    <a:pt x="16" y="26"/>
                    <a:pt x="14" y="25"/>
                  </a:cubicBezTo>
                  <a:cubicBezTo>
                    <a:pt x="13" y="25"/>
                    <a:pt x="12" y="24"/>
                    <a:pt x="11" y="24"/>
                  </a:cubicBezTo>
                  <a:cubicBezTo>
                    <a:pt x="10" y="23"/>
                    <a:pt x="9" y="21"/>
                    <a:pt x="10" y="21"/>
                  </a:cubicBezTo>
                  <a:cubicBezTo>
                    <a:pt x="9" y="21"/>
                    <a:pt x="7" y="21"/>
                    <a:pt x="6" y="22"/>
                  </a:cubicBezTo>
                  <a:cubicBezTo>
                    <a:pt x="4" y="22"/>
                    <a:pt x="2" y="22"/>
                    <a:pt x="0" y="21"/>
                  </a:cubicBezTo>
                  <a:cubicBezTo>
                    <a:pt x="0" y="41"/>
                    <a:pt x="0" y="61"/>
                    <a:pt x="0" y="80"/>
                  </a:cubicBezTo>
                  <a:cubicBezTo>
                    <a:pt x="0" y="85"/>
                    <a:pt x="0" y="89"/>
                    <a:pt x="0" y="94"/>
                  </a:cubicBezTo>
                  <a:cubicBezTo>
                    <a:pt x="0" y="95"/>
                    <a:pt x="0" y="96"/>
                    <a:pt x="0" y="97"/>
                  </a:cubicBezTo>
                  <a:cubicBezTo>
                    <a:pt x="0" y="99"/>
                    <a:pt x="2" y="97"/>
                    <a:pt x="3" y="97"/>
                  </a:cubicBezTo>
                  <a:cubicBezTo>
                    <a:pt x="5" y="98"/>
                    <a:pt x="5" y="97"/>
                    <a:pt x="7" y="97"/>
                  </a:cubicBezTo>
                  <a:cubicBezTo>
                    <a:pt x="9" y="97"/>
                    <a:pt x="9" y="98"/>
                    <a:pt x="10" y="99"/>
                  </a:cubicBezTo>
                  <a:cubicBezTo>
                    <a:pt x="11" y="101"/>
                    <a:pt x="16" y="107"/>
                    <a:pt x="18" y="107"/>
                  </a:cubicBezTo>
                  <a:cubicBezTo>
                    <a:pt x="19" y="107"/>
                    <a:pt x="21" y="106"/>
                    <a:pt x="22" y="105"/>
                  </a:cubicBezTo>
                  <a:cubicBezTo>
                    <a:pt x="23" y="104"/>
                    <a:pt x="22" y="103"/>
                    <a:pt x="23" y="102"/>
                  </a:cubicBezTo>
                  <a:cubicBezTo>
                    <a:pt x="24" y="102"/>
                    <a:pt x="28" y="101"/>
                    <a:pt x="28" y="102"/>
                  </a:cubicBezTo>
                  <a:cubicBezTo>
                    <a:pt x="30" y="104"/>
                    <a:pt x="32" y="105"/>
                    <a:pt x="33" y="107"/>
                  </a:cubicBezTo>
                  <a:cubicBezTo>
                    <a:pt x="35" y="109"/>
                    <a:pt x="37" y="110"/>
                    <a:pt x="38" y="112"/>
                  </a:cubicBezTo>
                  <a:cubicBezTo>
                    <a:pt x="39" y="113"/>
                    <a:pt x="39" y="114"/>
                    <a:pt x="40" y="116"/>
                  </a:cubicBezTo>
                  <a:cubicBezTo>
                    <a:pt x="42" y="118"/>
                    <a:pt x="43" y="122"/>
                    <a:pt x="46" y="124"/>
                  </a:cubicBezTo>
                  <a:cubicBezTo>
                    <a:pt x="48" y="126"/>
                    <a:pt x="52" y="127"/>
                    <a:pt x="54" y="128"/>
                  </a:cubicBezTo>
                  <a:cubicBezTo>
                    <a:pt x="56" y="129"/>
                    <a:pt x="53" y="130"/>
                    <a:pt x="54" y="132"/>
                  </a:cubicBezTo>
                  <a:cubicBezTo>
                    <a:pt x="55" y="132"/>
                    <a:pt x="56" y="132"/>
                    <a:pt x="56" y="133"/>
                  </a:cubicBezTo>
                  <a:cubicBezTo>
                    <a:pt x="56" y="133"/>
                    <a:pt x="55" y="136"/>
                    <a:pt x="56" y="135"/>
                  </a:cubicBezTo>
                  <a:cubicBezTo>
                    <a:pt x="55" y="136"/>
                    <a:pt x="53" y="136"/>
                    <a:pt x="53" y="138"/>
                  </a:cubicBezTo>
                  <a:cubicBezTo>
                    <a:pt x="52" y="139"/>
                    <a:pt x="55" y="141"/>
                    <a:pt x="56" y="141"/>
                  </a:cubicBezTo>
                  <a:cubicBezTo>
                    <a:pt x="56" y="141"/>
                    <a:pt x="54" y="143"/>
                    <a:pt x="54" y="143"/>
                  </a:cubicBezTo>
                  <a:cubicBezTo>
                    <a:pt x="54" y="143"/>
                    <a:pt x="53" y="142"/>
                    <a:pt x="53" y="141"/>
                  </a:cubicBezTo>
                  <a:cubicBezTo>
                    <a:pt x="52" y="141"/>
                    <a:pt x="53" y="143"/>
                    <a:pt x="53" y="143"/>
                  </a:cubicBezTo>
                  <a:cubicBezTo>
                    <a:pt x="54" y="144"/>
                    <a:pt x="53" y="145"/>
                    <a:pt x="54" y="146"/>
                  </a:cubicBezTo>
                  <a:cubicBezTo>
                    <a:pt x="55" y="148"/>
                    <a:pt x="55" y="148"/>
                    <a:pt x="57" y="147"/>
                  </a:cubicBezTo>
                  <a:cubicBezTo>
                    <a:pt x="57" y="147"/>
                    <a:pt x="58" y="147"/>
                    <a:pt x="58" y="147"/>
                  </a:cubicBezTo>
                  <a:cubicBezTo>
                    <a:pt x="59" y="147"/>
                    <a:pt x="59" y="145"/>
                    <a:pt x="59" y="145"/>
                  </a:cubicBezTo>
                  <a:cubicBezTo>
                    <a:pt x="59" y="145"/>
                    <a:pt x="60" y="147"/>
                    <a:pt x="61" y="147"/>
                  </a:cubicBezTo>
                  <a:cubicBezTo>
                    <a:pt x="61" y="147"/>
                    <a:pt x="60" y="149"/>
                    <a:pt x="60" y="150"/>
                  </a:cubicBezTo>
                  <a:cubicBezTo>
                    <a:pt x="59" y="151"/>
                    <a:pt x="59" y="152"/>
                    <a:pt x="61" y="151"/>
                  </a:cubicBezTo>
                  <a:cubicBezTo>
                    <a:pt x="61" y="150"/>
                    <a:pt x="62" y="150"/>
                    <a:pt x="62" y="150"/>
                  </a:cubicBezTo>
                  <a:cubicBezTo>
                    <a:pt x="63" y="150"/>
                    <a:pt x="63" y="149"/>
                    <a:pt x="63" y="149"/>
                  </a:cubicBezTo>
                  <a:cubicBezTo>
                    <a:pt x="65" y="148"/>
                    <a:pt x="64" y="151"/>
                    <a:pt x="64" y="152"/>
                  </a:cubicBezTo>
                  <a:cubicBezTo>
                    <a:pt x="64" y="153"/>
                    <a:pt x="65" y="154"/>
                    <a:pt x="66" y="154"/>
                  </a:cubicBezTo>
                  <a:cubicBezTo>
                    <a:pt x="67" y="154"/>
                    <a:pt x="68" y="152"/>
                    <a:pt x="69" y="152"/>
                  </a:cubicBezTo>
                  <a:cubicBezTo>
                    <a:pt x="69" y="152"/>
                    <a:pt x="68" y="153"/>
                    <a:pt x="68" y="153"/>
                  </a:cubicBezTo>
                  <a:cubicBezTo>
                    <a:pt x="68" y="153"/>
                    <a:pt x="70" y="154"/>
                    <a:pt x="70" y="154"/>
                  </a:cubicBezTo>
                  <a:cubicBezTo>
                    <a:pt x="70" y="154"/>
                    <a:pt x="63" y="156"/>
                    <a:pt x="66" y="158"/>
                  </a:cubicBezTo>
                  <a:cubicBezTo>
                    <a:pt x="66" y="158"/>
                    <a:pt x="72" y="157"/>
                    <a:pt x="71" y="158"/>
                  </a:cubicBezTo>
                  <a:cubicBezTo>
                    <a:pt x="71" y="158"/>
                    <a:pt x="66" y="158"/>
                    <a:pt x="67" y="160"/>
                  </a:cubicBezTo>
                  <a:cubicBezTo>
                    <a:pt x="67" y="160"/>
                    <a:pt x="69" y="160"/>
                    <a:pt x="69" y="160"/>
                  </a:cubicBezTo>
                  <a:cubicBezTo>
                    <a:pt x="68" y="161"/>
                    <a:pt x="66" y="161"/>
                    <a:pt x="67" y="162"/>
                  </a:cubicBezTo>
                  <a:cubicBezTo>
                    <a:pt x="69" y="163"/>
                    <a:pt x="71" y="163"/>
                    <a:pt x="72" y="163"/>
                  </a:cubicBezTo>
                  <a:cubicBezTo>
                    <a:pt x="74" y="163"/>
                    <a:pt x="73" y="164"/>
                    <a:pt x="74" y="164"/>
                  </a:cubicBezTo>
                  <a:cubicBezTo>
                    <a:pt x="76" y="165"/>
                    <a:pt x="76" y="162"/>
                    <a:pt x="77" y="162"/>
                  </a:cubicBezTo>
                  <a:cubicBezTo>
                    <a:pt x="78" y="162"/>
                    <a:pt x="77" y="164"/>
                    <a:pt x="77" y="164"/>
                  </a:cubicBezTo>
                  <a:cubicBezTo>
                    <a:pt x="76" y="165"/>
                    <a:pt x="76" y="165"/>
                    <a:pt x="77" y="166"/>
                  </a:cubicBezTo>
                  <a:cubicBezTo>
                    <a:pt x="80" y="168"/>
                    <a:pt x="81" y="163"/>
                    <a:pt x="81" y="163"/>
                  </a:cubicBezTo>
                  <a:cubicBezTo>
                    <a:pt x="81" y="163"/>
                    <a:pt x="81" y="166"/>
                    <a:pt x="80" y="166"/>
                  </a:cubicBezTo>
                  <a:cubicBezTo>
                    <a:pt x="80" y="167"/>
                    <a:pt x="82" y="166"/>
                    <a:pt x="83" y="166"/>
                  </a:cubicBezTo>
                  <a:cubicBezTo>
                    <a:pt x="82" y="168"/>
                    <a:pt x="81" y="169"/>
                    <a:pt x="83" y="170"/>
                  </a:cubicBezTo>
                  <a:cubicBezTo>
                    <a:pt x="85" y="171"/>
                    <a:pt x="86" y="168"/>
                    <a:pt x="86" y="168"/>
                  </a:cubicBezTo>
                  <a:cubicBezTo>
                    <a:pt x="86" y="168"/>
                    <a:pt x="86" y="169"/>
                    <a:pt x="86" y="170"/>
                  </a:cubicBezTo>
                  <a:cubicBezTo>
                    <a:pt x="87" y="172"/>
                    <a:pt x="86" y="171"/>
                    <a:pt x="85" y="171"/>
                  </a:cubicBezTo>
                  <a:cubicBezTo>
                    <a:pt x="84" y="172"/>
                    <a:pt x="90" y="173"/>
                    <a:pt x="89" y="171"/>
                  </a:cubicBezTo>
                  <a:cubicBezTo>
                    <a:pt x="91" y="174"/>
                    <a:pt x="90" y="176"/>
                    <a:pt x="94" y="176"/>
                  </a:cubicBezTo>
                  <a:cubicBezTo>
                    <a:pt x="97" y="176"/>
                    <a:pt x="99" y="176"/>
                    <a:pt x="102" y="176"/>
                  </a:cubicBezTo>
                  <a:cubicBezTo>
                    <a:pt x="113" y="176"/>
                    <a:pt x="123" y="176"/>
                    <a:pt x="133" y="176"/>
                  </a:cubicBezTo>
                  <a:cubicBezTo>
                    <a:pt x="158" y="176"/>
                    <a:pt x="183" y="176"/>
                    <a:pt x="208" y="176"/>
                  </a:cubicBezTo>
                  <a:cubicBezTo>
                    <a:pt x="213" y="176"/>
                    <a:pt x="218" y="176"/>
                    <a:pt x="223" y="176"/>
                  </a:cubicBezTo>
                  <a:cubicBezTo>
                    <a:pt x="224" y="176"/>
                    <a:pt x="229" y="177"/>
                    <a:pt x="229" y="174"/>
                  </a:cubicBezTo>
                  <a:close/>
                  <a:moveTo>
                    <a:pt x="112" y="54"/>
                  </a:moveTo>
                  <a:cubicBezTo>
                    <a:pt x="110" y="54"/>
                    <a:pt x="108" y="53"/>
                    <a:pt x="106" y="54"/>
                  </a:cubicBezTo>
                  <a:cubicBezTo>
                    <a:pt x="104" y="57"/>
                    <a:pt x="108" y="56"/>
                    <a:pt x="108" y="57"/>
                  </a:cubicBezTo>
                  <a:cubicBezTo>
                    <a:pt x="108" y="56"/>
                    <a:pt x="100" y="60"/>
                    <a:pt x="100" y="60"/>
                  </a:cubicBezTo>
                  <a:cubicBezTo>
                    <a:pt x="98" y="59"/>
                    <a:pt x="107" y="53"/>
                    <a:pt x="99" y="56"/>
                  </a:cubicBezTo>
                  <a:cubicBezTo>
                    <a:pt x="98" y="56"/>
                    <a:pt x="97" y="57"/>
                    <a:pt x="97" y="57"/>
                  </a:cubicBezTo>
                  <a:cubicBezTo>
                    <a:pt x="96" y="58"/>
                    <a:pt x="97" y="59"/>
                    <a:pt x="96" y="60"/>
                  </a:cubicBezTo>
                  <a:cubicBezTo>
                    <a:pt x="95" y="60"/>
                    <a:pt x="88" y="59"/>
                    <a:pt x="88" y="59"/>
                  </a:cubicBezTo>
                  <a:cubicBezTo>
                    <a:pt x="88" y="58"/>
                    <a:pt x="91" y="59"/>
                    <a:pt x="91" y="58"/>
                  </a:cubicBezTo>
                  <a:cubicBezTo>
                    <a:pt x="92" y="57"/>
                    <a:pt x="91" y="57"/>
                    <a:pt x="92" y="56"/>
                  </a:cubicBezTo>
                  <a:cubicBezTo>
                    <a:pt x="92" y="55"/>
                    <a:pt x="94" y="54"/>
                    <a:pt x="94" y="54"/>
                  </a:cubicBezTo>
                  <a:cubicBezTo>
                    <a:pt x="94" y="53"/>
                    <a:pt x="91" y="52"/>
                    <a:pt x="94" y="52"/>
                  </a:cubicBezTo>
                  <a:cubicBezTo>
                    <a:pt x="94" y="52"/>
                    <a:pt x="98" y="53"/>
                    <a:pt x="98" y="52"/>
                  </a:cubicBezTo>
                  <a:cubicBezTo>
                    <a:pt x="98" y="51"/>
                    <a:pt x="93" y="50"/>
                    <a:pt x="92" y="50"/>
                  </a:cubicBezTo>
                  <a:cubicBezTo>
                    <a:pt x="91" y="50"/>
                    <a:pt x="89" y="51"/>
                    <a:pt x="87" y="51"/>
                  </a:cubicBezTo>
                  <a:cubicBezTo>
                    <a:pt x="86" y="51"/>
                    <a:pt x="84" y="50"/>
                    <a:pt x="82" y="51"/>
                  </a:cubicBezTo>
                  <a:cubicBezTo>
                    <a:pt x="81" y="51"/>
                    <a:pt x="79" y="53"/>
                    <a:pt x="80" y="51"/>
                  </a:cubicBezTo>
                  <a:cubicBezTo>
                    <a:pt x="81" y="49"/>
                    <a:pt x="83" y="50"/>
                    <a:pt x="84" y="49"/>
                  </a:cubicBezTo>
                  <a:cubicBezTo>
                    <a:pt x="86" y="49"/>
                    <a:pt x="89" y="48"/>
                    <a:pt x="91" y="47"/>
                  </a:cubicBezTo>
                  <a:cubicBezTo>
                    <a:pt x="95" y="46"/>
                    <a:pt x="99" y="46"/>
                    <a:pt x="102" y="44"/>
                  </a:cubicBezTo>
                  <a:cubicBezTo>
                    <a:pt x="104" y="44"/>
                    <a:pt x="107" y="43"/>
                    <a:pt x="108" y="45"/>
                  </a:cubicBezTo>
                  <a:cubicBezTo>
                    <a:pt x="109" y="46"/>
                    <a:pt x="105" y="47"/>
                    <a:pt x="104" y="48"/>
                  </a:cubicBezTo>
                  <a:cubicBezTo>
                    <a:pt x="102" y="49"/>
                    <a:pt x="110" y="49"/>
                    <a:pt x="111" y="49"/>
                  </a:cubicBezTo>
                  <a:cubicBezTo>
                    <a:pt x="111" y="49"/>
                    <a:pt x="113" y="49"/>
                    <a:pt x="113" y="49"/>
                  </a:cubicBezTo>
                  <a:cubicBezTo>
                    <a:pt x="114" y="48"/>
                    <a:pt x="116" y="46"/>
                    <a:pt x="117" y="47"/>
                  </a:cubicBezTo>
                  <a:cubicBezTo>
                    <a:pt x="118" y="48"/>
                    <a:pt x="113" y="54"/>
                    <a:pt x="112" y="54"/>
                  </a:cubicBezTo>
                  <a:cubicBezTo>
                    <a:pt x="110" y="54"/>
                    <a:pt x="114" y="54"/>
                    <a:pt x="112" y="54"/>
                  </a:cubicBezTo>
                  <a:close/>
                  <a:moveTo>
                    <a:pt x="157" y="78"/>
                  </a:moveTo>
                  <a:cubicBezTo>
                    <a:pt x="157" y="78"/>
                    <a:pt x="152" y="78"/>
                    <a:pt x="153" y="78"/>
                  </a:cubicBezTo>
                  <a:cubicBezTo>
                    <a:pt x="153" y="79"/>
                    <a:pt x="155" y="78"/>
                    <a:pt x="155" y="79"/>
                  </a:cubicBezTo>
                  <a:cubicBezTo>
                    <a:pt x="155" y="80"/>
                    <a:pt x="151" y="81"/>
                    <a:pt x="150" y="81"/>
                  </a:cubicBezTo>
                  <a:cubicBezTo>
                    <a:pt x="148" y="81"/>
                    <a:pt x="147" y="83"/>
                    <a:pt x="145" y="84"/>
                  </a:cubicBezTo>
                  <a:cubicBezTo>
                    <a:pt x="145" y="84"/>
                    <a:pt x="141" y="84"/>
                    <a:pt x="142" y="85"/>
                  </a:cubicBezTo>
                  <a:cubicBezTo>
                    <a:pt x="142" y="86"/>
                    <a:pt x="145" y="86"/>
                    <a:pt x="142" y="88"/>
                  </a:cubicBezTo>
                  <a:cubicBezTo>
                    <a:pt x="141" y="88"/>
                    <a:pt x="137" y="88"/>
                    <a:pt x="137" y="89"/>
                  </a:cubicBezTo>
                  <a:cubicBezTo>
                    <a:pt x="136" y="89"/>
                    <a:pt x="137" y="90"/>
                    <a:pt x="137" y="90"/>
                  </a:cubicBezTo>
                  <a:cubicBezTo>
                    <a:pt x="137" y="92"/>
                    <a:pt x="135" y="92"/>
                    <a:pt x="134" y="92"/>
                  </a:cubicBezTo>
                  <a:cubicBezTo>
                    <a:pt x="131" y="93"/>
                    <a:pt x="128" y="93"/>
                    <a:pt x="125" y="93"/>
                  </a:cubicBezTo>
                  <a:cubicBezTo>
                    <a:pt x="125" y="93"/>
                    <a:pt x="120" y="90"/>
                    <a:pt x="120" y="90"/>
                  </a:cubicBezTo>
                  <a:cubicBezTo>
                    <a:pt x="122" y="89"/>
                    <a:pt x="125" y="90"/>
                    <a:pt x="126" y="89"/>
                  </a:cubicBezTo>
                  <a:cubicBezTo>
                    <a:pt x="127" y="89"/>
                    <a:pt x="126" y="87"/>
                    <a:pt x="127" y="87"/>
                  </a:cubicBezTo>
                  <a:cubicBezTo>
                    <a:pt x="128" y="85"/>
                    <a:pt x="130" y="86"/>
                    <a:pt x="131" y="85"/>
                  </a:cubicBezTo>
                  <a:cubicBezTo>
                    <a:pt x="132" y="85"/>
                    <a:pt x="130" y="83"/>
                    <a:pt x="130" y="83"/>
                  </a:cubicBezTo>
                  <a:cubicBezTo>
                    <a:pt x="128" y="82"/>
                    <a:pt x="128" y="82"/>
                    <a:pt x="128" y="81"/>
                  </a:cubicBezTo>
                  <a:cubicBezTo>
                    <a:pt x="128" y="79"/>
                    <a:pt x="126" y="80"/>
                    <a:pt x="126" y="79"/>
                  </a:cubicBezTo>
                  <a:cubicBezTo>
                    <a:pt x="125" y="78"/>
                    <a:pt x="128" y="79"/>
                    <a:pt x="128" y="79"/>
                  </a:cubicBezTo>
                  <a:cubicBezTo>
                    <a:pt x="131" y="80"/>
                    <a:pt x="134" y="81"/>
                    <a:pt x="136" y="82"/>
                  </a:cubicBezTo>
                  <a:cubicBezTo>
                    <a:pt x="138" y="84"/>
                    <a:pt x="142" y="83"/>
                    <a:pt x="144" y="82"/>
                  </a:cubicBezTo>
                  <a:cubicBezTo>
                    <a:pt x="147" y="81"/>
                    <a:pt x="148" y="78"/>
                    <a:pt x="152" y="77"/>
                  </a:cubicBezTo>
                  <a:cubicBezTo>
                    <a:pt x="153" y="76"/>
                    <a:pt x="155" y="76"/>
                    <a:pt x="157" y="77"/>
                  </a:cubicBezTo>
                  <a:cubicBezTo>
                    <a:pt x="157" y="77"/>
                    <a:pt x="160" y="78"/>
                    <a:pt x="160" y="78"/>
                  </a:cubicBezTo>
                  <a:cubicBezTo>
                    <a:pt x="160" y="78"/>
                    <a:pt x="158" y="78"/>
                    <a:pt x="157" y="78"/>
                  </a:cubicBezTo>
                  <a:close/>
                  <a:moveTo>
                    <a:pt x="222" y="165"/>
                  </a:moveTo>
                  <a:cubicBezTo>
                    <a:pt x="221" y="167"/>
                    <a:pt x="219" y="163"/>
                    <a:pt x="219" y="162"/>
                  </a:cubicBezTo>
                  <a:cubicBezTo>
                    <a:pt x="219" y="160"/>
                    <a:pt x="221" y="159"/>
                    <a:pt x="221" y="157"/>
                  </a:cubicBezTo>
                  <a:cubicBezTo>
                    <a:pt x="220" y="156"/>
                    <a:pt x="219" y="159"/>
                    <a:pt x="218" y="158"/>
                  </a:cubicBezTo>
                  <a:cubicBezTo>
                    <a:pt x="218" y="157"/>
                    <a:pt x="218" y="154"/>
                    <a:pt x="216" y="154"/>
                  </a:cubicBezTo>
                  <a:cubicBezTo>
                    <a:pt x="216" y="154"/>
                    <a:pt x="216" y="156"/>
                    <a:pt x="215" y="156"/>
                  </a:cubicBezTo>
                  <a:cubicBezTo>
                    <a:pt x="214" y="155"/>
                    <a:pt x="214" y="154"/>
                    <a:pt x="213" y="153"/>
                  </a:cubicBezTo>
                  <a:cubicBezTo>
                    <a:pt x="212" y="152"/>
                    <a:pt x="211" y="151"/>
                    <a:pt x="210" y="150"/>
                  </a:cubicBezTo>
                  <a:cubicBezTo>
                    <a:pt x="209" y="149"/>
                    <a:pt x="212" y="149"/>
                    <a:pt x="212" y="148"/>
                  </a:cubicBezTo>
                  <a:cubicBezTo>
                    <a:pt x="211" y="147"/>
                    <a:pt x="209" y="148"/>
                    <a:pt x="209" y="147"/>
                  </a:cubicBezTo>
                  <a:cubicBezTo>
                    <a:pt x="209" y="146"/>
                    <a:pt x="210" y="143"/>
                    <a:pt x="210" y="142"/>
                  </a:cubicBezTo>
                  <a:cubicBezTo>
                    <a:pt x="212" y="140"/>
                    <a:pt x="217" y="147"/>
                    <a:pt x="217" y="148"/>
                  </a:cubicBezTo>
                  <a:cubicBezTo>
                    <a:pt x="218" y="150"/>
                    <a:pt x="219" y="151"/>
                    <a:pt x="219" y="153"/>
                  </a:cubicBezTo>
                  <a:cubicBezTo>
                    <a:pt x="220" y="155"/>
                    <a:pt x="220" y="154"/>
                    <a:pt x="221" y="156"/>
                  </a:cubicBezTo>
                  <a:cubicBezTo>
                    <a:pt x="221" y="157"/>
                    <a:pt x="222" y="158"/>
                    <a:pt x="222" y="159"/>
                  </a:cubicBezTo>
                  <a:cubicBezTo>
                    <a:pt x="223" y="161"/>
                    <a:pt x="222" y="163"/>
                    <a:pt x="222" y="165"/>
                  </a:cubicBezTo>
                  <a:cubicBezTo>
                    <a:pt x="221" y="166"/>
                    <a:pt x="222" y="164"/>
                    <a:pt x="222" y="16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0" name="Freeform 643"/>
            <p:cNvSpPr>
              <a:spLocks/>
            </p:cNvSpPr>
            <p:nvPr/>
          </p:nvSpPr>
          <p:spPr bwMode="auto">
            <a:xfrm>
              <a:off x="8674015" y="4733153"/>
              <a:ext cx="47783" cy="41414"/>
            </a:xfrm>
            <a:custGeom>
              <a:avLst/>
              <a:gdLst>
                <a:gd name="T0" fmla="*/ 9 w 10"/>
                <a:gd name="T1" fmla="*/ 0 h 9"/>
                <a:gd name="T2" fmla="*/ 2 w 10"/>
                <a:gd name="T3" fmla="*/ 7 h 9"/>
                <a:gd name="T4" fmla="*/ 10 w 10"/>
                <a:gd name="T5" fmla="*/ 3 h 9"/>
                <a:gd name="T6" fmla="*/ 9 w 10"/>
                <a:gd name="T7" fmla="*/ 0 h 9"/>
              </a:gdLst>
              <a:ahLst/>
              <a:cxnLst>
                <a:cxn ang="0">
                  <a:pos x="T0" y="T1"/>
                </a:cxn>
                <a:cxn ang="0">
                  <a:pos x="T2" y="T3"/>
                </a:cxn>
                <a:cxn ang="0">
                  <a:pos x="T4" y="T5"/>
                </a:cxn>
                <a:cxn ang="0">
                  <a:pos x="T6" y="T7"/>
                </a:cxn>
              </a:cxnLst>
              <a:rect l="0" t="0" r="r" b="b"/>
              <a:pathLst>
                <a:path w="10" h="9">
                  <a:moveTo>
                    <a:pt x="9" y="0"/>
                  </a:moveTo>
                  <a:cubicBezTo>
                    <a:pt x="7" y="1"/>
                    <a:pt x="0" y="4"/>
                    <a:pt x="2" y="7"/>
                  </a:cubicBezTo>
                  <a:cubicBezTo>
                    <a:pt x="4" y="9"/>
                    <a:pt x="9" y="3"/>
                    <a:pt x="10" y="3"/>
                  </a:cubicBezTo>
                  <a:cubicBezTo>
                    <a:pt x="10" y="2"/>
                    <a:pt x="9" y="1"/>
                    <a:pt x="9"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1" name="Freeform 644"/>
            <p:cNvSpPr>
              <a:spLocks/>
            </p:cNvSpPr>
            <p:nvPr/>
          </p:nvSpPr>
          <p:spPr bwMode="auto">
            <a:xfrm>
              <a:off x="8712241" y="4723597"/>
              <a:ext cx="60525" cy="22299"/>
            </a:xfrm>
            <a:custGeom>
              <a:avLst/>
              <a:gdLst>
                <a:gd name="T0" fmla="*/ 12 w 13"/>
                <a:gd name="T1" fmla="*/ 0 h 5"/>
                <a:gd name="T2" fmla="*/ 7 w 13"/>
                <a:gd name="T3" fmla="*/ 0 h 5"/>
                <a:gd name="T4" fmla="*/ 1 w 13"/>
                <a:gd name="T5" fmla="*/ 2 h 5"/>
                <a:gd name="T6" fmla="*/ 5 w 13"/>
                <a:gd name="T7" fmla="*/ 3 h 5"/>
                <a:gd name="T8" fmla="*/ 12 w 13"/>
                <a:gd name="T9" fmla="*/ 0 h 5"/>
              </a:gdLst>
              <a:ahLst/>
              <a:cxnLst>
                <a:cxn ang="0">
                  <a:pos x="T0" y="T1"/>
                </a:cxn>
                <a:cxn ang="0">
                  <a:pos x="T2" y="T3"/>
                </a:cxn>
                <a:cxn ang="0">
                  <a:pos x="T4" y="T5"/>
                </a:cxn>
                <a:cxn ang="0">
                  <a:pos x="T6" y="T7"/>
                </a:cxn>
                <a:cxn ang="0">
                  <a:pos x="T8" y="T9"/>
                </a:cxn>
              </a:cxnLst>
              <a:rect l="0" t="0" r="r" b="b"/>
              <a:pathLst>
                <a:path w="13" h="5">
                  <a:moveTo>
                    <a:pt x="12" y="0"/>
                  </a:moveTo>
                  <a:cubicBezTo>
                    <a:pt x="13" y="0"/>
                    <a:pt x="7" y="0"/>
                    <a:pt x="7" y="0"/>
                  </a:cubicBezTo>
                  <a:cubicBezTo>
                    <a:pt x="6" y="0"/>
                    <a:pt x="0" y="1"/>
                    <a:pt x="1" y="2"/>
                  </a:cubicBezTo>
                  <a:cubicBezTo>
                    <a:pt x="3" y="5"/>
                    <a:pt x="2" y="5"/>
                    <a:pt x="5" y="3"/>
                  </a:cubicBezTo>
                  <a:cubicBezTo>
                    <a:pt x="8" y="2"/>
                    <a:pt x="10" y="2"/>
                    <a:pt x="1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2" name="Freeform 645"/>
            <p:cNvSpPr>
              <a:spLocks/>
            </p:cNvSpPr>
            <p:nvPr/>
          </p:nvSpPr>
          <p:spPr bwMode="auto">
            <a:xfrm>
              <a:off x="6138320" y="3207276"/>
              <a:ext cx="144943" cy="79640"/>
            </a:xfrm>
            <a:custGeom>
              <a:avLst/>
              <a:gdLst>
                <a:gd name="T0" fmla="*/ 10 w 31"/>
                <a:gd name="T1" fmla="*/ 17 h 17"/>
                <a:gd name="T2" fmla="*/ 13 w 31"/>
                <a:gd name="T3" fmla="*/ 14 h 17"/>
                <a:gd name="T4" fmla="*/ 18 w 31"/>
                <a:gd name="T5" fmla="*/ 16 h 17"/>
                <a:gd name="T6" fmla="*/ 21 w 31"/>
                <a:gd name="T7" fmla="*/ 16 h 17"/>
                <a:gd name="T8" fmla="*/ 23 w 31"/>
                <a:gd name="T9" fmla="*/ 15 h 17"/>
                <a:gd name="T10" fmla="*/ 29 w 31"/>
                <a:gd name="T11" fmla="*/ 11 h 17"/>
                <a:gd name="T12" fmla="*/ 27 w 31"/>
                <a:gd name="T13" fmla="*/ 7 h 17"/>
                <a:gd name="T14" fmla="*/ 21 w 31"/>
                <a:gd name="T15" fmla="*/ 5 h 17"/>
                <a:gd name="T16" fmla="*/ 17 w 31"/>
                <a:gd name="T17" fmla="*/ 3 h 17"/>
                <a:gd name="T18" fmla="*/ 13 w 31"/>
                <a:gd name="T19" fmla="*/ 0 h 17"/>
                <a:gd name="T20" fmla="*/ 11 w 31"/>
                <a:gd name="T21" fmla="*/ 2 h 17"/>
                <a:gd name="T22" fmla="*/ 8 w 31"/>
                <a:gd name="T23" fmla="*/ 2 h 17"/>
                <a:gd name="T24" fmla="*/ 0 w 31"/>
                <a:gd name="T25" fmla="*/ 6 h 17"/>
                <a:gd name="T26" fmla="*/ 2 w 31"/>
                <a:gd name="T27" fmla="*/ 10 h 17"/>
                <a:gd name="T28" fmla="*/ 4 w 31"/>
                <a:gd name="T29" fmla="*/ 13 h 17"/>
                <a:gd name="T30" fmla="*/ 10 w 31"/>
                <a:gd name="T31"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17">
                  <a:moveTo>
                    <a:pt x="10" y="17"/>
                  </a:moveTo>
                  <a:cubicBezTo>
                    <a:pt x="12" y="17"/>
                    <a:pt x="11" y="14"/>
                    <a:pt x="13" y="14"/>
                  </a:cubicBezTo>
                  <a:cubicBezTo>
                    <a:pt x="15" y="14"/>
                    <a:pt x="16" y="16"/>
                    <a:pt x="18" y="16"/>
                  </a:cubicBezTo>
                  <a:cubicBezTo>
                    <a:pt x="19" y="16"/>
                    <a:pt x="20" y="16"/>
                    <a:pt x="21" y="16"/>
                  </a:cubicBezTo>
                  <a:cubicBezTo>
                    <a:pt x="22" y="16"/>
                    <a:pt x="23" y="15"/>
                    <a:pt x="23" y="15"/>
                  </a:cubicBezTo>
                  <a:cubicBezTo>
                    <a:pt x="26" y="14"/>
                    <a:pt x="27" y="13"/>
                    <a:pt x="29" y="11"/>
                  </a:cubicBezTo>
                  <a:cubicBezTo>
                    <a:pt x="31" y="9"/>
                    <a:pt x="29" y="8"/>
                    <a:pt x="27" y="7"/>
                  </a:cubicBezTo>
                  <a:cubicBezTo>
                    <a:pt x="25" y="6"/>
                    <a:pt x="22" y="3"/>
                    <a:pt x="21" y="5"/>
                  </a:cubicBezTo>
                  <a:cubicBezTo>
                    <a:pt x="19" y="8"/>
                    <a:pt x="18" y="4"/>
                    <a:pt x="17" y="3"/>
                  </a:cubicBezTo>
                  <a:cubicBezTo>
                    <a:pt x="16" y="2"/>
                    <a:pt x="13" y="3"/>
                    <a:pt x="13" y="0"/>
                  </a:cubicBezTo>
                  <a:cubicBezTo>
                    <a:pt x="13" y="1"/>
                    <a:pt x="12" y="3"/>
                    <a:pt x="11" y="2"/>
                  </a:cubicBezTo>
                  <a:cubicBezTo>
                    <a:pt x="9" y="0"/>
                    <a:pt x="9" y="0"/>
                    <a:pt x="8" y="2"/>
                  </a:cubicBezTo>
                  <a:cubicBezTo>
                    <a:pt x="7" y="3"/>
                    <a:pt x="0" y="5"/>
                    <a:pt x="0" y="6"/>
                  </a:cubicBezTo>
                  <a:cubicBezTo>
                    <a:pt x="0" y="6"/>
                    <a:pt x="1" y="9"/>
                    <a:pt x="2" y="10"/>
                  </a:cubicBezTo>
                  <a:cubicBezTo>
                    <a:pt x="2" y="11"/>
                    <a:pt x="3" y="12"/>
                    <a:pt x="4" y="13"/>
                  </a:cubicBezTo>
                  <a:cubicBezTo>
                    <a:pt x="6" y="14"/>
                    <a:pt x="8" y="17"/>
                    <a:pt x="10"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3" name="Freeform 646"/>
            <p:cNvSpPr>
              <a:spLocks/>
            </p:cNvSpPr>
            <p:nvPr/>
          </p:nvSpPr>
          <p:spPr bwMode="auto">
            <a:xfrm>
              <a:off x="6073017" y="3272580"/>
              <a:ext cx="173611" cy="74861"/>
            </a:xfrm>
            <a:custGeom>
              <a:avLst/>
              <a:gdLst>
                <a:gd name="T0" fmla="*/ 32 w 37"/>
                <a:gd name="T1" fmla="*/ 2 h 16"/>
                <a:gd name="T2" fmla="*/ 27 w 37"/>
                <a:gd name="T3" fmla="*/ 0 h 16"/>
                <a:gd name="T4" fmla="*/ 24 w 37"/>
                <a:gd name="T5" fmla="*/ 3 h 16"/>
                <a:gd name="T6" fmla="*/ 20 w 37"/>
                <a:gd name="T7" fmla="*/ 3 h 16"/>
                <a:gd name="T8" fmla="*/ 17 w 37"/>
                <a:gd name="T9" fmla="*/ 7 h 16"/>
                <a:gd name="T10" fmla="*/ 16 w 37"/>
                <a:gd name="T11" fmla="*/ 9 h 16"/>
                <a:gd name="T12" fmla="*/ 13 w 37"/>
                <a:gd name="T13" fmla="*/ 9 h 16"/>
                <a:gd name="T14" fmla="*/ 9 w 37"/>
                <a:gd name="T15" fmla="*/ 10 h 16"/>
                <a:gd name="T16" fmla="*/ 5 w 37"/>
                <a:gd name="T17" fmla="*/ 11 h 16"/>
                <a:gd name="T18" fmla="*/ 0 w 37"/>
                <a:gd name="T19" fmla="*/ 9 h 16"/>
                <a:gd name="T20" fmla="*/ 4 w 37"/>
                <a:gd name="T21" fmla="*/ 13 h 16"/>
                <a:gd name="T22" fmla="*/ 6 w 37"/>
                <a:gd name="T23" fmla="*/ 13 h 16"/>
                <a:gd name="T24" fmla="*/ 8 w 37"/>
                <a:gd name="T25" fmla="*/ 14 h 16"/>
                <a:gd name="T26" fmla="*/ 12 w 37"/>
                <a:gd name="T27" fmla="*/ 13 h 16"/>
                <a:gd name="T28" fmla="*/ 15 w 37"/>
                <a:gd name="T29" fmla="*/ 15 h 16"/>
                <a:gd name="T30" fmla="*/ 22 w 37"/>
                <a:gd name="T31" fmla="*/ 16 h 16"/>
                <a:gd name="T32" fmla="*/ 29 w 37"/>
                <a:gd name="T33" fmla="*/ 14 h 16"/>
                <a:gd name="T34" fmla="*/ 33 w 37"/>
                <a:gd name="T35" fmla="*/ 12 h 16"/>
                <a:gd name="T36" fmla="*/ 34 w 37"/>
                <a:gd name="T37" fmla="*/ 9 h 16"/>
                <a:gd name="T38" fmla="*/ 36 w 37"/>
                <a:gd name="T39" fmla="*/ 8 h 16"/>
                <a:gd name="T40" fmla="*/ 36 w 37"/>
                <a:gd name="T41" fmla="*/ 2 h 16"/>
                <a:gd name="T42" fmla="*/ 32 w 37"/>
                <a:gd name="T4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 h="16">
                  <a:moveTo>
                    <a:pt x="32" y="2"/>
                  </a:moveTo>
                  <a:cubicBezTo>
                    <a:pt x="30" y="2"/>
                    <a:pt x="28" y="0"/>
                    <a:pt x="27" y="0"/>
                  </a:cubicBezTo>
                  <a:cubicBezTo>
                    <a:pt x="25" y="0"/>
                    <a:pt x="26" y="3"/>
                    <a:pt x="24" y="3"/>
                  </a:cubicBezTo>
                  <a:cubicBezTo>
                    <a:pt x="22" y="3"/>
                    <a:pt x="22" y="2"/>
                    <a:pt x="20" y="3"/>
                  </a:cubicBezTo>
                  <a:cubicBezTo>
                    <a:pt x="20" y="3"/>
                    <a:pt x="16" y="6"/>
                    <a:pt x="17" y="7"/>
                  </a:cubicBezTo>
                  <a:cubicBezTo>
                    <a:pt x="17" y="8"/>
                    <a:pt x="19" y="10"/>
                    <a:pt x="16" y="9"/>
                  </a:cubicBezTo>
                  <a:cubicBezTo>
                    <a:pt x="15" y="9"/>
                    <a:pt x="14" y="8"/>
                    <a:pt x="13" y="9"/>
                  </a:cubicBezTo>
                  <a:cubicBezTo>
                    <a:pt x="12" y="9"/>
                    <a:pt x="10" y="10"/>
                    <a:pt x="9" y="10"/>
                  </a:cubicBezTo>
                  <a:cubicBezTo>
                    <a:pt x="7" y="10"/>
                    <a:pt x="6" y="8"/>
                    <a:pt x="5" y="11"/>
                  </a:cubicBezTo>
                  <a:cubicBezTo>
                    <a:pt x="5" y="11"/>
                    <a:pt x="1" y="9"/>
                    <a:pt x="0" y="9"/>
                  </a:cubicBezTo>
                  <a:cubicBezTo>
                    <a:pt x="0" y="11"/>
                    <a:pt x="1" y="12"/>
                    <a:pt x="4" y="13"/>
                  </a:cubicBezTo>
                  <a:cubicBezTo>
                    <a:pt x="5" y="13"/>
                    <a:pt x="5" y="13"/>
                    <a:pt x="6" y="13"/>
                  </a:cubicBezTo>
                  <a:cubicBezTo>
                    <a:pt x="7" y="13"/>
                    <a:pt x="7" y="15"/>
                    <a:pt x="8" y="14"/>
                  </a:cubicBezTo>
                  <a:cubicBezTo>
                    <a:pt x="10" y="13"/>
                    <a:pt x="10" y="13"/>
                    <a:pt x="12" y="13"/>
                  </a:cubicBezTo>
                  <a:cubicBezTo>
                    <a:pt x="14" y="13"/>
                    <a:pt x="13" y="14"/>
                    <a:pt x="15" y="15"/>
                  </a:cubicBezTo>
                  <a:cubicBezTo>
                    <a:pt x="17" y="16"/>
                    <a:pt x="20" y="16"/>
                    <a:pt x="22" y="16"/>
                  </a:cubicBezTo>
                  <a:cubicBezTo>
                    <a:pt x="25" y="16"/>
                    <a:pt x="26" y="14"/>
                    <a:pt x="29" y="14"/>
                  </a:cubicBezTo>
                  <a:cubicBezTo>
                    <a:pt x="31" y="14"/>
                    <a:pt x="33" y="13"/>
                    <a:pt x="33" y="12"/>
                  </a:cubicBezTo>
                  <a:cubicBezTo>
                    <a:pt x="34" y="11"/>
                    <a:pt x="34" y="10"/>
                    <a:pt x="34" y="9"/>
                  </a:cubicBezTo>
                  <a:cubicBezTo>
                    <a:pt x="34" y="7"/>
                    <a:pt x="35" y="9"/>
                    <a:pt x="36" y="8"/>
                  </a:cubicBezTo>
                  <a:cubicBezTo>
                    <a:pt x="37" y="6"/>
                    <a:pt x="36" y="3"/>
                    <a:pt x="36" y="2"/>
                  </a:cubicBezTo>
                  <a:cubicBezTo>
                    <a:pt x="34" y="2"/>
                    <a:pt x="33" y="2"/>
                    <a:pt x="32"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4" name="Freeform 647"/>
            <p:cNvSpPr>
              <a:spLocks/>
            </p:cNvSpPr>
            <p:nvPr/>
          </p:nvSpPr>
          <p:spPr bwMode="auto">
            <a:xfrm>
              <a:off x="6012490" y="3328327"/>
              <a:ext cx="265993" cy="258029"/>
            </a:xfrm>
            <a:custGeom>
              <a:avLst/>
              <a:gdLst>
                <a:gd name="T0" fmla="*/ 37 w 57"/>
                <a:gd name="T1" fmla="*/ 10 h 55"/>
                <a:gd name="T2" fmla="*/ 41 w 57"/>
                <a:gd name="T3" fmla="*/ 9 h 55"/>
                <a:gd name="T4" fmla="*/ 43 w 57"/>
                <a:gd name="T5" fmla="*/ 6 h 55"/>
                <a:gd name="T6" fmla="*/ 45 w 57"/>
                <a:gd name="T7" fmla="*/ 4 h 55"/>
                <a:gd name="T8" fmla="*/ 45 w 57"/>
                <a:gd name="T9" fmla="*/ 1 h 55"/>
                <a:gd name="T10" fmla="*/ 41 w 57"/>
                <a:gd name="T11" fmla="*/ 2 h 55"/>
                <a:gd name="T12" fmla="*/ 36 w 57"/>
                <a:gd name="T13" fmla="*/ 4 h 55"/>
                <a:gd name="T14" fmla="*/ 27 w 57"/>
                <a:gd name="T15" fmla="*/ 1 h 55"/>
                <a:gd name="T16" fmla="*/ 22 w 57"/>
                <a:gd name="T17" fmla="*/ 1 h 55"/>
                <a:gd name="T18" fmla="*/ 19 w 57"/>
                <a:gd name="T19" fmla="*/ 1 h 55"/>
                <a:gd name="T20" fmla="*/ 18 w 57"/>
                <a:gd name="T21" fmla="*/ 3 h 55"/>
                <a:gd name="T22" fmla="*/ 17 w 57"/>
                <a:gd name="T23" fmla="*/ 4 h 55"/>
                <a:gd name="T24" fmla="*/ 15 w 57"/>
                <a:gd name="T25" fmla="*/ 5 h 55"/>
                <a:gd name="T26" fmla="*/ 13 w 57"/>
                <a:gd name="T27" fmla="*/ 5 h 55"/>
                <a:gd name="T28" fmla="*/ 12 w 57"/>
                <a:gd name="T29" fmla="*/ 4 h 55"/>
                <a:gd name="T30" fmla="*/ 11 w 57"/>
                <a:gd name="T31" fmla="*/ 8 h 55"/>
                <a:gd name="T32" fmla="*/ 9 w 57"/>
                <a:gd name="T33" fmla="*/ 5 h 55"/>
                <a:gd name="T34" fmla="*/ 5 w 57"/>
                <a:gd name="T35" fmla="*/ 7 h 55"/>
                <a:gd name="T36" fmla="*/ 0 w 57"/>
                <a:gd name="T37" fmla="*/ 7 h 55"/>
                <a:gd name="T38" fmla="*/ 1 w 57"/>
                <a:gd name="T39" fmla="*/ 10 h 55"/>
                <a:gd name="T40" fmla="*/ 0 w 57"/>
                <a:gd name="T41" fmla="*/ 14 h 55"/>
                <a:gd name="T42" fmla="*/ 2 w 57"/>
                <a:gd name="T43" fmla="*/ 18 h 55"/>
                <a:gd name="T44" fmla="*/ 4 w 57"/>
                <a:gd name="T45" fmla="*/ 21 h 55"/>
                <a:gd name="T46" fmla="*/ 12 w 57"/>
                <a:gd name="T47" fmla="*/ 17 h 55"/>
                <a:gd name="T48" fmla="*/ 15 w 57"/>
                <a:gd name="T49" fmla="*/ 19 h 55"/>
                <a:gd name="T50" fmla="*/ 17 w 57"/>
                <a:gd name="T51" fmla="*/ 22 h 55"/>
                <a:gd name="T52" fmla="*/ 18 w 57"/>
                <a:gd name="T53" fmla="*/ 25 h 55"/>
                <a:gd name="T54" fmla="*/ 21 w 57"/>
                <a:gd name="T55" fmla="*/ 28 h 55"/>
                <a:gd name="T56" fmla="*/ 28 w 57"/>
                <a:gd name="T57" fmla="*/ 33 h 55"/>
                <a:gd name="T58" fmla="*/ 33 w 57"/>
                <a:gd name="T59" fmla="*/ 36 h 55"/>
                <a:gd name="T60" fmla="*/ 42 w 57"/>
                <a:gd name="T61" fmla="*/ 42 h 55"/>
                <a:gd name="T62" fmla="*/ 45 w 57"/>
                <a:gd name="T63" fmla="*/ 48 h 55"/>
                <a:gd name="T64" fmla="*/ 43 w 57"/>
                <a:gd name="T65" fmla="*/ 55 h 55"/>
                <a:gd name="T66" fmla="*/ 49 w 57"/>
                <a:gd name="T67" fmla="*/ 48 h 55"/>
                <a:gd name="T68" fmla="*/ 47 w 57"/>
                <a:gd name="T69" fmla="*/ 45 h 55"/>
                <a:gd name="T70" fmla="*/ 50 w 57"/>
                <a:gd name="T71" fmla="*/ 40 h 55"/>
                <a:gd name="T72" fmla="*/ 53 w 57"/>
                <a:gd name="T73" fmla="*/ 41 h 55"/>
                <a:gd name="T74" fmla="*/ 55 w 57"/>
                <a:gd name="T75" fmla="*/ 44 h 55"/>
                <a:gd name="T76" fmla="*/ 53 w 57"/>
                <a:gd name="T77" fmla="*/ 39 h 55"/>
                <a:gd name="T78" fmla="*/ 44 w 57"/>
                <a:gd name="T79" fmla="*/ 35 h 55"/>
                <a:gd name="T80" fmla="*/ 44 w 57"/>
                <a:gd name="T81" fmla="*/ 32 h 55"/>
                <a:gd name="T82" fmla="*/ 39 w 57"/>
                <a:gd name="T83" fmla="*/ 31 h 55"/>
                <a:gd name="T84" fmla="*/ 35 w 57"/>
                <a:gd name="T85" fmla="*/ 26 h 55"/>
                <a:gd name="T86" fmla="*/ 32 w 57"/>
                <a:gd name="T87" fmla="*/ 21 h 55"/>
                <a:gd name="T88" fmla="*/ 27 w 57"/>
                <a:gd name="T89" fmla="*/ 17 h 55"/>
                <a:gd name="T90" fmla="*/ 27 w 57"/>
                <a:gd name="T91" fmla="*/ 15 h 55"/>
                <a:gd name="T92" fmla="*/ 28 w 57"/>
                <a:gd name="T93" fmla="*/ 12 h 55"/>
                <a:gd name="T94" fmla="*/ 30 w 57"/>
                <a:gd name="T95" fmla="*/ 9 h 55"/>
                <a:gd name="T96" fmla="*/ 32 w 57"/>
                <a:gd name="T97" fmla="*/ 8 h 55"/>
                <a:gd name="T98" fmla="*/ 34 w 57"/>
                <a:gd name="T99" fmla="*/ 10 h 55"/>
                <a:gd name="T100" fmla="*/ 37 w 57"/>
                <a:gd name="T101" fmla="*/ 10 h 55"/>
                <a:gd name="T102" fmla="*/ 37 w 57"/>
                <a:gd name="T103" fmla="*/ 1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 h="55">
                  <a:moveTo>
                    <a:pt x="37" y="10"/>
                  </a:moveTo>
                  <a:cubicBezTo>
                    <a:pt x="38" y="9"/>
                    <a:pt x="40" y="10"/>
                    <a:pt x="41" y="9"/>
                  </a:cubicBezTo>
                  <a:cubicBezTo>
                    <a:pt x="43" y="8"/>
                    <a:pt x="42" y="7"/>
                    <a:pt x="43" y="6"/>
                  </a:cubicBezTo>
                  <a:cubicBezTo>
                    <a:pt x="43" y="5"/>
                    <a:pt x="44" y="4"/>
                    <a:pt x="45" y="4"/>
                  </a:cubicBezTo>
                  <a:cubicBezTo>
                    <a:pt x="46" y="3"/>
                    <a:pt x="45" y="3"/>
                    <a:pt x="45" y="1"/>
                  </a:cubicBezTo>
                  <a:cubicBezTo>
                    <a:pt x="44" y="2"/>
                    <a:pt x="43" y="2"/>
                    <a:pt x="41" y="2"/>
                  </a:cubicBezTo>
                  <a:cubicBezTo>
                    <a:pt x="39" y="2"/>
                    <a:pt x="37" y="5"/>
                    <a:pt x="36" y="4"/>
                  </a:cubicBezTo>
                  <a:cubicBezTo>
                    <a:pt x="33" y="3"/>
                    <a:pt x="28" y="4"/>
                    <a:pt x="27" y="1"/>
                  </a:cubicBezTo>
                  <a:cubicBezTo>
                    <a:pt x="26" y="0"/>
                    <a:pt x="23" y="1"/>
                    <a:pt x="22" y="1"/>
                  </a:cubicBezTo>
                  <a:cubicBezTo>
                    <a:pt x="20" y="3"/>
                    <a:pt x="20" y="1"/>
                    <a:pt x="19" y="1"/>
                  </a:cubicBezTo>
                  <a:cubicBezTo>
                    <a:pt x="18" y="1"/>
                    <a:pt x="18" y="3"/>
                    <a:pt x="18" y="3"/>
                  </a:cubicBezTo>
                  <a:cubicBezTo>
                    <a:pt x="18" y="3"/>
                    <a:pt x="17" y="4"/>
                    <a:pt x="17" y="4"/>
                  </a:cubicBezTo>
                  <a:cubicBezTo>
                    <a:pt x="17" y="5"/>
                    <a:pt x="16" y="5"/>
                    <a:pt x="15" y="5"/>
                  </a:cubicBezTo>
                  <a:cubicBezTo>
                    <a:pt x="15" y="5"/>
                    <a:pt x="14" y="5"/>
                    <a:pt x="13" y="5"/>
                  </a:cubicBezTo>
                  <a:cubicBezTo>
                    <a:pt x="13" y="5"/>
                    <a:pt x="13" y="5"/>
                    <a:pt x="12" y="4"/>
                  </a:cubicBezTo>
                  <a:cubicBezTo>
                    <a:pt x="12" y="4"/>
                    <a:pt x="11" y="7"/>
                    <a:pt x="11" y="8"/>
                  </a:cubicBezTo>
                  <a:cubicBezTo>
                    <a:pt x="11" y="9"/>
                    <a:pt x="9" y="6"/>
                    <a:pt x="9" y="5"/>
                  </a:cubicBezTo>
                  <a:cubicBezTo>
                    <a:pt x="7" y="4"/>
                    <a:pt x="6" y="7"/>
                    <a:pt x="5" y="7"/>
                  </a:cubicBezTo>
                  <a:cubicBezTo>
                    <a:pt x="3" y="7"/>
                    <a:pt x="1" y="7"/>
                    <a:pt x="0" y="7"/>
                  </a:cubicBezTo>
                  <a:cubicBezTo>
                    <a:pt x="0" y="8"/>
                    <a:pt x="1" y="9"/>
                    <a:pt x="1" y="10"/>
                  </a:cubicBezTo>
                  <a:cubicBezTo>
                    <a:pt x="1" y="12"/>
                    <a:pt x="0" y="12"/>
                    <a:pt x="0" y="14"/>
                  </a:cubicBezTo>
                  <a:cubicBezTo>
                    <a:pt x="0" y="15"/>
                    <a:pt x="0" y="18"/>
                    <a:pt x="2" y="18"/>
                  </a:cubicBezTo>
                  <a:cubicBezTo>
                    <a:pt x="3" y="19"/>
                    <a:pt x="4" y="18"/>
                    <a:pt x="4" y="21"/>
                  </a:cubicBezTo>
                  <a:cubicBezTo>
                    <a:pt x="6" y="20"/>
                    <a:pt x="10" y="16"/>
                    <a:pt x="12" y="17"/>
                  </a:cubicBezTo>
                  <a:cubicBezTo>
                    <a:pt x="13" y="18"/>
                    <a:pt x="14" y="19"/>
                    <a:pt x="15" y="19"/>
                  </a:cubicBezTo>
                  <a:cubicBezTo>
                    <a:pt x="16" y="19"/>
                    <a:pt x="17" y="21"/>
                    <a:pt x="17" y="22"/>
                  </a:cubicBezTo>
                  <a:cubicBezTo>
                    <a:pt x="18" y="23"/>
                    <a:pt x="18" y="24"/>
                    <a:pt x="18" y="25"/>
                  </a:cubicBezTo>
                  <a:cubicBezTo>
                    <a:pt x="19" y="26"/>
                    <a:pt x="20" y="27"/>
                    <a:pt x="21" y="28"/>
                  </a:cubicBezTo>
                  <a:cubicBezTo>
                    <a:pt x="23" y="29"/>
                    <a:pt x="25" y="31"/>
                    <a:pt x="28" y="33"/>
                  </a:cubicBezTo>
                  <a:cubicBezTo>
                    <a:pt x="30" y="35"/>
                    <a:pt x="31" y="35"/>
                    <a:pt x="33" y="36"/>
                  </a:cubicBezTo>
                  <a:cubicBezTo>
                    <a:pt x="36" y="38"/>
                    <a:pt x="38" y="41"/>
                    <a:pt x="42" y="42"/>
                  </a:cubicBezTo>
                  <a:cubicBezTo>
                    <a:pt x="44" y="43"/>
                    <a:pt x="44" y="46"/>
                    <a:pt x="45" y="48"/>
                  </a:cubicBezTo>
                  <a:cubicBezTo>
                    <a:pt x="45" y="50"/>
                    <a:pt x="42" y="52"/>
                    <a:pt x="43" y="55"/>
                  </a:cubicBezTo>
                  <a:cubicBezTo>
                    <a:pt x="43" y="54"/>
                    <a:pt x="49" y="49"/>
                    <a:pt x="49" y="48"/>
                  </a:cubicBezTo>
                  <a:cubicBezTo>
                    <a:pt x="50" y="47"/>
                    <a:pt x="47" y="45"/>
                    <a:pt x="47" y="45"/>
                  </a:cubicBezTo>
                  <a:cubicBezTo>
                    <a:pt x="45" y="43"/>
                    <a:pt x="49" y="39"/>
                    <a:pt x="50" y="40"/>
                  </a:cubicBezTo>
                  <a:cubicBezTo>
                    <a:pt x="51" y="41"/>
                    <a:pt x="52" y="41"/>
                    <a:pt x="53" y="41"/>
                  </a:cubicBezTo>
                  <a:cubicBezTo>
                    <a:pt x="54" y="42"/>
                    <a:pt x="54" y="43"/>
                    <a:pt x="55" y="44"/>
                  </a:cubicBezTo>
                  <a:cubicBezTo>
                    <a:pt x="57" y="44"/>
                    <a:pt x="54" y="40"/>
                    <a:pt x="53" y="39"/>
                  </a:cubicBezTo>
                  <a:cubicBezTo>
                    <a:pt x="51" y="37"/>
                    <a:pt x="47" y="37"/>
                    <a:pt x="44" y="35"/>
                  </a:cubicBezTo>
                  <a:cubicBezTo>
                    <a:pt x="43" y="34"/>
                    <a:pt x="46" y="32"/>
                    <a:pt x="44" y="32"/>
                  </a:cubicBezTo>
                  <a:cubicBezTo>
                    <a:pt x="43" y="31"/>
                    <a:pt x="41" y="32"/>
                    <a:pt x="39" y="31"/>
                  </a:cubicBezTo>
                  <a:cubicBezTo>
                    <a:pt x="37" y="30"/>
                    <a:pt x="36" y="28"/>
                    <a:pt x="35" y="26"/>
                  </a:cubicBezTo>
                  <a:cubicBezTo>
                    <a:pt x="34" y="24"/>
                    <a:pt x="34" y="22"/>
                    <a:pt x="32" y="21"/>
                  </a:cubicBezTo>
                  <a:cubicBezTo>
                    <a:pt x="31" y="20"/>
                    <a:pt x="27" y="19"/>
                    <a:pt x="27" y="17"/>
                  </a:cubicBezTo>
                  <a:cubicBezTo>
                    <a:pt x="27" y="16"/>
                    <a:pt x="27" y="15"/>
                    <a:pt x="27" y="15"/>
                  </a:cubicBezTo>
                  <a:cubicBezTo>
                    <a:pt x="28" y="13"/>
                    <a:pt x="28" y="13"/>
                    <a:pt x="28" y="12"/>
                  </a:cubicBezTo>
                  <a:cubicBezTo>
                    <a:pt x="27" y="9"/>
                    <a:pt x="30" y="10"/>
                    <a:pt x="30" y="9"/>
                  </a:cubicBezTo>
                  <a:cubicBezTo>
                    <a:pt x="31" y="8"/>
                    <a:pt x="32" y="8"/>
                    <a:pt x="32" y="8"/>
                  </a:cubicBezTo>
                  <a:cubicBezTo>
                    <a:pt x="34" y="8"/>
                    <a:pt x="34" y="9"/>
                    <a:pt x="34" y="10"/>
                  </a:cubicBezTo>
                  <a:cubicBezTo>
                    <a:pt x="35" y="10"/>
                    <a:pt x="36" y="10"/>
                    <a:pt x="37" y="10"/>
                  </a:cubicBezTo>
                  <a:cubicBezTo>
                    <a:pt x="37" y="9"/>
                    <a:pt x="36" y="10"/>
                    <a:pt x="37"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5" name="Freeform 648"/>
            <p:cNvSpPr>
              <a:spLocks/>
            </p:cNvSpPr>
            <p:nvPr/>
          </p:nvSpPr>
          <p:spPr bwMode="auto">
            <a:xfrm>
              <a:off x="6166990" y="3342662"/>
              <a:ext cx="125829" cy="117866"/>
            </a:xfrm>
            <a:custGeom>
              <a:avLst/>
              <a:gdLst>
                <a:gd name="T0" fmla="*/ 12 w 27"/>
                <a:gd name="T1" fmla="*/ 10 h 25"/>
                <a:gd name="T2" fmla="*/ 21 w 27"/>
                <a:gd name="T3" fmla="*/ 9 h 25"/>
                <a:gd name="T4" fmla="*/ 27 w 27"/>
                <a:gd name="T5" fmla="*/ 11 h 25"/>
                <a:gd name="T6" fmla="*/ 25 w 27"/>
                <a:gd name="T7" fmla="*/ 4 h 25"/>
                <a:gd name="T8" fmla="*/ 17 w 27"/>
                <a:gd name="T9" fmla="*/ 3 h 25"/>
                <a:gd name="T10" fmla="*/ 13 w 27"/>
                <a:gd name="T11" fmla="*/ 0 h 25"/>
                <a:gd name="T12" fmla="*/ 11 w 27"/>
                <a:gd name="T13" fmla="*/ 2 h 25"/>
                <a:gd name="T14" fmla="*/ 6 w 27"/>
                <a:gd name="T15" fmla="*/ 7 h 25"/>
                <a:gd name="T16" fmla="*/ 1 w 27"/>
                <a:gd name="T17" fmla="*/ 7 h 25"/>
                <a:gd name="T18" fmla="*/ 1 w 27"/>
                <a:gd name="T19" fmla="*/ 11 h 25"/>
                <a:gd name="T20" fmla="*/ 3 w 27"/>
                <a:gd name="T21" fmla="*/ 10 h 25"/>
                <a:gd name="T22" fmla="*/ 4 w 27"/>
                <a:gd name="T23" fmla="*/ 13 h 25"/>
                <a:gd name="T24" fmla="*/ 6 w 27"/>
                <a:gd name="T25" fmla="*/ 10 h 25"/>
                <a:gd name="T26" fmla="*/ 11 w 27"/>
                <a:gd name="T27" fmla="*/ 17 h 25"/>
                <a:gd name="T28" fmla="*/ 23 w 27"/>
                <a:gd name="T29" fmla="*/ 25 h 25"/>
                <a:gd name="T30" fmla="*/ 21 w 27"/>
                <a:gd name="T31" fmla="*/ 22 h 25"/>
                <a:gd name="T32" fmla="*/ 16 w 27"/>
                <a:gd name="T33" fmla="*/ 19 h 25"/>
                <a:gd name="T34" fmla="*/ 12 w 27"/>
                <a:gd name="T35" fmla="*/ 1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 h="25">
                  <a:moveTo>
                    <a:pt x="12" y="10"/>
                  </a:moveTo>
                  <a:cubicBezTo>
                    <a:pt x="15" y="10"/>
                    <a:pt x="18" y="8"/>
                    <a:pt x="21" y="9"/>
                  </a:cubicBezTo>
                  <a:cubicBezTo>
                    <a:pt x="23" y="9"/>
                    <a:pt x="25" y="10"/>
                    <a:pt x="27" y="11"/>
                  </a:cubicBezTo>
                  <a:cubicBezTo>
                    <a:pt x="26" y="9"/>
                    <a:pt x="26" y="7"/>
                    <a:pt x="25" y="4"/>
                  </a:cubicBezTo>
                  <a:cubicBezTo>
                    <a:pt x="22" y="6"/>
                    <a:pt x="19" y="4"/>
                    <a:pt x="17" y="3"/>
                  </a:cubicBezTo>
                  <a:cubicBezTo>
                    <a:pt x="15" y="2"/>
                    <a:pt x="14" y="2"/>
                    <a:pt x="13" y="0"/>
                  </a:cubicBezTo>
                  <a:cubicBezTo>
                    <a:pt x="13" y="0"/>
                    <a:pt x="11" y="1"/>
                    <a:pt x="11" y="2"/>
                  </a:cubicBezTo>
                  <a:cubicBezTo>
                    <a:pt x="9" y="3"/>
                    <a:pt x="10" y="8"/>
                    <a:pt x="6" y="7"/>
                  </a:cubicBezTo>
                  <a:cubicBezTo>
                    <a:pt x="4" y="6"/>
                    <a:pt x="2" y="7"/>
                    <a:pt x="1" y="7"/>
                  </a:cubicBezTo>
                  <a:cubicBezTo>
                    <a:pt x="0" y="8"/>
                    <a:pt x="1" y="11"/>
                    <a:pt x="1" y="11"/>
                  </a:cubicBezTo>
                  <a:cubicBezTo>
                    <a:pt x="1" y="11"/>
                    <a:pt x="3" y="10"/>
                    <a:pt x="3" y="10"/>
                  </a:cubicBezTo>
                  <a:cubicBezTo>
                    <a:pt x="4" y="10"/>
                    <a:pt x="4" y="12"/>
                    <a:pt x="4" y="13"/>
                  </a:cubicBezTo>
                  <a:cubicBezTo>
                    <a:pt x="4" y="11"/>
                    <a:pt x="5" y="8"/>
                    <a:pt x="6" y="10"/>
                  </a:cubicBezTo>
                  <a:cubicBezTo>
                    <a:pt x="7" y="13"/>
                    <a:pt x="9" y="15"/>
                    <a:pt x="11" y="17"/>
                  </a:cubicBezTo>
                  <a:cubicBezTo>
                    <a:pt x="14" y="20"/>
                    <a:pt x="19" y="22"/>
                    <a:pt x="23" y="25"/>
                  </a:cubicBezTo>
                  <a:cubicBezTo>
                    <a:pt x="23" y="23"/>
                    <a:pt x="23" y="23"/>
                    <a:pt x="21" y="22"/>
                  </a:cubicBezTo>
                  <a:cubicBezTo>
                    <a:pt x="19" y="21"/>
                    <a:pt x="17" y="20"/>
                    <a:pt x="16" y="19"/>
                  </a:cubicBezTo>
                  <a:cubicBezTo>
                    <a:pt x="14" y="17"/>
                    <a:pt x="9" y="10"/>
                    <a:pt x="12"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6" name="Freeform 649"/>
            <p:cNvSpPr>
              <a:spLocks/>
            </p:cNvSpPr>
            <p:nvPr/>
          </p:nvSpPr>
          <p:spPr bwMode="auto">
            <a:xfrm>
              <a:off x="5736941" y="3207276"/>
              <a:ext cx="308998" cy="265993"/>
            </a:xfrm>
            <a:custGeom>
              <a:avLst/>
              <a:gdLst>
                <a:gd name="T0" fmla="*/ 59 w 66"/>
                <a:gd name="T1" fmla="*/ 31 h 57"/>
                <a:gd name="T2" fmla="*/ 56 w 66"/>
                <a:gd name="T3" fmla="*/ 30 h 57"/>
                <a:gd name="T4" fmla="*/ 60 w 66"/>
                <a:gd name="T5" fmla="*/ 24 h 57"/>
                <a:gd name="T6" fmla="*/ 63 w 66"/>
                <a:gd name="T7" fmla="*/ 23 h 57"/>
                <a:gd name="T8" fmla="*/ 65 w 66"/>
                <a:gd name="T9" fmla="*/ 15 h 57"/>
                <a:gd name="T10" fmla="*/ 60 w 66"/>
                <a:gd name="T11" fmla="*/ 13 h 57"/>
                <a:gd name="T12" fmla="*/ 57 w 66"/>
                <a:gd name="T13" fmla="*/ 11 h 57"/>
                <a:gd name="T14" fmla="*/ 55 w 66"/>
                <a:gd name="T15" fmla="*/ 11 h 57"/>
                <a:gd name="T16" fmla="*/ 48 w 66"/>
                <a:gd name="T17" fmla="*/ 7 h 57"/>
                <a:gd name="T18" fmla="*/ 43 w 66"/>
                <a:gd name="T19" fmla="*/ 5 h 57"/>
                <a:gd name="T20" fmla="*/ 38 w 66"/>
                <a:gd name="T21" fmla="*/ 1 h 57"/>
                <a:gd name="T22" fmla="*/ 34 w 66"/>
                <a:gd name="T23" fmla="*/ 1 h 57"/>
                <a:gd name="T24" fmla="*/ 33 w 66"/>
                <a:gd name="T25" fmla="*/ 5 h 57"/>
                <a:gd name="T26" fmla="*/ 30 w 66"/>
                <a:gd name="T27" fmla="*/ 8 h 57"/>
                <a:gd name="T28" fmla="*/ 26 w 66"/>
                <a:gd name="T29" fmla="*/ 10 h 57"/>
                <a:gd name="T30" fmla="*/ 24 w 66"/>
                <a:gd name="T31" fmla="*/ 12 h 57"/>
                <a:gd name="T32" fmla="*/ 20 w 66"/>
                <a:gd name="T33" fmla="*/ 11 h 57"/>
                <a:gd name="T34" fmla="*/ 16 w 66"/>
                <a:gd name="T35" fmla="*/ 10 h 57"/>
                <a:gd name="T36" fmla="*/ 16 w 66"/>
                <a:gd name="T37" fmla="*/ 16 h 57"/>
                <a:gd name="T38" fmla="*/ 9 w 66"/>
                <a:gd name="T39" fmla="*/ 15 h 57"/>
                <a:gd name="T40" fmla="*/ 1 w 66"/>
                <a:gd name="T41" fmla="*/ 17 h 57"/>
                <a:gd name="T42" fmla="*/ 2 w 66"/>
                <a:gd name="T43" fmla="*/ 19 h 57"/>
                <a:gd name="T44" fmla="*/ 4 w 66"/>
                <a:gd name="T45" fmla="*/ 21 h 57"/>
                <a:gd name="T46" fmla="*/ 15 w 66"/>
                <a:gd name="T47" fmla="*/ 25 h 57"/>
                <a:gd name="T48" fmla="*/ 14 w 66"/>
                <a:gd name="T49" fmla="*/ 28 h 57"/>
                <a:gd name="T50" fmla="*/ 19 w 66"/>
                <a:gd name="T51" fmla="*/ 31 h 57"/>
                <a:gd name="T52" fmla="*/ 20 w 66"/>
                <a:gd name="T53" fmla="*/ 35 h 57"/>
                <a:gd name="T54" fmla="*/ 22 w 66"/>
                <a:gd name="T55" fmla="*/ 38 h 57"/>
                <a:gd name="T56" fmla="*/ 19 w 66"/>
                <a:gd name="T57" fmla="*/ 36 h 57"/>
                <a:gd name="T58" fmla="*/ 16 w 66"/>
                <a:gd name="T59" fmla="*/ 49 h 57"/>
                <a:gd name="T60" fmla="*/ 27 w 66"/>
                <a:gd name="T61" fmla="*/ 53 h 57"/>
                <a:gd name="T62" fmla="*/ 30 w 66"/>
                <a:gd name="T63" fmla="*/ 53 h 57"/>
                <a:gd name="T64" fmla="*/ 33 w 66"/>
                <a:gd name="T65" fmla="*/ 55 h 57"/>
                <a:gd name="T66" fmla="*/ 40 w 66"/>
                <a:gd name="T67" fmla="*/ 54 h 57"/>
                <a:gd name="T68" fmla="*/ 47 w 66"/>
                <a:gd name="T69" fmla="*/ 48 h 57"/>
                <a:gd name="T70" fmla="*/ 57 w 66"/>
                <a:gd name="T71" fmla="*/ 50 h 57"/>
                <a:gd name="T72" fmla="*/ 62 w 66"/>
                <a:gd name="T73" fmla="*/ 47 h 57"/>
                <a:gd name="T74" fmla="*/ 62 w 66"/>
                <a:gd name="T75" fmla="*/ 45 h 57"/>
                <a:gd name="T76" fmla="*/ 59 w 66"/>
                <a:gd name="T77" fmla="*/ 38 h 57"/>
                <a:gd name="T78" fmla="*/ 59 w 66"/>
                <a:gd name="T79" fmla="*/ 34 h 57"/>
                <a:gd name="T80" fmla="*/ 59 w 66"/>
                <a:gd name="T81" fmla="*/ 31 h 57"/>
                <a:gd name="T82" fmla="*/ 59 w 66"/>
                <a:gd name="T83" fmla="*/ 31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 h="57">
                  <a:moveTo>
                    <a:pt x="59" y="31"/>
                  </a:moveTo>
                  <a:cubicBezTo>
                    <a:pt x="58" y="29"/>
                    <a:pt x="55" y="33"/>
                    <a:pt x="56" y="30"/>
                  </a:cubicBezTo>
                  <a:cubicBezTo>
                    <a:pt x="56" y="29"/>
                    <a:pt x="59" y="24"/>
                    <a:pt x="60" y="24"/>
                  </a:cubicBezTo>
                  <a:cubicBezTo>
                    <a:pt x="61" y="23"/>
                    <a:pt x="62" y="25"/>
                    <a:pt x="63" y="23"/>
                  </a:cubicBezTo>
                  <a:cubicBezTo>
                    <a:pt x="64" y="20"/>
                    <a:pt x="63" y="18"/>
                    <a:pt x="65" y="15"/>
                  </a:cubicBezTo>
                  <a:cubicBezTo>
                    <a:pt x="66" y="13"/>
                    <a:pt x="61" y="13"/>
                    <a:pt x="60" y="13"/>
                  </a:cubicBezTo>
                  <a:cubicBezTo>
                    <a:pt x="58" y="13"/>
                    <a:pt x="57" y="12"/>
                    <a:pt x="57" y="11"/>
                  </a:cubicBezTo>
                  <a:cubicBezTo>
                    <a:pt x="56" y="11"/>
                    <a:pt x="55" y="11"/>
                    <a:pt x="55" y="11"/>
                  </a:cubicBezTo>
                  <a:cubicBezTo>
                    <a:pt x="53" y="11"/>
                    <a:pt x="48" y="9"/>
                    <a:pt x="48" y="7"/>
                  </a:cubicBezTo>
                  <a:cubicBezTo>
                    <a:pt x="47" y="10"/>
                    <a:pt x="44" y="5"/>
                    <a:pt x="43" y="5"/>
                  </a:cubicBezTo>
                  <a:cubicBezTo>
                    <a:pt x="41" y="4"/>
                    <a:pt x="39" y="3"/>
                    <a:pt x="38" y="1"/>
                  </a:cubicBezTo>
                  <a:cubicBezTo>
                    <a:pt x="37" y="0"/>
                    <a:pt x="35" y="0"/>
                    <a:pt x="34" y="1"/>
                  </a:cubicBezTo>
                  <a:cubicBezTo>
                    <a:pt x="33" y="2"/>
                    <a:pt x="32" y="4"/>
                    <a:pt x="33" y="5"/>
                  </a:cubicBezTo>
                  <a:cubicBezTo>
                    <a:pt x="33" y="6"/>
                    <a:pt x="31" y="7"/>
                    <a:pt x="30" y="8"/>
                  </a:cubicBezTo>
                  <a:cubicBezTo>
                    <a:pt x="29" y="8"/>
                    <a:pt x="27" y="8"/>
                    <a:pt x="26" y="10"/>
                  </a:cubicBezTo>
                  <a:cubicBezTo>
                    <a:pt x="26" y="11"/>
                    <a:pt x="25" y="12"/>
                    <a:pt x="24" y="12"/>
                  </a:cubicBezTo>
                  <a:cubicBezTo>
                    <a:pt x="22" y="12"/>
                    <a:pt x="21" y="12"/>
                    <a:pt x="20" y="11"/>
                  </a:cubicBezTo>
                  <a:cubicBezTo>
                    <a:pt x="18" y="11"/>
                    <a:pt x="18" y="10"/>
                    <a:pt x="16" y="10"/>
                  </a:cubicBezTo>
                  <a:cubicBezTo>
                    <a:pt x="14" y="9"/>
                    <a:pt x="20" y="16"/>
                    <a:pt x="16" y="16"/>
                  </a:cubicBezTo>
                  <a:cubicBezTo>
                    <a:pt x="13" y="16"/>
                    <a:pt x="11" y="17"/>
                    <a:pt x="9" y="15"/>
                  </a:cubicBezTo>
                  <a:cubicBezTo>
                    <a:pt x="8" y="14"/>
                    <a:pt x="1" y="16"/>
                    <a:pt x="1" y="17"/>
                  </a:cubicBezTo>
                  <a:cubicBezTo>
                    <a:pt x="1" y="18"/>
                    <a:pt x="4" y="18"/>
                    <a:pt x="2" y="19"/>
                  </a:cubicBezTo>
                  <a:cubicBezTo>
                    <a:pt x="0" y="20"/>
                    <a:pt x="3" y="21"/>
                    <a:pt x="4" y="21"/>
                  </a:cubicBezTo>
                  <a:cubicBezTo>
                    <a:pt x="6" y="22"/>
                    <a:pt x="15" y="23"/>
                    <a:pt x="15" y="25"/>
                  </a:cubicBezTo>
                  <a:cubicBezTo>
                    <a:pt x="15" y="26"/>
                    <a:pt x="13" y="26"/>
                    <a:pt x="14" y="28"/>
                  </a:cubicBezTo>
                  <a:cubicBezTo>
                    <a:pt x="16" y="30"/>
                    <a:pt x="17" y="30"/>
                    <a:pt x="19" y="31"/>
                  </a:cubicBezTo>
                  <a:cubicBezTo>
                    <a:pt x="21" y="32"/>
                    <a:pt x="18" y="34"/>
                    <a:pt x="20" y="35"/>
                  </a:cubicBezTo>
                  <a:cubicBezTo>
                    <a:pt x="20" y="35"/>
                    <a:pt x="22" y="38"/>
                    <a:pt x="22" y="38"/>
                  </a:cubicBezTo>
                  <a:cubicBezTo>
                    <a:pt x="21" y="39"/>
                    <a:pt x="20" y="36"/>
                    <a:pt x="19" y="36"/>
                  </a:cubicBezTo>
                  <a:cubicBezTo>
                    <a:pt x="18" y="36"/>
                    <a:pt x="19" y="48"/>
                    <a:pt x="16" y="49"/>
                  </a:cubicBezTo>
                  <a:cubicBezTo>
                    <a:pt x="19" y="51"/>
                    <a:pt x="23" y="54"/>
                    <a:pt x="27" y="53"/>
                  </a:cubicBezTo>
                  <a:cubicBezTo>
                    <a:pt x="28" y="53"/>
                    <a:pt x="29" y="52"/>
                    <a:pt x="30" y="53"/>
                  </a:cubicBezTo>
                  <a:cubicBezTo>
                    <a:pt x="31" y="53"/>
                    <a:pt x="32" y="54"/>
                    <a:pt x="33" y="55"/>
                  </a:cubicBezTo>
                  <a:cubicBezTo>
                    <a:pt x="35" y="56"/>
                    <a:pt x="41" y="57"/>
                    <a:pt x="40" y="54"/>
                  </a:cubicBezTo>
                  <a:cubicBezTo>
                    <a:pt x="39" y="49"/>
                    <a:pt x="44" y="47"/>
                    <a:pt x="47" y="48"/>
                  </a:cubicBezTo>
                  <a:cubicBezTo>
                    <a:pt x="51" y="49"/>
                    <a:pt x="53" y="52"/>
                    <a:pt x="57" y="50"/>
                  </a:cubicBezTo>
                  <a:cubicBezTo>
                    <a:pt x="59" y="49"/>
                    <a:pt x="60" y="48"/>
                    <a:pt x="62" y="47"/>
                  </a:cubicBezTo>
                  <a:cubicBezTo>
                    <a:pt x="62" y="47"/>
                    <a:pt x="64" y="45"/>
                    <a:pt x="62" y="45"/>
                  </a:cubicBezTo>
                  <a:cubicBezTo>
                    <a:pt x="60" y="44"/>
                    <a:pt x="58" y="40"/>
                    <a:pt x="59" y="38"/>
                  </a:cubicBezTo>
                  <a:cubicBezTo>
                    <a:pt x="61" y="36"/>
                    <a:pt x="60" y="36"/>
                    <a:pt x="59" y="34"/>
                  </a:cubicBezTo>
                  <a:cubicBezTo>
                    <a:pt x="59" y="33"/>
                    <a:pt x="59" y="32"/>
                    <a:pt x="59" y="31"/>
                  </a:cubicBezTo>
                  <a:cubicBezTo>
                    <a:pt x="58" y="30"/>
                    <a:pt x="59" y="32"/>
                    <a:pt x="59" y="31"/>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7" name="Freeform 650"/>
            <p:cNvSpPr>
              <a:spLocks/>
            </p:cNvSpPr>
            <p:nvPr/>
          </p:nvSpPr>
          <p:spPr bwMode="auto">
            <a:xfrm>
              <a:off x="5993377" y="3310807"/>
              <a:ext cx="103530" cy="70082"/>
            </a:xfrm>
            <a:custGeom>
              <a:avLst/>
              <a:gdLst>
                <a:gd name="T0" fmla="*/ 17 w 22"/>
                <a:gd name="T1" fmla="*/ 1 h 15"/>
                <a:gd name="T2" fmla="*/ 9 w 22"/>
                <a:gd name="T3" fmla="*/ 1 h 15"/>
                <a:gd name="T4" fmla="*/ 8 w 22"/>
                <a:gd name="T5" fmla="*/ 2 h 15"/>
                <a:gd name="T6" fmla="*/ 5 w 22"/>
                <a:gd name="T7" fmla="*/ 2 h 15"/>
                <a:gd name="T8" fmla="*/ 3 w 22"/>
                <a:gd name="T9" fmla="*/ 5 h 15"/>
                <a:gd name="T10" fmla="*/ 1 w 22"/>
                <a:gd name="T11" fmla="*/ 9 h 15"/>
                <a:gd name="T12" fmla="*/ 4 w 22"/>
                <a:gd name="T13" fmla="*/ 10 h 15"/>
                <a:gd name="T14" fmla="*/ 7 w 22"/>
                <a:gd name="T15" fmla="*/ 11 h 15"/>
                <a:gd name="T16" fmla="*/ 11 w 22"/>
                <a:gd name="T17" fmla="*/ 10 h 15"/>
                <a:gd name="T18" fmla="*/ 13 w 22"/>
                <a:gd name="T19" fmla="*/ 10 h 15"/>
                <a:gd name="T20" fmla="*/ 16 w 22"/>
                <a:gd name="T21" fmla="*/ 8 h 15"/>
                <a:gd name="T22" fmla="*/ 18 w 22"/>
                <a:gd name="T23" fmla="*/ 9 h 15"/>
                <a:gd name="T24" fmla="*/ 21 w 22"/>
                <a:gd name="T25" fmla="*/ 8 h 15"/>
                <a:gd name="T26" fmla="*/ 22 w 22"/>
                <a:gd name="T27" fmla="*/ 5 h 15"/>
                <a:gd name="T28" fmla="*/ 18 w 22"/>
                <a:gd name="T29" fmla="*/ 4 h 15"/>
                <a:gd name="T30" fmla="*/ 17 w 22"/>
                <a:gd name="T31" fmla="*/ 1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 h="15">
                  <a:moveTo>
                    <a:pt x="17" y="1"/>
                  </a:moveTo>
                  <a:cubicBezTo>
                    <a:pt x="14" y="0"/>
                    <a:pt x="12" y="1"/>
                    <a:pt x="9" y="1"/>
                  </a:cubicBezTo>
                  <a:cubicBezTo>
                    <a:pt x="7" y="1"/>
                    <a:pt x="9" y="1"/>
                    <a:pt x="8" y="2"/>
                  </a:cubicBezTo>
                  <a:cubicBezTo>
                    <a:pt x="7" y="2"/>
                    <a:pt x="5" y="2"/>
                    <a:pt x="5" y="2"/>
                  </a:cubicBezTo>
                  <a:cubicBezTo>
                    <a:pt x="4" y="2"/>
                    <a:pt x="3" y="5"/>
                    <a:pt x="3" y="5"/>
                  </a:cubicBezTo>
                  <a:cubicBezTo>
                    <a:pt x="2" y="6"/>
                    <a:pt x="0" y="10"/>
                    <a:pt x="1" y="9"/>
                  </a:cubicBezTo>
                  <a:cubicBezTo>
                    <a:pt x="3" y="9"/>
                    <a:pt x="3" y="8"/>
                    <a:pt x="4" y="10"/>
                  </a:cubicBezTo>
                  <a:cubicBezTo>
                    <a:pt x="4" y="12"/>
                    <a:pt x="5" y="11"/>
                    <a:pt x="7" y="11"/>
                  </a:cubicBezTo>
                  <a:cubicBezTo>
                    <a:pt x="8" y="11"/>
                    <a:pt x="10" y="11"/>
                    <a:pt x="11" y="10"/>
                  </a:cubicBezTo>
                  <a:cubicBezTo>
                    <a:pt x="12" y="8"/>
                    <a:pt x="13" y="9"/>
                    <a:pt x="13" y="10"/>
                  </a:cubicBezTo>
                  <a:cubicBezTo>
                    <a:pt x="16" y="15"/>
                    <a:pt x="15" y="8"/>
                    <a:pt x="16" y="8"/>
                  </a:cubicBezTo>
                  <a:cubicBezTo>
                    <a:pt x="17" y="8"/>
                    <a:pt x="17" y="9"/>
                    <a:pt x="18" y="9"/>
                  </a:cubicBezTo>
                  <a:cubicBezTo>
                    <a:pt x="19" y="9"/>
                    <a:pt x="20" y="9"/>
                    <a:pt x="21" y="8"/>
                  </a:cubicBezTo>
                  <a:cubicBezTo>
                    <a:pt x="22" y="7"/>
                    <a:pt x="22" y="7"/>
                    <a:pt x="22" y="5"/>
                  </a:cubicBezTo>
                  <a:cubicBezTo>
                    <a:pt x="22" y="5"/>
                    <a:pt x="19" y="4"/>
                    <a:pt x="18" y="4"/>
                  </a:cubicBezTo>
                  <a:cubicBezTo>
                    <a:pt x="17" y="3"/>
                    <a:pt x="17" y="2"/>
                    <a:pt x="1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8" name="Freeform 651"/>
            <p:cNvSpPr>
              <a:spLocks/>
            </p:cNvSpPr>
            <p:nvPr/>
          </p:nvSpPr>
          <p:spPr bwMode="auto">
            <a:xfrm>
              <a:off x="5905775" y="3197720"/>
              <a:ext cx="97159" cy="60525"/>
            </a:xfrm>
            <a:custGeom>
              <a:avLst/>
              <a:gdLst>
                <a:gd name="T0" fmla="*/ 19 w 21"/>
                <a:gd name="T1" fmla="*/ 9 h 13"/>
                <a:gd name="T2" fmla="*/ 20 w 21"/>
                <a:gd name="T3" fmla="*/ 6 h 13"/>
                <a:gd name="T4" fmla="*/ 18 w 21"/>
                <a:gd name="T5" fmla="*/ 3 h 13"/>
                <a:gd name="T6" fmla="*/ 13 w 21"/>
                <a:gd name="T7" fmla="*/ 0 h 13"/>
                <a:gd name="T8" fmla="*/ 8 w 21"/>
                <a:gd name="T9" fmla="*/ 1 h 13"/>
                <a:gd name="T10" fmla="*/ 3 w 21"/>
                <a:gd name="T11" fmla="*/ 1 h 13"/>
                <a:gd name="T12" fmla="*/ 5 w 21"/>
                <a:gd name="T13" fmla="*/ 6 h 13"/>
                <a:gd name="T14" fmla="*/ 10 w 21"/>
                <a:gd name="T15" fmla="*/ 9 h 13"/>
                <a:gd name="T16" fmla="*/ 12 w 21"/>
                <a:gd name="T17" fmla="*/ 9 h 13"/>
                <a:gd name="T18" fmla="*/ 18 w 21"/>
                <a:gd name="T19" fmla="*/ 13 h 13"/>
                <a:gd name="T20" fmla="*/ 19 w 21"/>
                <a:gd name="T21" fmla="*/ 9 h 13"/>
                <a:gd name="T22" fmla="*/ 19 w 21"/>
                <a:gd name="T23" fmla="*/ 9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 h="13">
                  <a:moveTo>
                    <a:pt x="19" y="9"/>
                  </a:moveTo>
                  <a:cubicBezTo>
                    <a:pt x="18" y="9"/>
                    <a:pt x="21" y="7"/>
                    <a:pt x="20" y="6"/>
                  </a:cubicBezTo>
                  <a:cubicBezTo>
                    <a:pt x="20" y="5"/>
                    <a:pt x="19" y="3"/>
                    <a:pt x="18" y="3"/>
                  </a:cubicBezTo>
                  <a:cubicBezTo>
                    <a:pt x="17" y="2"/>
                    <a:pt x="15" y="0"/>
                    <a:pt x="13" y="0"/>
                  </a:cubicBezTo>
                  <a:cubicBezTo>
                    <a:pt x="11" y="0"/>
                    <a:pt x="10" y="1"/>
                    <a:pt x="8" y="1"/>
                  </a:cubicBezTo>
                  <a:cubicBezTo>
                    <a:pt x="6" y="1"/>
                    <a:pt x="5" y="0"/>
                    <a:pt x="3" y="1"/>
                  </a:cubicBezTo>
                  <a:cubicBezTo>
                    <a:pt x="0" y="3"/>
                    <a:pt x="3" y="5"/>
                    <a:pt x="5" y="6"/>
                  </a:cubicBezTo>
                  <a:cubicBezTo>
                    <a:pt x="7" y="7"/>
                    <a:pt x="8" y="7"/>
                    <a:pt x="10" y="9"/>
                  </a:cubicBezTo>
                  <a:cubicBezTo>
                    <a:pt x="10" y="10"/>
                    <a:pt x="12" y="10"/>
                    <a:pt x="12" y="9"/>
                  </a:cubicBezTo>
                  <a:cubicBezTo>
                    <a:pt x="12" y="10"/>
                    <a:pt x="17" y="13"/>
                    <a:pt x="18" y="13"/>
                  </a:cubicBezTo>
                  <a:cubicBezTo>
                    <a:pt x="18" y="11"/>
                    <a:pt x="18" y="10"/>
                    <a:pt x="19" y="9"/>
                  </a:cubicBezTo>
                  <a:cubicBezTo>
                    <a:pt x="19" y="9"/>
                    <a:pt x="17" y="10"/>
                    <a:pt x="19"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59" name="Freeform 652"/>
            <p:cNvSpPr>
              <a:spLocks/>
            </p:cNvSpPr>
            <p:nvPr/>
          </p:nvSpPr>
          <p:spPr bwMode="auto">
            <a:xfrm>
              <a:off x="5985414" y="3240725"/>
              <a:ext cx="17521" cy="17521"/>
            </a:xfrm>
            <a:custGeom>
              <a:avLst/>
              <a:gdLst>
                <a:gd name="T0" fmla="*/ 2 w 4"/>
                <a:gd name="T1" fmla="*/ 0 h 4"/>
                <a:gd name="T2" fmla="*/ 1 w 4"/>
                <a:gd name="T3" fmla="*/ 3 h 4"/>
                <a:gd name="T4" fmla="*/ 4 w 4"/>
                <a:gd name="T5" fmla="*/ 4 h 4"/>
                <a:gd name="T6" fmla="*/ 2 w 4"/>
                <a:gd name="T7" fmla="*/ 0 h 4"/>
                <a:gd name="T8" fmla="*/ 2 w 4"/>
                <a:gd name="T9" fmla="*/ 0 h 4"/>
              </a:gdLst>
              <a:ahLst/>
              <a:cxnLst>
                <a:cxn ang="0">
                  <a:pos x="T0" y="T1"/>
                </a:cxn>
                <a:cxn ang="0">
                  <a:pos x="T2" y="T3"/>
                </a:cxn>
                <a:cxn ang="0">
                  <a:pos x="T4" y="T5"/>
                </a:cxn>
                <a:cxn ang="0">
                  <a:pos x="T6" y="T7"/>
                </a:cxn>
                <a:cxn ang="0">
                  <a:pos x="T8" y="T9"/>
                </a:cxn>
              </a:cxnLst>
              <a:rect l="0" t="0" r="r" b="b"/>
              <a:pathLst>
                <a:path w="4" h="4">
                  <a:moveTo>
                    <a:pt x="2" y="0"/>
                  </a:moveTo>
                  <a:cubicBezTo>
                    <a:pt x="1" y="0"/>
                    <a:pt x="1" y="2"/>
                    <a:pt x="1" y="3"/>
                  </a:cubicBezTo>
                  <a:cubicBezTo>
                    <a:pt x="1" y="4"/>
                    <a:pt x="3" y="4"/>
                    <a:pt x="4" y="4"/>
                  </a:cubicBezTo>
                  <a:cubicBezTo>
                    <a:pt x="4" y="2"/>
                    <a:pt x="4" y="1"/>
                    <a:pt x="2" y="0"/>
                  </a:cubicBezTo>
                  <a:cubicBezTo>
                    <a:pt x="0" y="1"/>
                    <a:pt x="3" y="1"/>
                    <a:pt x="2"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0" name="Freeform 653"/>
            <p:cNvSpPr>
              <a:spLocks/>
            </p:cNvSpPr>
            <p:nvPr/>
          </p:nvSpPr>
          <p:spPr bwMode="auto">
            <a:xfrm>
              <a:off x="5928074" y="3132416"/>
              <a:ext cx="93975" cy="84419"/>
            </a:xfrm>
            <a:custGeom>
              <a:avLst/>
              <a:gdLst>
                <a:gd name="T0" fmla="*/ 5 w 20"/>
                <a:gd name="T1" fmla="*/ 14 h 18"/>
                <a:gd name="T2" fmla="*/ 14 w 20"/>
                <a:gd name="T3" fmla="*/ 18 h 18"/>
                <a:gd name="T4" fmla="*/ 14 w 20"/>
                <a:gd name="T5" fmla="*/ 13 h 18"/>
                <a:gd name="T6" fmla="*/ 17 w 20"/>
                <a:gd name="T7" fmla="*/ 11 h 18"/>
                <a:gd name="T8" fmla="*/ 18 w 20"/>
                <a:gd name="T9" fmla="*/ 6 h 18"/>
                <a:gd name="T10" fmla="*/ 20 w 20"/>
                <a:gd name="T11" fmla="*/ 5 h 18"/>
                <a:gd name="T12" fmla="*/ 19 w 20"/>
                <a:gd name="T13" fmla="*/ 0 h 18"/>
                <a:gd name="T14" fmla="*/ 15 w 20"/>
                <a:gd name="T15" fmla="*/ 1 h 18"/>
                <a:gd name="T16" fmla="*/ 10 w 20"/>
                <a:gd name="T17" fmla="*/ 3 h 18"/>
                <a:gd name="T18" fmla="*/ 12 w 20"/>
                <a:gd name="T19" fmla="*/ 6 h 18"/>
                <a:gd name="T20" fmla="*/ 10 w 20"/>
                <a:gd name="T21" fmla="*/ 4 h 18"/>
                <a:gd name="T22" fmla="*/ 7 w 20"/>
                <a:gd name="T23" fmla="*/ 6 h 18"/>
                <a:gd name="T24" fmla="*/ 5 w 20"/>
                <a:gd name="T25" fmla="*/ 8 h 18"/>
                <a:gd name="T26" fmla="*/ 5 w 20"/>
                <a:gd name="T27" fmla="*/ 12 h 18"/>
                <a:gd name="T28" fmla="*/ 3 w 20"/>
                <a:gd name="T29" fmla="*/ 12 h 18"/>
                <a:gd name="T30" fmla="*/ 4 w 20"/>
                <a:gd name="T31" fmla="*/ 12 h 18"/>
                <a:gd name="T32" fmla="*/ 3 w 20"/>
                <a:gd name="T33" fmla="*/ 12 h 18"/>
                <a:gd name="T34" fmla="*/ 4 w 20"/>
                <a:gd name="T35" fmla="*/ 14 h 18"/>
                <a:gd name="T36" fmla="*/ 2 w 20"/>
                <a:gd name="T37" fmla="*/ 13 h 18"/>
                <a:gd name="T38" fmla="*/ 3 w 20"/>
                <a:gd name="T39" fmla="*/ 14 h 18"/>
                <a:gd name="T40" fmla="*/ 1 w 20"/>
                <a:gd name="T41" fmla="*/ 14 h 18"/>
                <a:gd name="T42" fmla="*/ 2 w 20"/>
                <a:gd name="T43" fmla="*/ 15 h 18"/>
                <a:gd name="T44" fmla="*/ 0 w 20"/>
                <a:gd name="T45" fmla="*/ 15 h 18"/>
                <a:gd name="T46" fmla="*/ 5 w 20"/>
                <a:gd name="T47" fmla="*/ 14 h 18"/>
                <a:gd name="T48" fmla="*/ 5 w 20"/>
                <a:gd name="T49"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 h="18">
                  <a:moveTo>
                    <a:pt x="5" y="14"/>
                  </a:moveTo>
                  <a:cubicBezTo>
                    <a:pt x="7" y="12"/>
                    <a:pt x="13" y="16"/>
                    <a:pt x="14" y="18"/>
                  </a:cubicBezTo>
                  <a:cubicBezTo>
                    <a:pt x="15" y="16"/>
                    <a:pt x="15" y="14"/>
                    <a:pt x="14" y="13"/>
                  </a:cubicBezTo>
                  <a:cubicBezTo>
                    <a:pt x="13" y="9"/>
                    <a:pt x="15" y="11"/>
                    <a:pt x="17" y="11"/>
                  </a:cubicBezTo>
                  <a:cubicBezTo>
                    <a:pt x="19" y="10"/>
                    <a:pt x="19" y="8"/>
                    <a:pt x="18" y="6"/>
                  </a:cubicBezTo>
                  <a:cubicBezTo>
                    <a:pt x="18" y="6"/>
                    <a:pt x="20" y="5"/>
                    <a:pt x="20" y="5"/>
                  </a:cubicBezTo>
                  <a:cubicBezTo>
                    <a:pt x="20" y="3"/>
                    <a:pt x="20" y="2"/>
                    <a:pt x="19" y="0"/>
                  </a:cubicBezTo>
                  <a:cubicBezTo>
                    <a:pt x="19" y="0"/>
                    <a:pt x="15" y="1"/>
                    <a:pt x="15" y="1"/>
                  </a:cubicBezTo>
                  <a:cubicBezTo>
                    <a:pt x="13" y="1"/>
                    <a:pt x="12" y="1"/>
                    <a:pt x="10" y="3"/>
                  </a:cubicBezTo>
                  <a:cubicBezTo>
                    <a:pt x="10" y="3"/>
                    <a:pt x="13" y="5"/>
                    <a:pt x="12" y="6"/>
                  </a:cubicBezTo>
                  <a:cubicBezTo>
                    <a:pt x="10" y="8"/>
                    <a:pt x="9" y="4"/>
                    <a:pt x="10" y="4"/>
                  </a:cubicBezTo>
                  <a:cubicBezTo>
                    <a:pt x="10" y="4"/>
                    <a:pt x="7" y="5"/>
                    <a:pt x="7" y="6"/>
                  </a:cubicBezTo>
                  <a:cubicBezTo>
                    <a:pt x="7" y="7"/>
                    <a:pt x="6" y="7"/>
                    <a:pt x="5" y="8"/>
                  </a:cubicBezTo>
                  <a:cubicBezTo>
                    <a:pt x="5" y="9"/>
                    <a:pt x="3" y="12"/>
                    <a:pt x="5" y="12"/>
                  </a:cubicBezTo>
                  <a:cubicBezTo>
                    <a:pt x="5" y="12"/>
                    <a:pt x="4" y="12"/>
                    <a:pt x="3" y="12"/>
                  </a:cubicBezTo>
                  <a:cubicBezTo>
                    <a:pt x="3" y="12"/>
                    <a:pt x="4" y="12"/>
                    <a:pt x="4" y="12"/>
                  </a:cubicBezTo>
                  <a:cubicBezTo>
                    <a:pt x="4" y="12"/>
                    <a:pt x="3" y="12"/>
                    <a:pt x="3" y="12"/>
                  </a:cubicBezTo>
                  <a:cubicBezTo>
                    <a:pt x="2" y="13"/>
                    <a:pt x="4" y="14"/>
                    <a:pt x="4" y="14"/>
                  </a:cubicBezTo>
                  <a:cubicBezTo>
                    <a:pt x="4" y="13"/>
                    <a:pt x="2" y="13"/>
                    <a:pt x="2" y="13"/>
                  </a:cubicBezTo>
                  <a:cubicBezTo>
                    <a:pt x="2" y="13"/>
                    <a:pt x="3" y="14"/>
                    <a:pt x="3" y="14"/>
                  </a:cubicBezTo>
                  <a:cubicBezTo>
                    <a:pt x="3" y="14"/>
                    <a:pt x="2" y="13"/>
                    <a:pt x="1" y="14"/>
                  </a:cubicBezTo>
                  <a:cubicBezTo>
                    <a:pt x="1" y="14"/>
                    <a:pt x="2" y="15"/>
                    <a:pt x="2" y="15"/>
                  </a:cubicBezTo>
                  <a:cubicBezTo>
                    <a:pt x="2" y="14"/>
                    <a:pt x="1" y="14"/>
                    <a:pt x="0" y="15"/>
                  </a:cubicBezTo>
                  <a:cubicBezTo>
                    <a:pt x="1" y="15"/>
                    <a:pt x="4" y="16"/>
                    <a:pt x="5" y="14"/>
                  </a:cubicBezTo>
                  <a:cubicBezTo>
                    <a:pt x="5" y="14"/>
                    <a:pt x="5" y="15"/>
                    <a:pt x="5"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1" name="Freeform 654"/>
            <p:cNvSpPr>
              <a:spLocks/>
            </p:cNvSpPr>
            <p:nvPr/>
          </p:nvSpPr>
          <p:spPr bwMode="auto">
            <a:xfrm>
              <a:off x="6041160" y="2992252"/>
              <a:ext cx="70082" cy="103530"/>
            </a:xfrm>
            <a:custGeom>
              <a:avLst/>
              <a:gdLst>
                <a:gd name="T0" fmla="*/ 10 w 15"/>
                <a:gd name="T1" fmla="*/ 21 h 22"/>
                <a:gd name="T2" fmla="*/ 8 w 15"/>
                <a:gd name="T3" fmla="*/ 17 h 22"/>
                <a:gd name="T4" fmla="*/ 11 w 15"/>
                <a:gd name="T5" fmla="*/ 12 h 22"/>
                <a:gd name="T6" fmla="*/ 11 w 15"/>
                <a:gd name="T7" fmla="*/ 13 h 22"/>
                <a:gd name="T8" fmla="*/ 15 w 15"/>
                <a:gd name="T9" fmla="*/ 10 h 22"/>
                <a:gd name="T10" fmla="*/ 11 w 15"/>
                <a:gd name="T11" fmla="*/ 7 h 22"/>
                <a:gd name="T12" fmla="*/ 10 w 15"/>
                <a:gd name="T13" fmla="*/ 5 h 22"/>
                <a:gd name="T14" fmla="*/ 12 w 15"/>
                <a:gd name="T15" fmla="*/ 4 h 22"/>
                <a:gd name="T16" fmla="*/ 12 w 15"/>
                <a:gd name="T17" fmla="*/ 1 h 22"/>
                <a:gd name="T18" fmla="*/ 11 w 15"/>
                <a:gd name="T19" fmla="*/ 1 h 22"/>
                <a:gd name="T20" fmla="*/ 7 w 15"/>
                <a:gd name="T21" fmla="*/ 4 h 22"/>
                <a:gd name="T22" fmla="*/ 2 w 15"/>
                <a:gd name="T23" fmla="*/ 5 h 22"/>
                <a:gd name="T24" fmla="*/ 4 w 15"/>
                <a:gd name="T25" fmla="*/ 6 h 22"/>
                <a:gd name="T26" fmla="*/ 6 w 15"/>
                <a:gd name="T27" fmla="*/ 8 h 22"/>
                <a:gd name="T28" fmla="*/ 4 w 15"/>
                <a:gd name="T29" fmla="*/ 8 h 22"/>
                <a:gd name="T30" fmla="*/ 2 w 15"/>
                <a:gd name="T31" fmla="*/ 8 h 22"/>
                <a:gd name="T32" fmla="*/ 0 w 15"/>
                <a:gd name="T33" fmla="*/ 9 h 22"/>
                <a:gd name="T34" fmla="*/ 0 w 15"/>
                <a:gd name="T35" fmla="*/ 14 h 22"/>
                <a:gd name="T36" fmla="*/ 2 w 15"/>
                <a:gd name="T37" fmla="*/ 16 h 22"/>
                <a:gd name="T38" fmla="*/ 2 w 15"/>
                <a:gd name="T39" fmla="*/ 20 h 22"/>
                <a:gd name="T40" fmla="*/ 10 w 15"/>
                <a:gd name="T41" fmla="*/ 21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 h="22">
                  <a:moveTo>
                    <a:pt x="10" y="21"/>
                  </a:moveTo>
                  <a:cubicBezTo>
                    <a:pt x="10" y="20"/>
                    <a:pt x="6" y="18"/>
                    <a:pt x="8" y="17"/>
                  </a:cubicBezTo>
                  <a:cubicBezTo>
                    <a:pt x="9" y="16"/>
                    <a:pt x="9" y="13"/>
                    <a:pt x="11" y="12"/>
                  </a:cubicBezTo>
                  <a:cubicBezTo>
                    <a:pt x="11" y="12"/>
                    <a:pt x="11" y="13"/>
                    <a:pt x="11" y="13"/>
                  </a:cubicBezTo>
                  <a:cubicBezTo>
                    <a:pt x="12" y="13"/>
                    <a:pt x="15" y="11"/>
                    <a:pt x="15" y="10"/>
                  </a:cubicBezTo>
                  <a:cubicBezTo>
                    <a:pt x="15" y="9"/>
                    <a:pt x="11" y="9"/>
                    <a:pt x="11" y="7"/>
                  </a:cubicBezTo>
                  <a:cubicBezTo>
                    <a:pt x="11" y="6"/>
                    <a:pt x="10" y="6"/>
                    <a:pt x="10" y="5"/>
                  </a:cubicBezTo>
                  <a:cubicBezTo>
                    <a:pt x="10" y="4"/>
                    <a:pt x="12" y="5"/>
                    <a:pt x="12" y="4"/>
                  </a:cubicBezTo>
                  <a:cubicBezTo>
                    <a:pt x="12" y="3"/>
                    <a:pt x="12" y="2"/>
                    <a:pt x="12" y="1"/>
                  </a:cubicBezTo>
                  <a:cubicBezTo>
                    <a:pt x="12" y="0"/>
                    <a:pt x="12" y="1"/>
                    <a:pt x="11" y="1"/>
                  </a:cubicBezTo>
                  <a:cubicBezTo>
                    <a:pt x="8" y="1"/>
                    <a:pt x="9" y="2"/>
                    <a:pt x="7" y="4"/>
                  </a:cubicBezTo>
                  <a:cubicBezTo>
                    <a:pt x="6" y="5"/>
                    <a:pt x="3" y="3"/>
                    <a:pt x="2" y="5"/>
                  </a:cubicBezTo>
                  <a:cubicBezTo>
                    <a:pt x="0" y="7"/>
                    <a:pt x="3" y="7"/>
                    <a:pt x="4" y="6"/>
                  </a:cubicBezTo>
                  <a:cubicBezTo>
                    <a:pt x="5" y="5"/>
                    <a:pt x="7" y="6"/>
                    <a:pt x="6" y="8"/>
                  </a:cubicBezTo>
                  <a:cubicBezTo>
                    <a:pt x="6" y="7"/>
                    <a:pt x="4" y="6"/>
                    <a:pt x="4" y="8"/>
                  </a:cubicBezTo>
                  <a:cubicBezTo>
                    <a:pt x="3" y="8"/>
                    <a:pt x="2" y="9"/>
                    <a:pt x="2" y="8"/>
                  </a:cubicBezTo>
                  <a:cubicBezTo>
                    <a:pt x="2" y="9"/>
                    <a:pt x="0" y="7"/>
                    <a:pt x="0" y="9"/>
                  </a:cubicBezTo>
                  <a:cubicBezTo>
                    <a:pt x="0" y="11"/>
                    <a:pt x="0" y="12"/>
                    <a:pt x="0" y="14"/>
                  </a:cubicBezTo>
                  <a:cubicBezTo>
                    <a:pt x="1" y="15"/>
                    <a:pt x="2" y="15"/>
                    <a:pt x="2" y="16"/>
                  </a:cubicBezTo>
                  <a:cubicBezTo>
                    <a:pt x="3" y="18"/>
                    <a:pt x="1" y="19"/>
                    <a:pt x="2" y="20"/>
                  </a:cubicBezTo>
                  <a:cubicBezTo>
                    <a:pt x="4" y="22"/>
                    <a:pt x="8" y="21"/>
                    <a:pt x="10" y="2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2" name="Freeform 655"/>
            <p:cNvSpPr>
              <a:spLocks/>
            </p:cNvSpPr>
            <p:nvPr/>
          </p:nvSpPr>
          <p:spPr bwMode="auto">
            <a:xfrm>
              <a:off x="5990192" y="3086227"/>
              <a:ext cx="208653" cy="242102"/>
            </a:xfrm>
            <a:custGeom>
              <a:avLst/>
              <a:gdLst>
                <a:gd name="T0" fmla="*/ 44 w 45"/>
                <a:gd name="T1" fmla="*/ 24 h 52"/>
                <a:gd name="T2" fmla="*/ 43 w 45"/>
                <a:gd name="T3" fmla="*/ 18 h 52"/>
                <a:gd name="T4" fmla="*/ 42 w 45"/>
                <a:gd name="T5" fmla="*/ 12 h 52"/>
                <a:gd name="T6" fmla="*/ 41 w 45"/>
                <a:gd name="T7" fmla="*/ 7 h 52"/>
                <a:gd name="T8" fmla="*/ 38 w 45"/>
                <a:gd name="T9" fmla="*/ 4 h 52"/>
                <a:gd name="T10" fmla="*/ 38 w 45"/>
                <a:gd name="T11" fmla="*/ 2 h 52"/>
                <a:gd name="T12" fmla="*/ 37 w 45"/>
                <a:gd name="T13" fmla="*/ 5 h 52"/>
                <a:gd name="T14" fmla="*/ 33 w 45"/>
                <a:gd name="T15" fmla="*/ 4 h 52"/>
                <a:gd name="T16" fmla="*/ 25 w 45"/>
                <a:gd name="T17" fmla="*/ 7 h 52"/>
                <a:gd name="T18" fmla="*/ 26 w 45"/>
                <a:gd name="T19" fmla="*/ 4 h 52"/>
                <a:gd name="T20" fmla="*/ 21 w 45"/>
                <a:gd name="T21" fmla="*/ 4 h 52"/>
                <a:gd name="T22" fmla="*/ 20 w 45"/>
                <a:gd name="T23" fmla="*/ 1 h 52"/>
                <a:gd name="T24" fmla="*/ 13 w 45"/>
                <a:gd name="T25" fmla="*/ 0 h 52"/>
                <a:gd name="T26" fmla="*/ 15 w 45"/>
                <a:gd name="T27" fmla="*/ 3 h 52"/>
                <a:gd name="T28" fmla="*/ 15 w 45"/>
                <a:gd name="T29" fmla="*/ 6 h 52"/>
                <a:gd name="T30" fmla="*/ 17 w 45"/>
                <a:gd name="T31" fmla="*/ 7 h 52"/>
                <a:gd name="T32" fmla="*/ 20 w 45"/>
                <a:gd name="T33" fmla="*/ 9 h 52"/>
                <a:gd name="T34" fmla="*/ 15 w 45"/>
                <a:gd name="T35" fmla="*/ 8 h 52"/>
                <a:gd name="T36" fmla="*/ 14 w 45"/>
                <a:gd name="T37" fmla="*/ 8 h 52"/>
                <a:gd name="T38" fmla="*/ 13 w 45"/>
                <a:gd name="T39" fmla="*/ 10 h 52"/>
                <a:gd name="T40" fmla="*/ 6 w 45"/>
                <a:gd name="T41" fmla="*/ 10 h 52"/>
                <a:gd name="T42" fmla="*/ 6 w 45"/>
                <a:gd name="T43" fmla="*/ 15 h 52"/>
                <a:gd name="T44" fmla="*/ 6 w 45"/>
                <a:gd name="T45" fmla="*/ 17 h 52"/>
                <a:gd name="T46" fmla="*/ 1 w 45"/>
                <a:gd name="T47" fmla="*/ 22 h 52"/>
                <a:gd name="T48" fmla="*/ 2 w 45"/>
                <a:gd name="T49" fmla="*/ 26 h 52"/>
                <a:gd name="T50" fmla="*/ 2 w 45"/>
                <a:gd name="T51" fmla="*/ 30 h 52"/>
                <a:gd name="T52" fmla="*/ 1 w 45"/>
                <a:gd name="T53" fmla="*/ 33 h 52"/>
                <a:gd name="T54" fmla="*/ 3 w 45"/>
                <a:gd name="T55" fmla="*/ 37 h 52"/>
                <a:gd name="T56" fmla="*/ 11 w 45"/>
                <a:gd name="T57" fmla="*/ 40 h 52"/>
                <a:gd name="T58" fmla="*/ 9 w 45"/>
                <a:gd name="T59" fmla="*/ 49 h 52"/>
                <a:gd name="T60" fmla="*/ 19 w 45"/>
                <a:gd name="T61" fmla="*/ 49 h 52"/>
                <a:gd name="T62" fmla="*/ 23 w 45"/>
                <a:gd name="T63" fmla="*/ 51 h 52"/>
                <a:gd name="T64" fmla="*/ 26 w 45"/>
                <a:gd name="T65" fmla="*/ 50 h 52"/>
                <a:gd name="T66" fmla="*/ 33 w 45"/>
                <a:gd name="T67" fmla="*/ 49 h 52"/>
                <a:gd name="T68" fmla="*/ 36 w 45"/>
                <a:gd name="T69" fmla="*/ 49 h 52"/>
                <a:gd name="T70" fmla="*/ 36 w 45"/>
                <a:gd name="T71" fmla="*/ 45 h 52"/>
                <a:gd name="T72" fmla="*/ 40 w 45"/>
                <a:gd name="T73" fmla="*/ 43 h 52"/>
                <a:gd name="T74" fmla="*/ 35 w 45"/>
                <a:gd name="T75" fmla="*/ 37 h 52"/>
                <a:gd name="T76" fmla="*/ 32 w 45"/>
                <a:gd name="T77" fmla="*/ 31 h 52"/>
                <a:gd name="T78" fmla="*/ 41 w 45"/>
                <a:gd name="T79" fmla="*/ 26 h 52"/>
                <a:gd name="T80" fmla="*/ 44 w 45"/>
                <a:gd name="T81" fmla="*/ 28 h 52"/>
                <a:gd name="T82" fmla="*/ 44 w 45"/>
                <a:gd name="T83" fmla="*/ 24 h 52"/>
                <a:gd name="T84" fmla="*/ 44 w 45"/>
                <a:gd name="T85" fmla="*/ 24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5" h="52">
                  <a:moveTo>
                    <a:pt x="44" y="24"/>
                  </a:moveTo>
                  <a:cubicBezTo>
                    <a:pt x="43" y="22"/>
                    <a:pt x="43" y="20"/>
                    <a:pt x="43" y="18"/>
                  </a:cubicBezTo>
                  <a:cubicBezTo>
                    <a:pt x="42" y="16"/>
                    <a:pt x="41" y="15"/>
                    <a:pt x="42" y="12"/>
                  </a:cubicBezTo>
                  <a:cubicBezTo>
                    <a:pt x="43" y="10"/>
                    <a:pt x="42" y="8"/>
                    <a:pt x="41" y="7"/>
                  </a:cubicBezTo>
                  <a:cubicBezTo>
                    <a:pt x="40" y="6"/>
                    <a:pt x="38" y="5"/>
                    <a:pt x="38" y="4"/>
                  </a:cubicBezTo>
                  <a:cubicBezTo>
                    <a:pt x="38" y="4"/>
                    <a:pt x="39" y="3"/>
                    <a:pt x="38" y="2"/>
                  </a:cubicBezTo>
                  <a:cubicBezTo>
                    <a:pt x="37" y="2"/>
                    <a:pt x="37" y="5"/>
                    <a:pt x="37" y="5"/>
                  </a:cubicBezTo>
                  <a:cubicBezTo>
                    <a:pt x="35" y="5"/>
                    <a:pt x="35" y="4"/>
                    <a:pt x="33" y="4"/>
                  </a:cubicBezTo>
                  <a:cubicBezTo>
                    <a:pt x="31" y="5"/>
                    <a:pt x="28" y="7"/>
                    <a:pt x="25" y="7"/>
                  </a:cubicBezTo>
                  <a:cubicBezTo>
                    <a:pt x="24" y="6"/>
                    <a:pt x="26" y="5"/>
                    <a:pt x="26" y="4"/>
                  </a:cubicBezTo>
                  <a:cubicBezTo>
                    <a:pt x="24" y="4"/>
                    <a:pt x="23" y="5"/>
                    <a:pt x="21" y="4"/>
                  </a:cubicBezTo>
                  <a:cubicBezTo>
                    <a:pt x="20" y="3"/>
                    <a:pt x="23" y="1"/>
                    <a:pt x="20" y="1"/>
                  </a:cubicBezTo>
                  <a:cubicBezTo>
                    <a:pt x="18" y="1"/>
                    <a:pt x="16" y="1"/>
                    <a:pt x="13" y="0"/>
                  </a:cubicBezTo>
                  <a:cubicBezTo>
                    <a:pt x="14" y="1"/>
                    <a:pt x="15" y="1"/>
                    <a:pt x="15" y="3"/>
                  </a:cubicBezTo>
                  <a:cubicBezTo>
                    <a:pt x="14" y="4"/>
                    <a:pt x="14" y="4"/>
                    <a:pt x="15" y="6"/>
                  </a:cubicBezTo>
                  <a:cubicBezTo>
                    <a:pt x="15" y="8"/>
                    <a:pt x="15" y="7"/>
                    <a:pt x="17" y="7"/>
                  </a:cubicBezTo>
                  <a:cubicBezTo>
                    <a:pt x="18" y="7"/>
                    <a:pt x="19" y="8"/>
                    <a:pt x="20" y="9"/>
                  </a:cubicBezTo>
                  <a:cubicBezTo>
                    <a:pt x="19" y="8"/>
                    <a:pt x="16" y="8"/>
                    <a:pt x="15" y="8"/>
                  </a:cubicBezTo>
                  <a:cubicBezTo>
                    <a:pt x="15" y="8"/>
                    <a:pt x="14" y="8"/>
                    <a:pt x="14" y="8"/>
                  </a:cubicBezTo>
                  <a:cubicBezTo>
                    <a:pt x="13" y="9"/>
                    <a:pt x="14" y="10"/>
                    <a:pt x="13" y="10"/>
                  </a:cubicBezTo>
                  <a:cubicBezTo>
                    <a:pt x="11" y="11"/>
                    <a:pt x="7" y="6"/>
                    <a:pt x="6" y="10"/>
                  </a:cubicBezTo>
                  <a:cubicBezTo>
                    <a:pt x="7" y="12"/>
                    <a:pt x="8" y="14"/>
                    <a:pt x="6" y="15"/>
                  </a:cubicBezTo>
                  <a:cubicBezTo>
                    <a:pt x="5" y="17"/>
                    <a:pt x="5" y="15"/>
                    <a:pt x="6" y="17"/>
                  </a:cubicBezTo>
                  <a:cubicBezTo>
                    <a:pt x="6" y="22"/>
                    <a:pt x="0" y="20"/>
                    <a:pt x="1" y="22"/>
                  </a:cubicBezTo>
                  <a:cubicBezTo>
                    <a:pt x="1" y="23"/>
                    <a:pt x="2" y="24"/>
                    <a:pt x="2" y="26"/>
                  </a:cubicBezTo>
                  <a:cubicBezTo>
                    <a:pt x="2" y="28"/>
                    <a:pt x="1" y="28"/>
                    <a:pt x="2" y="30"/>
                  </a:cubicBezTo>
                  <a:cubicBezTo>
                    <a:pt x="3" y="31"/>
                    <a:pt x="0" y="33"/>
                    <a:pt x="1" y="33"/>
                  </a:cubicBezTo>
                  <a:cubicBezTo>
                    <a:pt x="3" y="34"/>
                    <a:pt x="2" y="36"/>
                    <a:pt x="3" y="37"/>
                  </a:cubicBezTo>
                  <a:cubicBezTo>
                    <a:pt x="4" y="40"/>
                    <a:pt x="8" y="39"/>
                    <a:pt x="11" y="40"/>
                  </a:cubicBezTo>
                  <a:cubicBezTo>
                    <a:pt x="11" y="40"/>
                    <a:pt x="9" y="48"/>
                    <a:pt x="9" y="49"/>
                  </a:cubicBezTo>
                  <a:cubicBezTo>
                    <a:pt x="13" y="49"/>
                    <a:pt x="15" y="48"/>
                    <a:pt x="19" y="49"/>
                  </a:cubicBezTo>
                  <a:cubicBezTo>
                    <a:pt x="19" y="49"/>
                    <a:pt x="23" y="52"/>
                    <a:pt x="23" y="51"/>
                  </a:cubicBezTo>
                  <a:cubicBezTo>
                    <a:pt x="24" y="49"/>
                    <a:pt x="25" y="49"/>
                    <a:pt x="26" y="50"/>
                  </a:cubicBezTo>
                  <a:cubicBezTo>
                    <a:pt x="27" y="51"/>
                    <a:pt x="32" y="48"/>
                    <a:pt x="33" y="49"/>
                  </a:cubicBezTo>
                  <a:cubicBezTo>
                    <a:pt x="33" y="49"/>
                    <a:pt x="37" y="50"/>
                    <a:pt x="36" y="49"/>
                  </a:cubicBezTo>
                  <a:cubicBezTo>
                    <a:pt x="35" y="46"/>
                    <a:pt x="34" y="46"/>
                    <a:pt x="36" y="45"/>
                  </a:cubicBezTo>
                  <a:cubicBezTo>
                    <a:pt x="38" y="43"/>
                    <a:pt x="38" y="43"/>
                    <a:pt x="40" y="43"/>
                  </a:cubicBezTo>
                  <a:cubicBezTo>
                    <a:pt x="41" y="42"/>
                    <a:pt x="36" y="38"/>
                    <a:pt x="35" y="37"/>
                  </a:cubicBezTo>
                  <a:cubicBezTo>
                    <a:pt x="34" y="37"/>
                    <a:pt x="31" y="32"/>
                    <a:pt x="32" y="31"/>
                  </a:cubicBezTo>
                  <a:cubicBezTo>
                    <a:pt x="36" y="30"/>
                    <a:pt x="38" y="29"/>
                    <a:pt x="41" y="26"/>
                  </a:cubicBezTo>
                  <a:cubicBezTo>
                    <a:pt x="42" y="25"/>
                    <a:pt x="43" y="29"/>
                    <a:pt x="44" y="28"/>
                  </a:cubicBezTo>
                  <a:cubicBezTo>
                    <a:pt x="45" y="27"/>
                    <a:pt x="45" y="25"/>
                    <a:pt x="44" y="24"/>
                  </a:cubicBezTo>
                  <a:cubicBezTo>
                    <a:pt x="44" y="23"/>
                    <a:pt x="44" y="24"/>
                    <a:pt x="44" y="2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3" name="Freeform 656"/>
            <p:cNvSpPr>
              <a:spLocks/>
            </p:cNvSpPr>
            <p:nvPr/>
          </p:nvSpPr>
          <p:spPr bwMode="auto">
            <a:xfrm>
              <a:off x="6358123" y="3161086"/>
              <a:ext cx="415714" cy="246881"/>
            </a:xfrm>
            <a:custGeom>
              <a:avLst/>
              <a:gdLst>
                <a:gd name="T0" fmla="*/ 0 w 89"/>
                <a:gd name="T1" fmla="*/ 27 h 53"/>
                <a:gd name="T2" fmla="*/ 9 w 89"/>
                <a:gd name="T3" fmla="*/ 30 h 53"/>
                <a:gd name="T4" fmla="*/ 16 w 89"/>
                <a:gd name="T5" fmla="*/ 31 h 53"/>
                <a:gd name="T6" fmla="*/ 22 w 89"/>
                <a:gd name="T7" fmla="*/ 28 h 53"/>
                <a:gd name="T8" fmla="*/ 33 w 89"/>
                <a:gd name="T9" fmla="*/ 30 h 53"/>
                <a:gd name="T10" fmla="*/ 40 w 89"/>
                <a:gd name="T11" fmla="*/ 41 h 53"/>
                <a:gd name="T12" fmla="*/ 44 w 89"/>
                <a:gd name="T13" fmla="*/ 38 h 53"/>
                <a:gd name="T14" fmla="*/ 47 w 89"/>
                <a:gd name="T15" fmla="*/ 41 h 53"/>
                <a:gd name="T16" fmla="*/ 57 w 89"/>
                <a:gd name="T17" fmla="*/ 42 h 53"/>
                <a:gd name="T18" fmla="*/ 51 w 89"/>
                <a:gd name="T19" fmla="*/ 46 h 53"/>
                <a:gd name="T20" fmla="*/ 55 w 89"/>
                <a:gd name="T21" fmla="*/ 49 h 53"/>
                <a:gd name="T22" fmla="*/ 59 w 89"/>
                <a:gd name="T23" fmla="*/ 51 h 53"/>
                <a:gd name="T24" fmla="*/ 67 w 89"/>
                <a:gd name="T25" fmla="*/ 48 h 53"/>
                <a:gd name="T26" fmla="*/ 72 w 89"/>
                <a:gd name="T27" fmla="*/ 46 h 53"/>
                <a:gd name="T28" fmla="*/ 68 w 89"/>
                <a:gd name="T29" fmla="*/ 46 h 53"/>
                <a:gd name="T30" fmla="*/ 63 w 89"/>
                <a:gd name="T31" fmla="*/ 44 h 53"/>
                <a:gd name="T32" fmla="*/ 72 w 89"/>
                <a:gd name="T33" fmla="*/ 38 h 53"/>
                <a:gd name="T34" fmla="*/ 78 w 89"/>
                <a:gd name="T35" fmla="*/ 35 h 53"/>
                <a:gd name="T36" fmla="*/ 84 w 89"/>
                <a:gd name="T37" fmla="*/ 31 h 53"/>
                <a:gd name="T38" fmla="*/ 87 w 89"/>
                <a:gd name="T39" fmla="*/ 28 h 53"/>
                <a:gd name="T40" fmla="*/ 86 w 89"/>
                <a:gd name="T41" fmla="*/ 26 h 53"/>
                <a:gd name="T42" fmla="*/ 88 w 89"/>
                <a:gd name="T43" fmla="*/ 25 h 53"/>
                <a:gd name="T44" fmla="*/ 86 w 89"/>
                <a:gd name="T45" fmla="*/ 24 h 53"/>
                <a:gd name="T46" fmla="*/ 88 w 89"/>
                <a:gd name="T47" fmla="*/ 21 h 53"/>
                <a:gd name="T48" fmla="*/ 85 w 89"/>
                <a:gd name="T49" fmla="*/ 19 h 53"/>
                <a:gd name="T50" fmla="*/ 82 w 89"/>
                <a:gd name="T51" fmla="*/ 18 h 53"/>
                <a:gd name="T52" fmla="*/ 78 w 89"/>
                <a:gd name="T53" fmla="*/ 18 h 53"/>
                <a:gd name="T54" fmla="*/ 75 w 89"/>
                <a:gd name="T55" fmla="*/ 15 h 53"/>
                <a:gd name="T56" fmla="*/ 72 w 89"/>
                <a:gd name="T57" fmla="*/ 17 h 53"/>
                <a:gd name="T58" fmla="*/ 69 w 89"/>
                <a:gd name="T59" fmla="*/ 14 h 53"/>
                <a:gd name="T60" fmla="*/ 65 w 89"/>
                <a:gd name="T61" fmla="*/ 14 h 53"/>
                <a:gd name="T62" fmla="*/ 64 w 89"/>
                <a:gd name="T63" fmla="*/ 10 h 53"/>
                <a:gd name="T64" fmla="*/ 60 w 89"/>
                <a:gd name="T65" fmla="*/ 9 h 53"/>
                <a:gd name="T66" fmla="*/ 60 w 89"/>
                <a:gd name="T67" fmla="*/ 5 h 53"/>
                <a:gd name="T68" fmla="*/ 58 w 89"/>
                <a:gd name="T69" fmla="*/ 2 h 53"/>
                <a:gd name="T70" fmla="*/ 53 w 89"/>
                <a:gd name="T71" fmla="*/ 1 h 53"/>
                <a:gd name="T72" fmla="*/ 47 w 89"/>
                <a:gd name="T73" fmla="*/ 2 h 53"/>
                <a:gd name="T74" fmla="*/ 43 w 89"/>
                <a:gd name="T75" fmla="*/ 3 h 53"/>
                <a:gd name="T76" fmla="*/ 41 w 89"/>
                <a:gd name="T77" fmla="*/ 9 h 53"/>
                <a:gd name="T78" fmla="*/ 38 w 89"/>
                <a:gd name="T79" fmla="*/ 7 h 53"/>
                <a:gd name="T80" fmla="*/ 36 w 89"/>
                <a:gd name="T81" fmla="*/ 8 h 53"/>
                <a:gd name="T82" fmla="*/ 34 w 89"/>
                <a:gd name="T83" fmla="*/ 6 h 53"/>
                <a:gd name="T84" fmla="*/ 31 w 89"/>
                <a:gd name="T85" fmla="*/ 7 h 53"/>
                <a:gd name="T86" fmla="*/ 29 w 89"/>
                <a:gd name="T87" fmla="*/ 6 h 53"/>
                <a:gd name="T88" fmla="*/ 28 w 89"/>
                <a:gd name="T89" fmla="*/ 8 h 53"/>
                <a:gd name="T90" fmla="*/ 21 w 89"/>
                <a:gd name="T91" fmla="*/ 5 h 53"/>
                <a:gd name="T92" fmla="*/ 12 w 89"/>
                <a:gd name="T93" fmla="*/ 4 h 53"/>
                <a:gd name="T94" fmla="*/ 6 w 89"/>
                <a:gd name="T95" fmla="*/ 6 h 53"/>
                <a:gd name="T96" fmla="*/ 9 w 89"/>
                <a:gd name="T97" fmla="*/ 11 h 53"/>
                <a:gd name="T98" fmla="*/ 10 w 89"/>
                <a:gd name="T99" fmla="*/ 14 h 53"/>
                <a:gd name="T100" fmla="*/ 5 w 89"/>
                <a:gd name="T101" fmla="*/ 16 h 53"/>
                <a:gd name="T102" fmla="*/ 2 w 89"/>
                <a:gd name="T103" fmla="*/ 23 h 53"/>
                <a:gd name="T104" fmla="*/ 0 w 89"/>
                <a:gd name="T105" fmla="*/ 2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53">
                  <a:moveTo>
                    <a:pt x="0" y="27"/>
                  </a:moveTo>
                  <a:cubicBezTo>
                    <a:pt x="0" y="30"/>
                    <a:pt x="7" y="30"/>
                    <a:pt x="9" y="30"/>
                  </a:cubicBezTo>
                  <a:cubicBezTo>
                    <a:pt x="11" y="30"/>
                    <a:pt x="13" y="32"/>
                    <a:pt x="16" y="31"/>
                  </a:cubicBezTo>
                  <a:cubicBezTo>
                    <a:pt x="17" y="29"/>
                    <a:pt x="20" y="28"/>
                    <a:pt x="22" y="28"/>
                  </a:cubicBezTo>
                  <a:cubicBezTo>
                    <a:pt x="25" y="26"/>
                    <a:pt x="31" y="28"/>
                    <a:pt x="33" y="30"/>
                  </a:cubicBezTo>
                  <a:cubicBezTo>
                    <a:pt x="36" y="34"/>
                    <a:pt x="37" y="38"/>
                    <a:pt x="40" y="41"/>
                  </a:cubicBezTo>
                  <a:cubicBezTo>
                    <a:pt x="42" y="40"/>
                    <a:pt x="42" y="39"/>
                    <a:pt x="44" y="38"/>
                  </a:cubicBezTo>
                  <a:cubicBezTo>
                    <a:pt x="46" y="38"/>
                    <a:pt x="46" y="40"/>
                    <a:pt x="47" y="41"/>
                  </a:cubicBezTo>
                  <a:cubicBezTo>
                    <a:pt x="48" y="42"/>
                    <a:pt x="57" y="43"/>
                    <a:pt x="57" y="42"/>
                  </a:cubicBezTo>
                  <a:cubicBezTo>
                    <a:pt x="57" y="43"/>
                    <a:pt x="51" y="45"/>
                    <a:pt x="51" y="46"/>
                  </a:cubicBezTo>
                  <a:cubicBezTo>
                    <a:pt x="52" y="47"/>
                    <a:pt x="56" y="46"/>
                    <a:pt x="55" y="49"/>
                  </a:cubicBezTo>
                  <a:cubicBezTo>
                    <a:pt x="54" y="51"/>
                    <a:pt x="57" y="53"/>
                    <a:pt x="59" y="51"/>
                  </a:cubicBezTo>
                  <a:cubicBezTo>
                    <a:pt x="61" y="50"/>
                    <a:pt x="64" y="48"/>
                    <a:pt x="67" y="48"/>
                  </a:cubicBezTo>
                  <a:cubicBezTo>
                    <a:pt x="70" y="48"/>
                    <a:pt x="71" y="48"/>
                    <a:pt x="72" y="46"/>
                  </a:cubicBezTo>
                  <a:cubicBezTo>
                    <a:pt x="72" y="46"/>
                    <a:pt x="69" y="46"/>
                    <a:pt x="68" y="46"/>
                  </a:cubicBezTo>
                  <a:cubicBezTo>
                    <a:pt x="66" y="46"/>
                    <a:pt x="64" y="47"/>
                    <a:pt x="63" y="44"/>
                  </a:cubicBezTo>
                  <a:cubicBezTo>
                    <a:pt x="60" y="40"/>
                    <a:pt x="70" y="38"/>
                    <a:pt x="72" y="38"/>
                  </a:cubicBezTo>
                  <a:cubicBezTo>
                    <a:pt x="74" y="37"/>
                    <a:pt x="76" y="36"/>
                    <a:pt x="78" y="35"/>
                  </a:cubicBezTo>
                  <a:cubicBezTo>
                    <a:pt x="79" y="33"/>
                    <a:pt x="81" y="31"/>
                    <a:pt x="84" y="31"/>
                  </a:cubicBezTo>
                  <a:cubicBezTo>
                    <a:pt x="85" y="31"/>
                    <a:pt x="87" y="31"/>
                    <a:pt x="87" y="28"/>
                  </a:cubicBezTo>
                  <a:cubicBezTo>
                    <a:pt x="87" y="27"/>
                    <a:pt x="86" y="27"/>
                    <a:pt x="86" y="26"/>
                  </a:cubicBezTo>
                  <a:cubicBezTo>
                    <a:pt x="86" y="25"/>
                    <a:pt x="88" y="25"/>
                    <a:pt x="88" y="25"/>
                  </a:cubicBezTo>
                  <a:cubicBezTo>
                    <a:pt x="88" y="25"/>
                    <a:pt x="86" y="24"/>
                    <a:pt x="86" y="24"/>
                  </a:cubicBezTo>
                  <a:cubicBezTo>
                    <a:pt x="86" y="23"/>
                    <a:pt x="89" y="23"/>
                    <a:pt x="88" y="21"/>
                  </a:cubicBezTo>
                  <a:cubicBezTo>
                    <a:pt x="88" y="21"/>
                    <a:pt x="86" y="20"/>
                    <a:pt x="85" y="19"/>
                  </a:cubicBezTo>
                  <a:cubicBezTo>
                    <a:pt x="84" y="18"/>
                    <a:pt x="83" y="20"/>
                    <a:pt x="82" y="18"/>
                  </a:cubicBezTo>
                  <a:cubicBezTo>
                    <a:pt x="81" y="17"/>
                    <a:pt x="80" y="17"/>
                    <a:pt x="78" y="18"/>
                  </a:cubicBezTo>
                  <a:cubicBezTo>
                    <a:pt x="77" y="18"/>
                    <a:pt x="76" y="15"/>
                    <a:pt x="75" y="15"/>
                  </a:cubicBezTo>
                  <a:cubicBezTo>
                    <a:pt x="74" y="14"/>
                    <a:pt x="73" y="16"/>
                    <a:pt x="72" y="17"/>
                  </a:cubicBezTo>
                  <a:cubicBezTo>
                    <a:pt x="71" y="17"/>
                    <a:pt x="70" y="14"/>
                    <a:pt x="69" y="14"/>
                  </a:cubicBezTo>
                  <a:cubicBezTo>
                    <a:pt x="68" y="14"/>
                    <a:pt x="65" y="15"/>
                    <a:pt x="65" y="14"/>
                  </a:cubicBezTo>
                  <a:cubicBezTo>
                    <a:pt x="65" y="13"/>
                    <a:pt x="65" y="11"/>
                    <a:pt x="64" y="10"/>
                  </a:cubicBezTo>
                  <a:cubicBezTo>
                    <a:pt x="63" y="9"/>
                    <a:pt x="61" y="10"/>
                    <a:pt x="60" y="9"/>
                  </a:cubicBezTo>
                  <a:cubicBezTo>
                    <a:pt x="59" y="8"/>
                    <a:pt x="58" y="6"/>
                    <a:pt x="60" y="5"/>
                  </a:cubicBezTo>
                  <a:cubicBezTo>
                    <a:pt x="61" y="5"/>
                    <a:pt x="59" y="2"/>
                    <a:pt x="58" y="2"/>
                  </a:cubicBezTo>
                  <a:cubicBezTo>
                    <a:pt x="57" y="1"/>
                    <a:pt x="54" y="2"/>
                    <a:pt x="53" y="1"/>
                  </a:cubicBezTo>
                  <a:cubicBezTo>
                    <a:pt x="50" y="0"/>
                    <a:pt x="50" y="6"/>
                    <a:pt x="47" y="2"/>
                  </a:cubicBezTo>
                  <a:cubicBezTo>
                    <a:pt x="46" y="2"/>
                    <a:pt x="44" y="3"/>
                    <a:pt x="43" y="3"/>
                  </a:cubicBezTo>
                  <a:cubicBezTo>
                    <a:pt x="41" y="4"/>
                    <a:pt x="42" y="9"/>
                    <a:pt x="41" y="9"/>
                  </a:cubicBezTo>
                  <a:cubicBezTo>
                    <a:pt x="40" y="9"/>
                    <a:pt x="39" y="7"/>
                    <a:pt x="38" y="7"/>
                  </a:cubicBezTo>
                  <a:cubicBezTo>
                    <a:pt x="38" y="7"/>
                    <a:pt x="37" y="8"/>
                    <a:pt x="36" y="8"/>
                  </a:cubicBezTo>
                  <a:cubicBezTo>
                    <a:pt x="35" y="8"/>
                    <a:pt x="34" y="7"/>
                    <a:pt x="34" y="6"/>
                  </a:cubicBezTo>
                  <a:cubicBezTo>
                    <a:pt x="34" y="5"/>
                    <a:pt x="32" y="7"/>
                    <a:pt x="31" y="7"/>
                  </a:cubicBezTo>
                  <a:cubicBezTo>
                    <a:pt x="30" y="7"/>
                    <a:pt x="30" y="6"/>
                    <a:pt x="29" y="6"/>
                  </a:cubicBezTo>
                  <a:cubicBezTo>
                    <a:pt x="28" y="6"/>
                    <a:pt x="28" y="7"/>
                    <a:pt x="28" y="8"/>
                  </a:cubicBezTo>
                  <a:cubicBezTo>
                    <a:pt x="28" y="8"/>
                    <a:pt x="21" y="5"/>
                    <a:pt x="21" y="5"/>
                  </a:cubicBezTo>
                  <a:cubicBezTo>
                    <a:pt x="18" y="4"/>
                    <a:pt x="15" y="4"/>
                    <a:pt x="12" y="4"/>
                  </a:cubicBezTo>
                  <a:cubicBezTo>
                    <a:pt x="10" y="4"/>
                    <a:pt x="9" y="6"/>
                    <a:pt x="6" y="6"/>
                  </a:cubicBezTo>
                  <a:cubicBezTo>
                    <a:pt x="6" y="9"/>
                    <a:pt x="9" y="9"/>
                    <a:pt x="9" y="11"/>
                  </a:cubicBezTo>
                  <a:cubicBezTo>
                    <a:pt x="9" y="12"/>
                    <a:pt x="10" y="13"/>
                    <a:pt x="10" y="14"/>
                  </a:cubicBezTo>
                  <a:cubicBezTo>
                    <a:pt x="9" y="15"/>
                    <a:pt x="6" y="15"/>
                    <a:pt x="5" y="16"/>
                  </a:cubicBezTo>
                  <a:cubicBezTo>
                    <a:pt x="2" y="18"/>
                    <a:pt x="3" y="20"/>
                    <a:pt x="2" y="23"/>
                  </a:cubicBezTo>
                  <a:cubicBezTo>
                    <a:pt x="2" y="25"/>
                    <a:pt x="1" y="26"/>
                    <a:pt x="0"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4" name="Freeform 657"/>
            <p:cNvSpPr>
              <a:spLocks/>
            </p:cNvSpPr>
            <p:nvPr/>
          </p:nvSpPr>
          <p:spPr bwMode="auto">
            <a:xfrm>
              <a:off x="6227516" y="3253467"/>
              <a:ext cx="140164" cy="57340"/>
            </a:xfrm>
            <a:custGeom>
              <a:avLst/>
              <a:gdLst>
                <a:gd name="T0" fmla="*/ 30 w 30"/>
                <a:gd name="T1" fmla="*/ 4 h 12"/>
                <a:gd name="T2" fmla="*/ 22 w 30"/>
                <a:gd name="T3" fmla="*/ 0 h 12"/>
                <a:gd name="T4" fmla="*/ 17 w 30"/>
                <a:gd name="T5" fmla="*/ 0 h 12"/>
                <a:gd name="T6" fmla="*/ 14 w 30"/>
                <a:gd name="T7" fmla="*/ 1 h 12"/>
                <a:gd name="T8" fmla="*/ 11 w 30"/>
                <a:gd name="T9" fmla="*/ 0 h 12"/>
                <a:gd name="T10" fmla="*/ 8 w 30"/>
                <a:gd name="T11" fmla="*/ 3 h 12"/>
                <a:gd name="T12" fmla="*/ 3 w 30"/>
                <a:gd name="T13" fmla="*/ 9 h 12"/>
                <a:gd name="T14" fmla="*/ 11 w 30"/>
                <a:gd name="T15" fmla="*/ 11 h 12"/>
                <a:gd name="T16" fmla="*/ 13 w 30"/>
                <a:gd name="T17" fmla="*/ 9 h 12"/>
                <a:gd name="T18" fmla="*/ 18 w 30"/>
                <a:gd name="T19" fmla="*/ 9 h 12"/>
                <a:gd name="T20" fmla="*/ 19 w 30"/>
                <a:gd name="T21" fmla="*/ 6 h 12"/>
                <a:gd name="T22" fmla="*/ 24 w 30"/>
                <a:gd name="T23" fmla="*/ 7 h 12"/>
                <a:gd name="T24" fmla="*/ 28 w 30"/>
                <a:gd name="T25" fmla="*/ 7 h 12"/>
                <a:gd name="T26" fmla="*/ 30 w 30"/>
                <a:gd name="T27"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12">
                  <a:moveTo>
                    <a:pt x="30" y="4"/>
                  </a:moveTo>
                  <a:cubicBezTo>
                    <a:pt x="27" y="2"/>
                    <a:pt x="26" y="0"/>
                    <a:pt x="22" y="0"/>
                  </a:cubicBezTo>
                  <a:cubicBezTo>
                    <a:pt x="20" y="0"/>
                    <a:pt x="19" y="0"/>
                    <a:pt x="17" y="0"/>
                  </a:cubicBezTo>
                  <a:cubicBezTo>
                    <a:pt x="15" y="0"/>
                    <a:pt x="15" y="1"/>
                    <a:pt x="14" y="1"/>
                  </a:cubicBezTo>
                  <a:cubicBezTo>
                    <a:pt x="13" y="1"/>
                    <a:pt x="12" y="0"/>
                    <a:pt x="11" y="0"/>
                  </a:cubicBezTo>
                  <a:cubicBezTo>
                    <a:pt x="10" y="1"/>
                    <a:pt x="9" y="2"/>
                    <a:pt x="8" y="3"/>
                  </a:cubicBezTo>
                  <a:cubicBezTo>
                    <a:pt x="6" y="5"/>
                    <a:pt x="0" y="4"/>
                    <a:pt x="3" y="9"/>
                  </a:cubicBezTo>
                  <a:cubicBezTo>
                    <a:pt x="4" y="11"/>
                    <a:pt x="8" y="12"/>
                    <a:pt x="11" y="11"/>
                  </a:cubicBezTo>
                  <a:cubicBezTo>
                    <a:pt x="12" y="11"/>
                    <a:pt x="12" y="9"/>
                    <a:pt x="13" y="9"/>
                  </a:cubicBezTo>
                  <a:cubicBezTo>
                    <a:pt x="15" y="9"/>
                    <a:pt x="17" y="9"/>
                    <a:pt x="18" y="9"/>
                  </a:cubicBezTo>
                  <a:cubicBezTo>
                    <a:pt x="19" y="9"/>
                    <a:pt x="19" y="7"/>
                    <a:pt x="19" y="6"/>
                  </a:cubicBezTo>
                  <a:cubicBezTo>
                    <a:pt x="20" y="5"/>
                    <a:pt x="23" y="7"/>
                    <a:pt x="24" y="7"/>
                  </a:cubicBezTo>
                  <a:cubicBezTo>
                    <a:pt x="25" y="7"/>
                    <a:pt x="27" y="7"/>
                    <a:pt x="28" y="7"/>
                  </a:cubicBezTo>
                  <a:cubicBezTo>
                    <a:pt x="29" y="7"/>
                    <a:pt x="29" y="5"/>
                    <a:pt x="30"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5" name="Freeform 658"/>
            <p:cNvSpPr>
              <a:spLocks/>
            </p:cNvSpPr>
            <p:nvPr/>
          </p:nvSpPr>
          <p:spPr bwMode="auto">
            <a:xfrm>
              <a:off x="6382013" y="3043221"/>
              <a:ext cx="219803" cy="164057"/>
            </a:xfrm>
            <a:custGeom>
              <a:avLst/>
              <a:gdLst>
                <a:gd name="T0" fmla="*/ 11 w 47"/>
                <a:gd name="T1" fmla="*/ 29 h 35"/>
                <a:gd name="T2" fmla="*/ 18 w 47"/>
                <a:gd name="T3" fmla="*/ 30 h 35"/>
                <a:gd name="T4" fmla="*/ 23 w 47"/>
                <a:gd name="T5" fmla="*/ 33 h 35"/>
                <a:gd name="T6" fmla="*/ 25 w 47"/>
                <a:gd name="T7" fmla="*/ 31 h 35"/>
                <a:gd name="T8" fmla="*/ 29 w 47"/>
                <a:gd name="T9" fmla="*/ 32 h 35"/>
                <a:gd name="T10" fmla="*/ 33 w 47"/>
                <a:gd name="T11" fmla="*/ 32 h 35"/>
                <a:gd name="T12" fmla="*/ 36 w 47"/>
                <a:gd name="T13" fmla="*/ 33 h 35"/>
                <a:gd name="T14" fmla="*/ 38 w 47"/>
                <a:gd name="T15" fmla="*/ 28 h 35"/>
                <a:gd name="T16" fmla="*/ 42 w 47"/>
                <a:gd name="T17" fmla="*/ 27 h 35"/>
                <a:gd name="T18" fmla="*/ 40 w 47"/>
                <a:gd name="T19" fmla="*/ 22 h 35"/>
                <a:gd name="T20" fmla="*/ 44 w 47"/>
                <a:gd name="T21" fmla="*/ 21 h 35"/>
                <a:gd name="T22" fmla="*/ 45 w 47"/>
                <a:gd name="T23" fmla="*/ 17 h 35"/>
                <a:gd name="T24" fmla="*/ 42 w 47"/>
                <a:gd name="T25" fmla="*/ 15 h 35"/>
                <a:gd name="T26" fmla="*/ 39 w 47"/>
                <a:gd name="T27" fmla="*/ 11 h 35"/>
                <a:gd name="T28" fmla="*/ 38 w 47"/>
                <a:gd name="T29" fmla="*/ 6 h 35"/>
                <a:gd name="T30" fmla="*/ 35 w 47"/>
                <a:gd name="T31" fmla="*/ 2 h 35"/>
                <a:gd name="T32" fmla="*/ 33 w 47"/>
                <a:gd name="T33" fmla="*/ 2 h 35"/>
                <a:gd name="T34" fmla="*/ 30 w 47"/>
                <a:gd name="T35" fmla="*/ 1 h 35"/>
                <a:gd name="T36" fmla="*/ 28 w 47"/>
                <a:gd name="T37" fmla="*/ 2 h 35"/>
                <a:gd name="T38" fmla="*/ 25 w 47"/>
                <a:gd name="T39" fmla="*/ 0 h 35"/>
                <a:gd name="T40" fmla="*/ 22 w 47"/>
                <a:gd name="T41" fmla="*/ 2 h 35"/>
                <a:gd name="T42" fmla="*/ 17 w 47"/>
                <a:gd name="T43" fmla="*/ 3 h 35"/>
                <a:gd name="T44" fmla="*/ 17 w 47"/>
                <a:gd name="T45" fmla="*/ 6 h 35"/>
                <a:gd name="T46" fmla="*/ 13 w 47"/>
                <a:gd name="T47" fmla="*/ 9 h 35"/>
                <a:gd name="T48" fmla="*/ 12 w 47"/>
                <a:gd name="T49" fmla="*/ 13 h 35"/>
                <a:gd name="T50" fmla="*/ 8 w 47"/>
                <a:gd name="T51" fmla="*/ 14 h 35"/>
                <a:gd name="T52" fmla="*/ 1 w 47"/>
                <a:gd name="T53" fmla="*/ 16 h 35"/>
                <a:gd name="T54" fmla="*/ 2 w 47"/>
                <a:gd name="T55" fmla="*/ 24 h 35"/>
                <a:gd name="T56" fmla="*/ 1 w 47"/>
                <a:gd name="T57" fmla="*/ 27 h 35"/>
                <a:gd name="T58" fmla="*/ 1 w 47"/>
                <a:gd name="T59" fmla="*/ 31 h 35"/>
                <a:gd name="T60" fmla="*/ 5 w 47"/>
                <a:gd name="T61" fmla="*/ 30 h 35"/>
                <a:gd name="T62" fmla="*/ 11 w 47"/>
                <a:gd name="T63" fmla="*/ 2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7" h="35">
                  <a:moveTo>
                    <a:pt x="11" y="29"/>
                  </a:moveTo>
                  <a:cubicBezTo>
                    <a:pt x="14" y="29"/>
                    <a:pt x="16" y="30"/>
                    <a:pt x="18" y="30"/>
                  </a:cubicBezTo>
                  <a:cubicBezTo>
                    <a:pt x="18" y="30"/>
                    <a:pt x="23" y="33"/>
                    <a:pt x="23" y="33"/>
                  </a:cubicBezTo>
                  <a:cubicBezTo>
                    <a:pt x="23" y="32"/>
                    <a:pt x="24" y="29"/>
                    <a:pt x="25" y="31"/>
                  </a:cubicBezTo>
                  <a:cubicBezTo>
                    <a:pt x="27" y="34"/>
                    <a:pt x="28" y="29"/>
                    <a:pt x="29" y="32"/>
                  </a:cubicBezTo>
                  <a:cubicBezTo>
                    <a:pt x="30" y="34"/>
                    <a:pt x="32" y="32"/>
                    <a:pt x="33" y="32"/>
                  </a:cubicBezTo>
                  <a:cubicBezTo>
                    <a:pt x="34" y="31"/>
                    <a:pt x="36" y="35"/>
                    <a:pt x="36" y="33"/>
                  </a:cubicBezTo>
                  <a:cubicBezTo>
                    <a:pt x="37" y="31"/>
                    <a:pt x="36" y="29"/>
                    <a:pt x="38" y="28"/>
                  </a:cubicBezTo>
                  <a:cubicBezTo>
                    <a:pt x="39" y="28"/>
                    <a:pt x="41" y="27"/>
                    <a:pt x="42" y="27"/>
                  </a:cubicBezTo>
                  <a:cubicBezTo>
                    <a:pt x="41" y="26"/>
                    <a:pt x="40" y="24"/>
                    <a:pt x="40" y="22"/>
                  </a:cubicBezTo>
                  <a:cubicBezTo>
                    <a:pt x="40" y="20"/>
                    <a:pt x="42" y="22"/>
                    <a:pt x="44" y="21"/>
                  </a:cubicBezTo>
                  <a:cubicBezTo>
                    <a:pt x="46" y="21"/>
                    <a:pt x="47" y="19"/>
                    <a:pt x="45" y="17"/>
                  </a:cubicBezTo>
                  <a:cubicBezTo>
                    <a:pt x="44" y="16"/>
                    <a:pt x="43" y="17"/>
                    <a:pt x="42" y="15"/>
                  </a:cubicBezTo>
                  <a:cubicBezTo>
                    <a:pt x="41" y="14"/>
                    <a:pt x="40" y="13"/>
                    <a:pt x="39" y="11"/>
                  </a:cubicBezTo>
                  <a:cubicBezTo>
                    <a:pt x="38" y="10"/>
                    <a:pt x="38" y="8"/>
                    <a:pt x="38" y="6"/>
                  </a:cubicBezTo>
                  <a:cubicBezTo>
                    <a:pt x="39" y="4"/>
                    <a:pt x="36" y="2"/>
                    <a:pt x="35" y="2"/>
                  </a:cubicBezTo>
                  <a:cubicBezTo>
                    <a:pt x="34" y="1"/>
                    <a:pt x="34" y="2"/>
                    <a:pt x="33" y="2"/>
                  </a:cubicBezTo>
                  <a:cubicBezTo>
                    <a:pt x="31" y="3"/>
                    <a:pt x="31" y="2"/>
                    <a:pt x="30" y="1"/>
                  </a:cubicBezTo>
                  <a:cubicBezTo>
                    <a:pt x="29" y="0"/>
                    <a:pt x="29" y="2"/>
                    <a:pt x="28" y="2"/>
                  </a:cubicBezTo>
                  <a:cubicBezTo>
                    <a:pt x="27" y="2"/>
                    <a:pt x="25" y="0"/>
                    <a:pt x="25" y="0"/>
                  </a:cubicBezTo>
                  <a:cubicBezTo>
                    <a:pt x="23" y="0"/>
                    <a:pt x="23" y="2"/>
                    <a:pt x="22" y="2"/>
                  </a:cubicBezTo>
                  <a:cubicBezTo>
                    <a:pt x="20" y="3"/>
                    <a:pt x="19" y="3"/>
                    <a:pt x="17" y="3"/>
                  </a:cubicBezTo>
                  <a:cubicBezTo>
                    <a:pt x="16" y="4"/>
                    <a:pt x="17" y="6"/>
                    <a:pt x="17" y="6"/>
                  </a:cubicBezTo>
                  <a:cubicBezTo>
                    <a:pt x="16" y="8"/>
                    <a:pt x="13" y="7"/>
                    <a:pt x="13" y="9"/>
                  </a:cubicBezTo>
                  <a:cubicBezTo>
                    <a:pt x="12" y="10"/>
                    <a:pt x="12" y="11"/>
                    <a:pt x="12" y="13"/>
                  </a:cubicBezTo>
                  <a:cubicBezTo>
                    <a:pt x="12" y="14"/>
                    <a:pt x="9" y="14"/>
                    <a:pt x="8" y="14"/>
                  </a:cubicBezTo>
                  <a:cubicBezTo>
                    <a:pt x="5" y="15"/>
                    <a:pt x="4" y="16"/>
                    <a:pt x="1" y="16"/>
                  </a:cubicBezTo>
                  <a:cubicBezTo>
                    <a:pt x="2" y="19"/>
                    <a:pt x="5" y="21"/>
                    <a:pt x="2" y="24"/>
                  </a:cubicBezTo>
                  <a:cubicBezTo>
                    <a:pt x="0" y="25"/>
                    <a:pt x="0" y="26"/>
                    <a:pt x="1" y="27"/>
                  </a:cubicBezTo>
                  <a:cubicBezTo>
                    <a:pt x="3" y="28"/>
                    <a:pt x="1" y="30"/>
                    <a:pt x="1" y="31"/>
                  </a:cubicBezTo>
                  <a:cubicBezTo>
                    <a:pt x="3" y="31"/>
                    <a:pt x="4" y="31"/>
                    <a:pt x="5" y="30"/>
                  </a:cubicBezTo>
                  <a:cubicBezTo>
                    <a:pt x="7" y="29"/>
                    <a:pt x="10" y="29"/>
                    <a:pt x="11"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6" name="Freeform 659"/>
            <p:cNvSpPr>
              <a:spLocks/>
            </p:cNvSpPr>
            <p:nvPr/>
          </p:nvSpPr>
          <p:spPr bwMode="auto">
            <a:xfrm>
              <a:off x="6331045" y="3033664"/>
              <a:ext cx="135385" cy="89196"/>
            </a:xfrm>
            <a:custGeom>
              <a:avLst/>
              <a:gdLst>
                <a:gd name="T0" fmla="*/ 16 w 29"/>
                <a:gd name="T1" fmla="*/ 18 h 19"/>
                <a:gd name="T2" fmla="*/ 23 w 29"/>
                <a:gd name="T3" fmla="*/ 15 h 19"/>
                <a:gd name="T4" fmla="*/ 23 w 29"/>
                <a:gd name="T5" fmla="*/ 12 h 19"/>
                <a:gd name="T6" fmla="*/ 27 w 29"/>
                <a:gd name="T7" fmla="*/ 9 h 19"/>
                <a:gd name="T8" fmla="*/ 26 w 29"/>
                <a:gd name="T9" fmla="*/ 4 h 19"/>
                <a:gd name="T10" fmla="*/ 19 w 29"/>
                <a:gd name="T11" fmla="*/ 1 h 19"/>
                <a:gd name="T12" fmla="*/ 10 w 29"/>
                <a:gd name="T13" fmla="*/ 1 h 19"/>
                <a:gd name="T14" fmla="*/ 0 w 29"/>
                <a:gd name="T15" fmla="*/ 4 h 19"/>
                <a:gd name="T16" fmla="*/ 1 w 29"/>
                <a:gd name="T17" fmla="*/ 6 h 19"/>
                <a:gd name="T18" fmla="*/ 2 w 29"/>
                <a:gd name="T19" fmla="*/ 9 h 19"/>
                <a:gd name="T20" fmla="*/ 5 w 29"/>
                <a:gd name="T21" fmla="*/ 10 h 19"/>
                <a:gd name="T22" fmla="*/ 9 w 29"/>
                <a:gd name="T23" fmla="*/ 11 h 19"/>
                <a:gd name="T24" fmla="*/ 8 w 29"/>
                <a:gd name="T25" fmla="*/ 15 h 19"/>
                <a:gd name="T26" fmla="*/ 12 w 29"/>
                <a:gd name="T27" fmla="*/ 18 h 19"/>
                <a:gd name="T28" fmla="*/ 16 w 29"/>
                <a:gd name="T29" fmla="*/ 18 h 19"/>
                <a:gd name="T30" fmla="*/ 16 w 29"/>
                <a:gd name="T31"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9">
                  <a:moveTo>
                    <a:pt x="16" y="18"/>
                  </a:moveTo>
                  <a:cubicBezTo>
                    <a:pt x="18" y="16"/>
                    <a:pt x="21" y="16"/>
                    <a:pt x="23" y="15"/>
                  </a:cubicBezTo>
                  <a:cubicBezTo>
                    <a:pt x="23" y="14"/>
                    <a:pt x="23" y="13"/>
                    <a:pt x="23" y="12"/>
                  </a:cubicBezTo>
                  <a:cubicBezTo>
                    <a:pt x="24" y="10"/>
                    <a:pt x="25" y="10"/>
                    <a:pt x="27" y="9"/>
                  </a:cubicBezTo>
                  <a:cubicBezTo>
                    <a:pt x="29" y="8"/>
                    <a:pt x="28" y="5"/>
                    <a:pt x="26" y="4"/>
                  </a:cubicBezTo>
                  <a:cubicBezTo>
                    <a:pt x="24" y="3"/>
                    <a:pt x="22" y="2"/>
                    <a:pt x="19" y="1"/>
                  </a:cubicBezTo>
                  <a:cubicBezTo>
                    <a:pt x="17" y="0"/>
                    <a:pt x="13" y="1"/>
                    <a:pt x="10" y="1"/>
                  </a:cubicBezTo>
                  <a:cubicBezTo>
                    <a:pt x="8" y="1"/>
                    <a:pt x="0" y="0"/>
                    <a:pt x="0" y="4"/>
                  </a:cubicBezTo>
                  <a:cubicBezTo>
                    <a:pt x="0" y="4"/>
                    <a:pt x="1" y="5"/>
                    <a:pt x="1" y="6"/>
                  </a:cubicBezTo>
                  <a:cubicBezTo>
                    <a:pt x="2" y="7"/>
                    <a:pt x="1" y="8"/>
                    <a:pt x="2" y="9"/>
                  </a:cubicBezTo>
                  <a:cubicBezTo>
                    <a:pt x="3" y="9"/>
                    <a:pt x="4" y="11"/>
                    <a:pt x="5" y="10"/>
                  </a:cubicBezTo>
                  <a:cubicBezTo>
                    <a:pt x="7" y="10"/>
                    <a:pt x="9" y="9"/>
                    <a:pt x="9" y="11"/>
                  </a:cubicBezTo>
                  <a:cubicBezTo>
                    <a:pt x="9" y="12"/>
                    <a:pt x="9" y="14"/>
                    <a:pt x="8" y="15"/>
                  </a:cubicBezTo>
                  <a:cubicBezTo>
                    <a:pt x="11" y="15"/>
                    <a:pt x="11" y="15"/>
                    <a:pt x="12" y="18"/>
                  </a:cubicBezTo>
                  <a:cubicBezTo>
                    <a:pt x="13" y="18"/>
                    <a:pt x="16" y="18"/>
                    <a:pt x="16" y="18"/>
                  </a:cubicBezTo>
                  <a:cubicBezTo>
                    <a:pt x="17" y="17"/>
                    <a:pt x="15" y="19"/>
                    <a:pt x="16"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7" name="Freeform 660"/>
            <p:cNvSpPr>
              <a:spLocks/>
            </p:cNvSpPr>
            <p:nvPr/>
          </p:nvSpPr>
          <p:spPr bwMode="auto">
            <a:xfrm>
              <a:off x="6331045" y="2977917"/>
              <a:ext cx="167242" cy="84419"/>
            </a:xfrm>
            <a:custGeom>
              <a:avLst/>
              <a:gdLst>
                <a:gd name="T0" fmla="*/ 11 w 36"/>
                <a:gd name="T1" fmla="*/ 13 h 18"/>
                <a:gd name="T2" fmla="*/ 19 w 36"/>
                <a:gd name="T3" fmla="*/ 12 h 18"/>
                <a:gd name="T4" fmla="*/ 25 w 36"/>
                <a:gd name="T5" fmla="*/ 15 h 18"/>
                <a:gd name="T6" fmla="*/ 29 w 36"/>
                <a:gd name="T7" fmla="*/ 17 h 18"/>
                <a:gd name="T8" fmla="*/ 33 w 36"/>
                <a:gd name="T9" fmla="*/ 16 h 18"/>
                <a:gd name="T10" fmla="*/ 36 w 36"/>
                <a:gd name="T11" fmla="*/ 14 h 18"/>
                <a:gd name="T12" fmla="*/ 34 w 36"/>
                <a:gd name="T13" fmla="*/ 8 h 18"/>
                <a:gd name="T14" fmla="*/ 31 w 36"/>
                <a:gd name="T15" fmla="*/ 4 h 18"/>
                <a:gd name="T16" fmla="*/ 25 w 36"/>
                <a:gd name="T17" fmla="*/ 3 h 18"/>
                <a:gd name="T18" fmla="*/ 18 w 36"/>
                <a:gd name="T19" fmla="*/ 1 h 18"/>
                <a:gd name="T20" fmla="*/ 17 w 36"/>
                <a:gd name="T21" fmla="*/ 5 h 18"/>
                <a:gd name="T22" fmla="*/ 15 w 36"/>
                <a:gd name="T23" fmla="*/ 7 h 18"/>
                <a:gd name="T24" fmla="*/ 8 w 36"/>
                <a:gd name="T25" fmla="*/ 4 h 18"/>
                <a:gd name="T26" fmla="*/ 0 w 36"/>
                <a:gd name="T27" fmla="*/ 15 h 18"/>
                <a:gd name="T28" fmla="*/ 11 w 36"/>
                <a:gd name="T29"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18">
                  <a:moveTo>
                    <a:pt x="11" y="13"/>
                  </a:moveTo>
                  <a:cubicBezTo>
                    <a:pt x="14" y="13"/>
                    <a:pt x="16" y="12"/>
                    <a:pt x="19" y="12"/>
                  </a:cubicBezTo>
                  <a:cubicBezTo>
                    <a:pt x="20" y="12"/>
                    <a:pt x="24" y="14"/>
                    <a:pt x="25" y="15"/>
                  </a:cubicBezTo>
                  <a:cubicBezTo>
                    <a:pt x="26" y="16"/>
                    <a:pt x="27" y="18"/>
                    <a:pt x="29" y="17"/>
                  </a:cubicBezTo>
                  <a:cubicBezTo>
                    <a:pt x="30" y="17"/>
                    <a:pt x="31" y="16"/>
                    <a:pt x="33" y="16"/>
                  </a:cubicBezTo>
                  <a:cubicBezTo>
                    <a:pt x="34" y="16"/>
                    <a:pt x="34" y="14"/>
                    <a:pt x="36" y="14"/>
                  </a:cubicBezTo>
                  <a:cubicBezTo>
                    <a:pt x="35" y="12"/>
                    <a:pt x="33" y="9"/>
                    <a:pt x="34" y="8"/>
                  </a:cubicBezTo>
                  <a:cubicBezTo>
                    <a:pt x="35" y="6"/>
                    <a:pt x="32" y="4"/>
                    <a:pt x="31" y="4"/>
                  </a:cubicBezTo>
                  <a:cubicBezTo>
                    <a:pt x="29" y="3"/>
                    <a:pt x="27" y="5"/>
                    <a:pt x="25" y="3"/>
                  </a:cubicBezTo>
                  <a:cubicBezTo>
                    <a:pt x="22" y="1"/>
                    <a:pt x="21" y="0"/>
                    <a:pt x="18" y="1"/>
                  </a:cubicBezTo>
                  <a:cubicBezTo>
                    <a:pt x="16" y="2"/>
                    <a:pt x="17" y="3"/>
                    <a:pt x="17" y="5"/>
                  </a:cubicBezTo>
                  <a:cubicBezTo>
                    <a:pt x="16" y="6"/>
                    <a:pt x="16" y="7"/>
                    <a:pt x="15" y="7"/>
                  </a:cubicBezTo>
                  <a:cubicBezTo>
                    <a:pt x="12" y="9"/>
                    <a:pt x="10" y="5"/>
                    <a:pt x="8" y="4"/>
                  </a:cubicBezTo>
                  <a:cubicBezTo>
                    <a:pt x="3" y="0"/>
                    <a:pt x="0" y="11"/>
                    <a:pt x="0" y="15"/>
                  </a:cubicBezTo>
                  <a:cubicBezTo>
                    <a:pt x="4" y="13"/>
                    <a:pt x="7" y="13"/>
                    <a:pt x="1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8" name="Freeform 661"/>
            <p:cNvSpPr>
              <a:spLocks/>
            </p:cNvSpPr>
            <p:nvPr/>
          </p:nvSpPr>
          <p:spPr bwMode="auto">
            <a:xfrm>
              <a:off x="6382013" y="2926949"/>
              <a:ext cx="111495" cy="70082"/>
            </a:xfrm>
            <a:custGeom>
              <a:avLst/>
              <a:gdLst>
                <a:gd name="T0" fmla="*/ 16 w 24"/>
                <a:gd name="T1" fmla="*/ 15 h 15"/>
                <a:gd name="T2" fmla="*/ 20 w 24"/>
                <a:gd name="T3" fmla="*/ 15 h 15"/>
                <a:gd name="T4" fmla="*/ 22 w 24"/>
                <a:gd name="T5" fmla="*/ 13 h 15"/>
                <a:gd name="T6" fmla="*/ 22 w 24"/>
                <a:gd name="T7" fmla="*/ 10 h 15"/>
                <a:gd name="T8" fmla="*/ 21 w 24"/>
                <a:gd name="T9" fmla="*/ 5 h 15"/>
                <a:gd name="T10" fmla="*/ 24 w 24"/>
                <a:gd name="T11" fmla="*/ 0 h 15"/>
                <a:gd name="T12" fmla="*/ 12 w 24"/>
                <a:gd name="T13" fmla="*/ 0 h 15"/>
                <a:gd name="T14" fmla="*/ 6 w 24"/>
                <a:gd name="T15" fmla="*/ 1 h 15"/>
                <a:gd name="T16" fmla="*/ 0 w 24"/>
                <a:gd name="T17" fmla="*/ 5 h 15"/>
                <a:gd name="T18" fmla="*/ 2 w 24"/>
                <a:gd name="T19" fmla="*/ 6 h 15"/>
                <a:gd name="T20" fmla="*/ 2 w 24"/>
                <a:gd name="T21" fmla="*/ 8 h 15"/>
                <a:gd name="T22" fmla="*/ 7 w 24"/>
                <a:gd name="T23" fmla="*/ 9 h 15"/>
                <a:gd name="T24" fmla="*/ 6 w 24"/>
                <a:gd name="T25" fmla="*/ 13 h 15"/>
                <a:gd name="T26" fmla="*/ 11 w 24"/>
                <a:gd name="T27" fmla="*/ 12 h 15"/>
                <a:gd name="T28" fmla="*/ 16 w 24"/>
                <a:gd name="T29"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 h="15">
                  <a:moveTo>
                    <a:pt x="16" y="15"/>
                  </a:moveTo>
                  <a:cubicBezTo>
                    <a:pt x="17" y="15"/>
                    <a:pt x="19" y="15"/>
                    <a:pt x="20" y="15"/>
                  </a:cubicBezTo>
                  <a:cubicBezTo>
                    <a:pt x="20" y="14"/>
                    <a:pt x="22" y="14"/>
                    <a:pt x="22" y="13"/>
                  </a:cubicBezTo>
                  <a:cubicBezTo>
                    <a:pt x="22" y="12"/>
                    <a:pt x="22" y="11"/>
                    <a:pt x="22" y="10"/>
                  </a:cubicBezTo>
                  <a:cubicBezTo>
                    <a:pt x="21" y="8"/>
                    <a:pt x="20" y="7"/>
                    <a:pt x="21" y="5"/>
                  </a:cubicBezTo>
                  <a:cubicBezTo>
                    <a:pt x="23" y="4"/>
                    <a:pt x="24" y="2"/>
                    <a:pt x="24" y="0"/>
                  </a:cubicBezTo>
                  <a:cubicBezTo>
                    <a:pt x="22" y="3"/>
                    <a:pt x="15" y="0"/>
                    <a:pt x="12" y="0"/>
                  </a:cubicBezTo>
                  <a:cubicBezTo>
                    <a:pt x="10" y="0"/>
                    <a:pt x="8" y="0"/>
                    <a:pt x="6" y="1"/>
                  </a:cubicBezTo>
                  <a:cubicBezTo>
                    <a:pt x="5" y="1"/>
                    <a:pt x="0" y="5"/>
                    <a:pt x="0" y="5"/>
                  </a:cubicBezTo>
                  <a:cubicBezTo>
                    <a:pt x="0" y="6"/>
                    <a:pt x="3" y="5"/>
                    <a:pt x="2" y="6"/>
                  </a:cubicBezTo>
                  <a:cubicBezTo>
                    <a:pt x="2" y="7"/>
                    <a:pt x="2" y="7"/>
                    <a:pt x="2" y="8"/>
                  </a:cubicBezTo>
                  <a:cubicBezTo>
                    <a:pt x="3" y="10"/>
                    <a:pt x="7" y="9"/>
                    <a:pt x="7" y="9"/>
                  </a:cubicBezTo>
                  <a:cubicBezTo>
                    <a:pt x="7" y="10"/>
                    <a:pt x="6" y="12"/>
                    <a:pt x="6" y="13"/>
                  </a:cubicBezTo>
                  <a:cubicBezTo>
                    <a:pt x="7" y="12"/>
                    <a:pt x="9" y="11"/>
                    <a:pt x="11" y="12"/>
                  </a:cubicBezTo>
                  <a:cubicBezTo>
                    <a:pt x="13" y="13"/>
                    <a:pt x="14" y="15"/>
                    <a:pt x="1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69" name="Freeform 662"/>
            <p:cNvSpPr>
              <a:spLocks/>
            </p:cNvSpPr>
            <p:nvPr/>
          </p:nvSpPr>
          <p:spPr bwMode="auto">
            <a:xfrm>
              <a:off x="6297598" y="3071891"/>
              <a:ext cx="74861" cy="36635"/>
            </a:xfrm>
            <a:custGeom>
              <a:avLst/>
              <a:gdLst>
                <a:gd name="T0" fmla="*/ 16 w 16"/>
                <a:gd name="T1" fmla="*/ 4 h 8"/>
                <a:gd name="T2" fmla="*/ 12 w 16"/>
                <a:gd name="T3" fmla="*/ 2 h 8"/>
                <a:gd name="T4" fmla="*/ 8 w 16"/>
                <a:gd name="T5" fmla="*/ 0 h 8"/>
                <a:gd name="T6" fmla="*/ 7 w 16"/>
                <a:gd name="T7" fmla="*/ 3 h 8"/>
                <a:gd name="T8" fmla="*/ 5 w 16"/>
                <a:gd name="T9" fmla="*/ 2 h 8"/>
                <a:gd name="T10" fmla="*/ 2 w 16"/>
                <a:gd name="T11" fmla="*/ 3 h 8"/>
                <a:gd name="T12" fmla="*/ 0 w 16"/>
                <a:gd name="T13" fmla="*/ 5 h 8"/>
                <a:gd name="T14" fmla="*/ 0 w 16"/>
                <a:gd name="T15" fmla="*/ 6 h 8"/>
                <a:gd name="T16" fmla="*/ 2 w 16"/>
                <a:gd name="T17" fmla="*/ 6 h 8"/>
                <a:gd name="T18" fmla="*/ 8 w 16"/>
                <a:gd name="T19" fmla="*/ 7 h 8"/>
                <a:gd name="T20" fmla="*/ 16 w 16"/>
                <a:gd name="T21" fmla="*/ 4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8">
                  <a:moveTo>
                    <a:pt x="16" y="4"/>
                  </a:moveTo>
                  <a:cubicBezTo>
                    <a:pt x="16" y="1"/>
                    <a:pt x="14" y="2"/>
                    <a:pt x="12" y="2"/>
                  </a:cubicBezTo>
                  <a:cubicBezTo>
                    <a:pt x="11" y="3"/>
                    <a:pt x="10" y="1"/>
                    <a:pt x="8" y="0"/>
                  </a:cubicBezTo>
                  <a:cubicBezTo>
                    <a:pt x="8" y="1"/>
                    <a:pt x="8" y="2"/>
                    <a:pt x="7" y="3"/>
                  </a:cubicBezTo>
                  <a:cubicBezTo>
                    <a:pt x="6" y="3"/>
                    <a:pt x="7" y="1"/>
                    <a:pt x="5" y="2"/>
                  </a:cubicBezTo>
                  <a:cubicBezTo>
                    <a:pt x="4" y="2"/>
                    <a:pt x="2" y="2"/>
                    <a:pt x="2" y="3"/>
                  </a:cubicBezTo>
                  <a:cubicBezTo>
                    <a:pt x="1" y="5"/>
                    <a:pt x="2" y="6"/>
                    <a:pt x="0" y="5"/>
                  </a:cubicBezTo>
                  <a:cubicBezTo>
                    <a:pt x="0" y="5"/>
                    <a:pt x="0" y="5"/>
                    <a:pt x="0" y="6"/>
                  </a:cubicBezTo>
                  <a:cubicBezTo>
                    <a:pt x="0" y="6"/>
                    <a:pt x="1" y="6"/>
                    <a:pt x="2" y="6"/>
                  </a:cubicBezTo>
                  <a:cubicBezTo>
                    <a:pt x="4" y="7"/>
                    <a:pt x="6" y="7"/>
                    <a:pt x="8" y="7"/>
                  </a:cubicBezTo>
                  <a:cubicBezTo>
                    <a:pt x="10" y="7"/>
                    <a:pt x="16" y="8"/>
                    <a:pt x="1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0" name="Freeform 663"/>
            <p:cNvSpPr>
              <a:spLocks/>
            </p:cNvSpPr>
            <p:nvPr/>
          </p:nvSpPr>
          <p:spPr bwMode="auto">
            <a:xfrm>
              <a:off x="6181324" y="3081447"/>
              <a:ext cx="222988" cy="195911"/>
            </a:xfrm>
            <a:custGeom>
              <a:avLst/>
              <a:gdLst>
                <a:gd name="T0" fmla="*/ 1 w 48"/>
                <a:gd name="T1" fmla="*/ 12 h 42"/>
                <a:gd name="T2" fmla="*/ 0 w 48"/>
                <a:gd name="T3" fmla="*/ 16 h 42"/>
                <a:gd name="T4" fmla="*/ 2 w 48"/>
                <a:gd name="T5" fmla="*/ 20 h 42"/>
                <a:gd name="T6" fmla="*/ 4 w 48"/>
                <a:gd name="T7" fmla="*/ 27 h 42"/>
                <a:gd name="T8" fmla="*/ 9 w 48"/>
                <a:gd name="T9" fmla="*/ 31 h 42"/>
                <a:gd name="T10" fmla="*/ 10 w 48"/>
                <a:gd name="T11" fmla="*/ 33 h 42"/>
                <a:gd name="T12" fmla="*/ 13 w 48"/>
                <a:gd name="T13" fmla="*/ 32 h 42"/>
                <a:gd name="T14" fmla="*/ 21 w 48"/>
                <a:gd name="T15" fmla="*/ 36 h 42"/>
                <a:gd name="T16" fmla="*/ 25 w 48"/>
                <a:gd name="T17" fmla="*/ 37 h 42"/>
                <a:gd name="T18" fmla="*/ 33 w 48"/>
                <a:gd name="T19" fmla="*/ 37 h 42"/>
                <a:gd name="T20" fmla="*/ 39 w 48"/>
                <a:gd name="T21" fmla="*/ 41 h 42"/>
                <a:gd name="T22" fmla="*/ 41 w 48"/>
                <a:gd name="T23" fmla="*/ 35 h 42"/>
                <a:gd name="T24" fmla="*/ 44 w 48"/>
                <a:gd name="T25" fmla="*/ 32 h 42"/>
                <a:gd name="T26" fmla="*/ 48 w 48"/>
                <a:gd name="T27" fmla="*/ 31 h 42"/>
                <a:gd name="T28" fmla="*/ 45 w 48"/>
                <a:gd name="T29" fmla="*/ 26 h 42"/>
                <a:gd name="T30" fmla="*/ 44 w 48"/>
                <a:gd name="T31" fmla="*/ 19 h 42"/>
                <a:gd name="T32" fmla="*/ 46 w 48"/>
                <a:gd name="T33" fmla="*/ 12 h 42"/>
                <a:gd name="T34" fmla="*/ 44 w 48"/>
                <a:gd name="T35" fmla="*/ 7 h 42"/>
                <a:gd name="T36" fmla="*/ 42 w 48"/>
                <a:gd name="T37" fmla="*/ 5 h 42"/>
                <a:gd name="T38" fmla="*/ 25 w 48"/>
                <a:gd name="T39" fmla="*/ 4 h 42"/>
                <a:gd name="T40" fmla="*/ 20 w 48"/>
                <a:gd name="T41" fmla="*/ 2 h 42"/>
                <a:gd name="T42" fmla="*/ 13 w 48"/>
                <a:gd name="T43" fmla="*/ 4 h 42"/>
                <a:gd name="T44" fmla="*/ 6 w 48"/>
                <a:gd name="T45" fmla="*/ 6 h 42"/>
                <a:gd name="T46" fmla="*/ 2 w 48"/>
                <a:gd name="T47" fmla="*/ 7 h 42"/>
                <a:gd name="T48" fmla="*/ 1 w 48"/>
                <a:gd name="T49" fmla="*/ 9 h 42"/>
                <a:gd name="T50" fmla="*/ 1 w 48"/>
                <a:gd name="T51" fmla="*/ 12 h 42"/>
                <a:gd name="T52" fmla="*/ 1 w 48"/>
                <a:gd name="T53"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42">
                  <a:moveTo>
                    <a:pt x="1" y="12"/>
                  </a:moveTo>
                  <a:cubicBezTo>
                    <a:pt x="1" y="13"/>
                    <a:pt x="0" y="15"/>
                    <a:pt x="0" y="16"/>
                  </a:cubicBezTo>
                  <a:cubicBezTo>
                    <a:pt x="1" y="17"/>
                    <a:pt x="2" y="19"/>
                    <a:pt x="2" y="20"/>
                  </a:cubicBezTo>
                  <a:cubicBezTo>
                    <a:pt x="2" y="22"/>
                    <a:pt x="3" y="25"/>
                    <a:pt x="4" y="27"/>
                  </a:cubicBezTo>
                  <a:cubicBezTo>
                    <a:pt x="5" y="30"/>
                    <a:pt x="8" y="29"/>
                    <a:pt x="9" y="31"/>
                  </a:cubicBezTo>
                  <a:cubicBezTo>
                    <a:pt x="9" y="31"/>
                    <a:pt x="9" y="33"/>
                    <a:pt x="10" y="33"/>
                  </a:cubicBezTo>
                  <a:cubicBezTo>
                    <a:pt x="11" y="34"/>
                    <a:pt x="12" y="32"/>
                    <a:pt x="13" y="32"/>
                  </a:cubicBezTo>
                  <a:cubicBezTo>
                    <a:pt x="15" y="31"/>
                    <a:pt x="19" y="35"/>
                    <a:pt x="21" y="36"/>
                  </a:cubicBezTo>
                  <a:cubicBezTo>
                    <a:pt x="22" y="37"/>
                    <a:pt x="23" y="39"/>
                    <a:pt x="25" y="37"/>
                  </a:cubicBezTo>
                  <a:cubicBezTo>
                    <a:pt x="26" y="36"/>
                    <a:pt x="31" y="37"/>
                    <a:pt x="33" y="37"/>
                  </a:cubicBezTo>
                  <a:cubicBezTo>
                    <a:pt x="36" y="37"/>
                    <a:pt x="37" y="39"/>
                    <a:pt x="39" y="41"/>
                  </a:cubicBezTo>
                  <a:cubicBezTo>
                    <a:pt x="40" y="42"/>
                    <a:pt x="40" y="36"/>
                    <a:pt x="41" y="35"/>
                  </a:cubicBezTo>
                  <a:cubicBezTo>
                    <a:pt x="42" y="34"/>
                    <a:pt x="43" y="33"/>
                    <a:pt x="44" y="32"/>
                  </a:cubicBezTo>
                  <a:cubicBezTo>
                    <a:pt x="45" y="32"/>
                    <a:pt x="48" y="32"/>
                    <a:pt x="48" y="31"/>
                  </a:cubicBezTo>
                  <a:cubicBezTo>
                    <a:pt x="47" y="28"/>
                    <a:pt x="47" y="27"/>
                    <a:pt x="45" y="26"/>
                  </a:cubicBezTo>
                  <a:cubicBezTo>
                    <a:pt x="43" y="24"/>
                    <a:pt x="46" y="21"/>
                    <a:pt x="44" y="19"/>
                  </a:cubicBezTo>
                  <a:cubicBezTo>
                    <a:pt x="42" y="18"/>
                    <a:pt x="47" y="14"/>
                    <a:pt x="46" y="12"/>
                  </a:cubicBezTo>
                  <a:cubicBezTo>
                    <a:pt x="45" y="10"/>
                    <a:pt x="44" y="9"/>
                    <a:pt x="44" y="7"/>
                  </a:cubicBezTo>
                  <a:cubicBezTo>
                    <a:pt x="44" y="6"/>
                    <a:pt x="44" y="5"/>
                    <a:pt x="42" y="5"/>
                  </a:cubicBezTo>
                  <a:cubicBezTo>
                    <a:pt x="37" y="3"/>
                    <a:pt x="30" y="6"/>
                    <a:pt x="25" y="4"/>
                  </a:cubicBezTo>
                  <a:cubicBezTo>
                    <a:pt x="25" y="7"/>
                    <a:pt x="21" y="2"/>
                    <a:pt x="20" y="2"/>
                  </a:cubicBezTo>
                  <a:cubicBezTo>
                    <a:pt x="17" y="0"/>
                    <a:pt x="15" y="2"/>
                    <a:pt x="13" y="4"/>
                  </a:cubicBezTo>
                  <a:cubicBezTo>
                    <a:pt x="10" y="5"/>
                    <a:pt x="8" y="6"/>
                    <a:pt x="6" y="6"/>
                  </a:cubicBezTo>
                  <a:cubicBezTo>
                    <a:pt x="5" y="7"/>
                    <a:pt x="3" y="7"/>
                    <a:pt x="2" y="7"/>
                  </a:cubicBezTo>
                  <a:cubicBezTo>
                    <a:pt x="1" y="8"/>
                    <a:pt x="3" y="9"/>
                    <a:pt x="1" y="9"/>
                  </a:cubicBezTo>
                  <a:cubicBezTo>
                    <a:pt x="1" y="10"/>
                    <a:pt x="1" y="11"/>
                    <a:pt x="1" y="12"/>
                  </a:cubicBezTo>
                  <a:cubicBezTo>
                    <a:pt x="1" y="14"/>
                    <a:pt x="1" y="12"/>
                    <a:pt x="1" y="1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1" name="Freeform 664"/>
            <p:cNvSpPr>
              <a:spLocks/>
            </p:cNvSpPr>
            <p:nvPr/>
          </p:nvSpPr>
          <p:spPr bwMode="auto">
            <a:xfrm>
              <a:off x="6316710" y="3286916"/>
              <a:ext cx="215025" cy="140164"/>
            </a:xfrm>
            <a:custGeom>
              <a:avLst/>
              <a:gdLst>
                <a:gd name="T0" fmla="*/ 38 w 46"/>
                <a:gd name="T1" fmla="*/ 13 h 30"/>
                <a:gd name="T2" fmla="*/ 35 w 46"/>
                <a:gd name="T3" fmla="*/ 6 h 30"/>
                <a:gd name="T4" fmla="*/ 32 w 46"/>
                <a:gd name="T5" fmla="*/ 0 h 30"/>
                <a:gd name="T6" fmla="*/ 22 w 46"/>
                <a:gd name="T7" fmla="*/ 4 h 30"/>
                <a:gd name="T8" fmla="*/ 18 w 46"/>
                <a:gd name="T9" fmla="*/ 3 h 30"/>
                <a:gd name="T10" fmla="*/ 12 w 46"/>
                <a:gd name="T11" fmla="*/ 3 h 30"/>
                <a:gd name="T12" fmla="*/ 8 w 46"/>
                <a:gd name="T13" fmla="*/ 6 h 30"/>
                <a:gd name="T14" fmla="*/ 4 w 46"/>
                <a:gd name="T15" fmla="*/ 14 h 30"/>
                <a:gd name="T16" fmla="*/ 0 w 46"/>
                <a:gd name="T17" fmla="*/ 15 h 30"/>
                <a:gd name="T18" fmla="*/ 3 w 46"/>
                <a:gd name="T19" fmla="*/ 18 h 30"/>
                <a:gd name="T20" fmla="*/ 5 w 46"/>
                <a:gd name="T21" fmla="*/ 22 h 30"/>
                <a:gd name="T22" fmla="*/ 8 w 46"/>
                <a:gd name="T23" fmla="*/ 24 h 30"/>
                <a:gd name="T24" fmla="*/ 11 w 46"/>
                <a:gd name="T25" fmla="*/ 25 h 30"/>
                <a:gd name="T26" fmla="*/ 11 w 46"/>
                <a:gd name="T27" fmla="*/ 28 h 30"/>
                <a:gd name="T28" fmla="*/ 21 w 46"/>
                <a:gd name="T29" fmla="*/ 30 h 30"/>
                <a:gd name="T30" fmla="*/ 28 w 46"/>
                <a:gd name="T31" fmla="*/ 28 h 30"/>
                <a:gd name="T32" fmla="*/ 40 w 46"/>
                <a:gd name="T33" fmla="*/ 30 h 30"/>
                <a:gd name="T34" fmla="*/ 41 w 46"/>
                <a:gd name="T35" fmla="*/ 23 h 30"/>
                <a:gd name="T36" fmla="*/ 46 w 46"/>
                <a:gd name="T37" fmla="*/ 20 h 30"/>
                <a:gd name="T38" fmla="*/ 39 w 46"/>
                <a:gd name="T39" fmla="*/ 20 h 30"/>
                <a:gd name="T40" fmla="*/ 38 w 46"/>
                <a:gd name="T41" fmla="*/ 13 h 30"/>
                <a:gd name="T42" fmla="*/ 38 w 46"/>
                <a:gd name="T4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 h="30">
                  <a:moveTo>
                    <a:pt x="38" y="13"/>
                  </a:moveTo>
                  <a:cubicBezTo>
                    <a:pt x="39" y="10"/>
                    <a:pt x="36" y="8"/>
                    <a:pt x="35" y="6"/>
                  </a:cubicBezTo>
                  <a:cubicBezTo>
                    <a:pt x="33" y="5"/>
                    <a:pt x="32" y="2"/>
                    <a:pt x="32" y="0"/>
                  </a:cubicBezTo>
                  <a:cubicBezTo>
                    <a:pt x="29" y="1"/>
                    <a:pt x="26" y="4"/>
                    <a:pt x="22" y="4"/>
                  </a:cubicBezTo>
                  <a:cubicBezTo>
                    <a:pt x="21" y="4"/>
                    <a:pt x="19" y="3"/>
                    <a:pt x="18" y="3"/>
                  </a:cubicBezTo>
                  <a:cubicBezTo>
                    <a:pt x="16" y="3"/>
                    <a:pt x="14" y="3"/>
                    <a:pt x="12" y="3"/>
                  </a:cubicBezTo>
                  <a:cubicBezTo>
                    <a:pt x="12" y="3"/>
                    <a:pt x="9" y="6"/>
                    <a:pt x="8" y="6"/>
                  </a:cubicBezTo>
                  <a:cubicBezTo>
                    <a:pt x="7" y="9"/>
                    <a:pt x="5" y="11"/>
                    <a:pt x="4" y="14"/>
                  </a:cubicBezTo>
                  <a:cubicBezTo>
                    <a:pt x="3" y="14"/>
                    <a:pt x="1" y="14"/>
                    <a:pt x="0" y="15"/>
                  </a:cubicBezTo>
                  <a:cubicBezTo>
                    <a:pt x="0" y="16"/>
                    <a:pt x="3" y="17"/>
                    <a:pt x="3" y="18"/>
                  </a:cubicBezTo>
                  <a:cubicBezTo>
                    <a:pt x="3" y="20"/>
                    <a:pt x="4" y="20"/>
                    <a:pt x="5" y="22"/>
                  </a:cubicBezTo>
                  <a:cubicBezTo>
                    <a:pt x="5" y="24"/>
                    <a:pt x="6" y="24"/>
                    <a:pt x="8" y="24"/>
                  </a:cubicBezTo>
                  <a:cubicBezTo>
                    <a:pt x="9" y="24"/>
                    <a:pt x="11" y="24"/>
                    <a:pt x="11" y="25"/>
                  </a:cubicBezTo>
                  <a:cubicBezTo>
                    <a:pt x="11" y="26"/>
                    <a:pt x="11" y="27"/>
                    <a:pt x="11" y="28"/>
                  </a:cubicBezTo>
                  <a:cubicBezTo>
                    <a:pt x="13" y="30"/>
                    <a:pt x="18" y="30"/>
                    <a:pt x="21" y="30"/>
                  </a:cubicBezTo>
                  <a:cubicBezTo>
                    <a:pt x="24" y="30"/>
                    <a:pt x="26" y="30"/>
                    <a:pt x="28" y="28"/>
                  </a:cubicBezTo>
                  <a:cubicBezTo>
                    <a:pt x="32" y="26"/>
                    <a:pt x="36" y="28"/>
                    <a:pt x="40" y="30"/>
                  </a:cubicBezTo>
                  <a:cubicBezTo>
                    <a:pt x="40" y="28"/>
                    <a:pt x="40" y="25"/>
                    <a:pt x="41" y="23"/>
                  </a:cubicBezTo>
                  <a:cubicBezTo>
                    <a:pt x="42" y="22"/>
                    <a:pt x="45" y="24"/>
                    <a:pt x="46" y="20"/>
                  </a:cubicBezTo>
                  <a:cubicBezTo>
                    <a:pt x="43" y="18"/>
                    <a:pt x="42" y="20"/>
                    <a:pt x="39" y="20"/>
                  </a:cubicBezTo>
                  <a:cubicBezTo>
                    <a:pt x="37" y="19"/>
                    <a:pt x="37" y="14"/>
                    <a:pt x="38" y="13"/>
                  </a:cubicBezTo>
                  <a:cubicBezTo>
                    <a:pt x="39" y="11"/>
                    <a:pt x="37" y="15"/>
                    <a:pt x="38"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2" name="Freeform 665"/>
            <p:cNvSpPr>
              <a:spLocks/>
            </p:cNvSpPr>
            <p:nvPr/>
          </p:nvSpPr>
          <p:spPr bwMode="auto">
            <a:xfrm>
              <a:off x="6466431" y="3282137"/>
              <a:ext cx="78046" cy="93975"/>
            </a:xfrm>
            <a:custGeom>
              <a:avLst/>
              <a:gdLst>
                <a:gd name="T0" fmla="*/ 14 w 17"/>
                <a:gd name="T1" fmla="*/ 10 h 20"/>
                <a:gd name="T2" fmla="*/ 9 w 17"/>
                <a:gd name="T3" fmla="*/ 3 h 20"/>
                <a:gd name="T4" fmla="*/ 0 w 17"/>
                <a:gd name="T5" fmla="*/ 1 h 20"/>
                <a:gd name="T6" fmla="*/ 5 w 17"/>
                <a:gd name="T7" fmla="*/ 10 h 20"/>
                <a:gd name="T8" fmla="*/ 7 w 17"/>
                <a:gd name="T9" fmla="*/ 20 h 20"/>
                <a:gd name="T10" fmla="*/ 10 w 17"/>
                <a:gd name="T11" fmla="*/ 14 h 20"/>
                <a:gd name="T12" fmla="*/ 14 w 17"/>
                <a:gd name="T13" fmla="*/ 14 h 20"/>
                <a:gd name="T14" fmla="*/ 14 w 17"/>
                <a:gd name="T15" fmla="*/ 10 h 20"/>
                <a:gd name="T16" fmla="*/ 14 w 17"/>
                <a:gd name="T17"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0">
                  <a:moveTo>
                    <a:pt x="14" y="10"/>
                  </a:moveTo>
                  <a:cubicBezTo>
                    <a:pt x="12" y="8"/>
                    <a:pt x="11" y="4"/>
                    <a:pt x="9" y="3"/>
                  </a:cubicBezTo>
                  <a:cubicBezTo>
                    <a:pt x="8" y="3"/>
                    <a:pt x="0" y="0"/>
                    <a:pt x="0" y="1"/>
                  </a:cubicBezTo>
                  <a:cubicBezTo>
                    <a:pt x="1" y="5"/>
                    <a:pt x="3" y="7"/>
                    <a:pt x="5" y="10"/>
                  </a:cubicBezTo>
                  <a:cubicBezTo>
                    <a:pt x="7" y="13"/>
                    <a:pt x="4" y="17"/>
                    <a:pt x="7" y="20"/>
                  </a:cubicBezTo>
                  <a:cubicBezTo>
                    <a:pt x="8" y="19"/>
                    <a:pt x="9" y="16"/>
                    <a:pt x="10" y="14"/>
                  </a:cubicBezTo>
                  <a:cubicBezTo>
                    <a:pt x="12" y="13"/>
                    <a:pt x="13" y="14"/>
                    <a:pt x="14" y="14"/>
                  </a:cubicBezTo>
                  <a:cubicBezTo>
                    <a:pt x="17" y="14"/>
                    <a:pt x="14" y="10"/>
                    <a:pt x="14" y="10"/>
                  </a:cubicBezTo>
                  <a:cubicBezTo>
                    <a:pt x="13" y="9"/>
                    <a:pt x="14" y="10"/>
                    <a:pt x="14"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3" name="Freeform 666"/>
            <p:cNvSpPr>
              <a:spLocks/>
            </p:cNvSpPr>
            <p:nvPr/>
          </p:nvSpPr>
          <p:spPr bwMode="auto">
            <a:xfrm>
              <a:off x="6498286" y="3333105"/>
              <a:ext cx="46190" cy="47783"/>
            </a:xfrm>
            <a:custGeom>
              <a:avLst/>
              <a:gdLst>
                <a:gd name="T0" fmla="*/ 7 w 10"/>
                <a:gd name="T1" fmla="*/ 9 h 10"/>
                <a:gd name="T2" fmla="*/ 7 w 10"/>
                <a:gd name="T3" fmla="*/ 7 h 10"/>
                <a:gd name="T4" fmla="*/ 10 w 10"/>
                <a:gd name="T5" fmla="*/ 4 h 10"/>
                <a:gd name="T6" fmla="*/ 8 w 10"/>
                <a:gd name="T7" fmla="*/ 1 h 10"/>
                <a:gd name="T8" fmla="*/ 3 w 10"/>
                <a:gd name="T9" fmla="*/ 4 h 10"/>
                <a:gd name="T10" fmla="*/ 0 w 10"/>
                <a:gd name="T11" fmla="*/ 9 h 10"/>
                <a:gd name="T12" fmla="*/ 3 w 10"/>
                <a:gd name="T13" fmla="*/ 9 h 10"/>
                <a:gd name="T14" fmla="*/ 7 w 10"/>
                <a:gd name="T15" fmla="*/ 10 h 10"/>
                <a:gd name="T16" fmla="*/ 7 w 10"/>
                <a:gd name="T17" fmla="*/ 9 h 10"/>
                <a:gd name="T18" fmla="*/ 7 w 10"/>
                <a:gd name="T19" fmla="*/ 9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 h="10">
                  <a:moveTo>
                    <a:pt x="7" y="9"/>
                  </a:moveTo>
                  <a:cubicBezTo>
                    <a:pt x="6" y="8"/>
                    <a:pt x="6" y="8"/>
                    <a:pt x="7" y="7"/>
                  </a:cubicBezTo>
                  <a:cubicBezTo>
                    <a:pt x="8" y="6"/>
                    <a:pt x="9" y="5"/>
                    <a:pt x="10" y="4"/>
                  </a:cubicBezTo>
                  <a:cubicBezTo>
                    <a:pt x="10" y="4"/>
                    <a:pt x="8" y="2"/>
                    <a:pt x="8" y="1"/>
                  </a:cubicBezTo>
                  <a:cubicBezTo>
                    <a:pt x="8" y="5"/>
                    <a:pt x="3" y="0"/>
                    <a:pt x="3" y="4"/>
                  </a:cubicBezTo>
                  <a:cubicBezTo>
                    <a:pt x="3" y="6"/>
                    <a:pt x="1" y="8"/>
                    <a:pt x="0" y="9"/>
                  </a:cubicBezTo>
                  <a:cubicBezTo>
                    <a:pt x="0" y="10"/>
                    <a:pt x="2" y="9"/>
                    <a:pt x="3" y="9"/>
                  </a:cubicBezTo>
                  <a:cubicBezTo>
                    <a:pt x="5" y="9"/>
                    <a:pt x="6" y="9"/>
                    <a:pt x="7" y="10"/>
                  </a:cubicBezTo>
                  <a:cubicBezTo>
                    <a:pt x="7" y="10"/>
                    <a:pt x="7" y="9"/>
                    <a:pt x="7" y="9"/>
                  </a:cubicBezTo>
                  <a:cubicBezTo>
                    <a:pt x="6" y="8"/>
                    <a:pt x="7" y="9"/>
                    <a:pt x="7" y="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4" name="Freeform 667"/>
            <p:cNvSpPr>
              <a:spLocks/>
            </p:cNvSpPr>
            <p:nvPr/>
          </p:nvSpPr>
          <p:spPr bwMode="auto">
            <a:xfrm>
              <a:off x="6358123" y="3407966"/>
              <a:ext cx="149721" cy="89196"/>
            </a:xfrm>
            <a:custGeom>
              <a:avLst/>
              <a:gdLst>
                <a:gd name="T0" fmla="*/ 17 w 32"/>
                <a:gd name="T1" fmla="*/ 4 h 19"/>
                <a:gd name="T2" fmla="*/ 2 w 32"/>
                <a:gd name="T3" fmla="*/ 0 h 19"/>
                <a:gd name="T4" fmla="*/ 2 w 32"/>
                <a:gd name="T5" fmla="*/ 5 h 19"/>
                <a:gd name="T6" fmla="*/ 3 w 32"/>
                <a:gd name="T7" fmla="*/ 8 h 19"/>
                <a:gd name="T8" fmla="*/ 1 w 32"/>
                <a:gd name="T9" fmla="*/ 11 h 19"/>
                <a:gd name="T10" fmla="*/ 3 w 32"/>
                <a:gd name="T11" fmla="*/ 17 h 19"/>
                <a:gd name="T12" fmla="*/ 9 w 32"/>
                <a:gd name="T13" fmla="*/ 17 h 19"/>
                <a:gd name="T14" fmla="*/ 16 w 32"/>
                <a:gd name="T15" fmla="*/ 18 h 19"/>
                <a:gd name="T16" fmla="*/ 21 w 32"/>
                <a:gd name="T17" fmla="*/ 15 h 19"/>
                <a:gd name="T18" fmla="*/ 28 w 32"/>
                <a:gd name="T19" fmla="*/ 14 h 19"/>
                <a:gd name="T20" fmla="*/ 28 w 32"/>
                <a:gd name="T21" fmla="*/ 8 h 19"/>
                <a:gd name="T22" fmla="*/ 29 w 32"/>
                <a:gd name="T23" fmla="*/ 3 h 19"/>
                <a:gd name="T24" fmla="*/ 21 w 32"/>
                <a:gd name="T25" fmla="*/ 2 h 19"/>
                <a:gd name="T26" fmla="*/ 17 w 32"/>
                <a:gd name="T27" fmla="*/ 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19">
                  <a:moveTo>
                    <a:pt x="17" y="4"/>
                  </a:moveTo>
                  <a:cubicBezTo>
                    <a:pt x="13" y="4"/>
                    <a:pt x="3" y="6"/>
                    <a:pt x="2" y="0"/>
                  </a:cubicBezTo>
                  <a:cubicBezTo>
                    <a:pt x="1" y="2"/>
                    <a:pt x="0" y="4"/>
                    <a:pt x="2" y="5"/>
                  </a:cubicBezTo>
                  <a:cubicBezTo>
                    <a:pt x="3" y="6"/>
                    <a:pt x="4" y="7"/>
                    <a:pt x="3" y="8"/>
                  </a:cubicBezTo>
                  <a:cubicBezTo>
                    <a:pt x="2" y="9"/>
                    <a:pt x="1" y="9"/>
                    <a:pt x="1" y="11"/>
                  </a:cubicBezTo>
                  <a:cubicBezTo>
                    <a:pt x="2" y="13"/>
                    <a:pt x="3" y="14"/>
                    <a:pt x="3" y="17"/>
                  </a:cubicBezTo>
                  <a:cubicBezTo>
                    <a:pt x="5" y="17"/>
                    <a:pt x="7" y="17"/>
                    <a:pt x="9" y="17"/>
                  </a:cubicBezTo>
                  <a:cubicBezTo>
                    <a:pt x="11" y="17"/>
                    <a:pt x="14" y="19"/>
                    <a:pt x="16" y="18"/>
                  </a:cubicBezTo>
                  <a:cubicBezTo>
                    <a:pt x="18" y="18"/>
                    <a:pt x="20" y="16"/>
                    <a:pt x="21" y="15"/>
                  </a:cubicBezTo>
                  <a:cubicBezTo>
                    <a:pt x="23" y="13"/>
                    <a:pt x="25" y="14"/>
                    <a:pt x="28" y="14"/>
                  </a:cubicBezTo>
                  <a:cubicBezTo>
                    <a:pt x="27" y="12"/>
                    <a:pt x="27" y="11"/>
                    <a:pt x="28" y="8"/>
                  </a:cubicBezTo>
                  <a:cubicBezTo>
                    <a:pt x="29" y="6"/>
                    <a:pt x="32" y="4"/>
                    <a:pt x="29" y="3"/>
                  </a:cubicBezTo>
                  <a:cubicBezTo>
                    <a:pt x="27" y="2"/>
                    <a:pt x="24" y="1"/>
                    <a:pt x="21" y="2"/>
                  </a:cubicBezTo>
                  <a:cubicBezTo>
                    <a:pt x="19" y="2"/>
                    <a:pt x="18" y="4"/>
                    <a:pt x="17"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5" name="Freeform 668"/>
            <p:cNvSpPr>
              <a:spLocks/>
            </p:cNvSpPr>
            <p:nvPr/>
          </p:nvSpPr>
          <p:spPr bwMode="auto">
            <a:xfrm>
              <a:off x="6213180" y="3385667"/>
              <a:ext cx="84417" cy="70082"/>
            </a:xfrm>
            <a:custGeom>
              <a:avLst/>
              <a:gdLst>
                <a:gd name="T0" fmla="*/ 10 w 18"/>
                <a:gd name="T1" fmla="*/ 0 h 15"/>
                <a:gd name="T2" fmla="*/ 1 w 18"/>
                <a:gd name="T3" fmla="*/ 2 h 15"/>
                <a:gd name="T4" fmla="*/ 4 w 18"/>
                <a:gd name="T5" fmla="*/ 8 h 15"/>
                <a:gd name="T6" fmla="*/ 13 w 18"/>
                <a:gd name="T7" fmla="*/ 15 h 15"/>
                <a:gd name="T8" fmla="*/ 15 w 18"/>
                <a:gd name="T9" fmla="*/ 10 h 15"/>
                <a:gd name="T10" fmla="*/ 17 w 18"/>
                <a:gd name="T11" fmla="*/ 6 h 15"/>
                <a:gd name="T12" fmla="*/ 16 w 18"/>
                <a:gd name="T13" fmla="*/ 2 h 15"/>
                <a:gd name="T14" fmla="*/ 10 w 18"/>
                <a:gd name="T15" fmla="*/ 0 h 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 h="15">
                  <a:moveTo>
                    <a:pt x="10" y="0"/>
                  </a:moveTo>
                  <a:cubicBezTo>
                    <a:pt x="8" y="0"/>
                    <a:pt x="0" y="0"/>
                    <a:pt x="1" y="2"/>
                  </a:cubicBezTo>
                  <a:cubicBezTo>
                    <a:pt x="1" y="3"/>
                    <a:pt x="3" y="7"/>
                    <a:pt x="4" y="8"/>
                  </a:cubicBezTo>
                  <a:cubicBezTo>
                    <a:pt x="6" y="11"/>
                    <a:pt x="10" y="13"/>
                    <a:pt x="13" y="15"/>
                  </a:cubicBezTo>
                  <a:cubicBezTo>
                    <a:pt x="13" y="13"/>
                    <a:pt x="13" y="11"/>
                    <a:pt x="15" y="10"/>
                  </a:cubicBezTo>
                  <a:cubicBezTo>
                    <a:pt x="17" y="9"/>
                    <a:pt x="18" y="8"/>
                    <a:pt x="17" y="6"/>
                  </a:cubicBezTo>
                  <a:cubicBezTo>
                    <a:pt x="17" y="4"/>
                    <a:pt x="17" y="3"/>
                    <a:pt x="16" y="2"/>
                  </a:cubicBezTo>
                  <a:cubicBezTo>
                    <a:pt x="14" y="1"/>
                    <a:pt x="12" y="0"/>
                    <a:pt x="10"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6" name="Freeform 669"/>
            <p:cNvSpPr>
              <a:spLocks/>
            </p:cNvSpPr>
            <p:nvPr/>
          </p:nvSpPr>
          <p:spPr bwMode="auto">
            <a:xfrm>
              <a:off x="6273705" y="3352219"/>
              <a:ext cx="103530" cy="125829"/>
            </a:xfrm>
            <a:custGeom>
              <a:avLst/>
              <a:gdLst>
                <a:gd name="T0" fmla="*/ 21 w 22"/>
                <a:gd name="T1" fmla="*/ 19 h 27"/>
                <a:gd name="T2" fmla="*/ 20 w 22"/>
                <a:gd name="T3" fmla="*/ 17 h 27"/>
                <a:gd name="T4" fmla="*/ 19 w 22"/>
                <a:gd name="T5" fmla="*/ 13 h 27"/>
                <a:gd name="T6" fmla="*/ 15 w 22"/>
                <a:gd name="T7" fmla="*/ 10 h 27"/>
                <a:gd name="T8" fmla="*/ 14 w 22"/>
                <a:gd name="T9" fmla="*/ 8 h 27"/>
                <a:gd name="T10" fmla="*/ 12 w 22"/>
                <a:gd name="T11" fmla="*/ 5 h 27"/>
                <a:gd name="T12" fmla="*/ 5 w 22"/>
                <a:gd name="T13" fmla="*/ 1 h 27"/>
                <a:gd name="T14" fmla="*/ 2 w 22"/>
                <a:gd name="T15" fmla="*/ 4 h 27"/>
                <a:gd name="T16" fmla="*/ 4 w 22"/>
                <a:gd name="T17" fmla="*/ 14 h 27"/>
                <a:gd name="T18" fmla="*/ 1 w 22"/>
                <a:gd name="T19" fmla="*/ 19 h 27"/>
                <a:gd name="T20" fmla="*/ 0 w 22"/>
                <a:gd name="T21" fmla="*/ 23 h 27"/>
                <a:gd name="T22" fmla="*/ 4 w 22"/>
                <a:gd name="T23" fmla="*/ 27 h 27"/>
                <a:gd name="T24" fmla="*/ 6 w 22"/>
                <a:gd name="T25" fmla="*/ 23 h 27"/>
                <a:gd name="T26" fmla="*/ 10 w 22"/>
                <a:gd name="T27" fmla="*/ 26 h 27"/>
                <a:gd name="T28" fmla="*/ 20 w 22"/>
                <a:gd name="T29" fmla="*/ 24 h 27"/>
                <a:gd name="T30" fmla="*/ 21 w 22"/>
                <a:gd name="T31" fmla="*/ 19 h 27"/>
                <a:gd name="T32" fmla="*/ 21 w 22"/>
                <a:gd name="T33" fmla="*/ 19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 h="27">
                  <a:moveTo>
                    <a:pt x="21" y="19"/>
                  </a:moveTo>
                  <a:cubicBezTo>
                    <a:pt x="22" y="18"/>
                    <a:pt x="21" y="18"/>
                    <a:pt x="20" y="17"/>
                  </a:cubicBezTo>
                  <a:cubicBezTo>
                    <a:pt x="19" y="16"/>
                    <a:pt x="19" y="15"/>
                    <a:pt x="19" y="13"/>
                  </a:cubicBezTo>
                  <a:cubicBezTo>
                    <a:pt x="21" y="10"/>
                    <a:pt x="18" y="10"/>
                    <a:pt x="15" y="10"/>
                  </a:cubicBezTo>
                  <a:cubicBezTo>
                    <a:pt x="14" y="10"/>
                    <a:pt x="14" y="9"/>
                    <a:pt x="14" y="8"/>
                  </a:cubicBezTo>
                  <a:cubicBezTo>
                    <a:pt x="13" y="6"/>
                    <a:pt x="12" y="7"/>
                    <a:pt x="12" y="5"/>
                  </a:cubicBezTo>
                  <a:cubicBezTo>
                    <a:pt x="11" y="2"/>
                    <a:pt x="9" y="0"/>
                    <a:pt x="5" y="1"/>
                  </a:cubicBezTo>
                  <a:cubicBezTo>
                    <a:pt x="2" y="2"/>
                    <a:pt x="2" y="2"/>
                    <a:pt x="2" y="4"/>
                  </a:cubicBezTo>
                  <a:cubicBezTo>
                    <a:pt x="3" y="7"/>
                    <a:pt x="4" y="10"/>
                    <a:pt x="4" y="14"/>
                  </a:cubicBezTo>
                  <a:cubicBezTo>
                    <a:pt x="5" y="17"/>
                    <a:pt x="2" y="16"/>
                    <a:pt x="1" y="19"/>
                  </a:cubicBezTo>
                  <a:cubicBezTo>
                    <a:pt x="0" y="20"/>
                    <a:pt x="0" y="22"/>
                    <a:pt x="0" y="23"/>
                  </a:cubicBezTo>
                  <a:cubicBezTo>
                    <a:pt x="0" y="25"/>
                    <a:pt x="3" y="26"/>
                    <a:pt x="4" y="27"/>
                  </a:cubicBezTo>
                  <a:cubicBezTo>
                    <a:pt x="4" y="26"/>
                    <a:pt x="4" y="23"/>
                    <a:pt x="6" y="23"/>
                  </a:cubicBezTo>
                  <a:cubicBezTo>
                    <a:pt x="8" y="23"/>
                    <a:pt x="9" y="24"/>
                    <a:pt x="10" y="26"/>
                  </a:cubicBezTo>
                  <a:cubicBezTo>
                    <a:pt x="11" y="26"/>
                    <a:pt x="18" y="24"/>
                    <a:pt x="20" y="24"/>
                  </a:cubicBezTo>
                  <a:cubicBezTo>
                    <a:pt x="18" y="22"/>
                    <a:pt x="20" y="21"/>
                    <a:pt x="21" y="19"/>
                  </a:cubicBezTo>
                  <a:cubicBezTo>
                    <a:pt x="22" y="18"/>
                    <a:pt x="20" y="20"/>
                    <a:pt x="21"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7" name="Freeform 670"/>
            <p:cNvSpPr>
              <a:spLocks/>
            </p:cNvSpPr>
            <p:nvPr/>
          </p:nvSpPr>
          <p:spPr bwMode="auto">
            <a:xfrm>
              <a:off x="6217959" y="3277359"/>
              <a:ext cx="164057" cy="89196"/>
            </a:xfrm>
            <a:custGeom>
              <a:avLst/>
              <a:gdLst>
                <a:gd name="T0" fmla="*/ 30 w 35"/>
                <a:gd name="T1" fmla="*/ 3 h 19"/>
                <a:gd name="T2" fmla="*/ 24 w 35"/>
                <a:gd name="T3" fmla="*/ 1 h 19"/>
                <a:gd name="T4" fmla="*/ 19 w 35"/>
                <a:gd name="T5" fmla="*/ 4 h 19"/>
                <a:gd name="T6" fmla="*/ 15 w 35"/>
                <a:gd name="T7" fmla="*/ 4 h 19"/>
                <a:gd name="T8" fmla="*/ 13 w 35"/>
                <a:gd name="T9" fmla="*/ 6 h 19"/>
                <a:gd name="T10" fmla="*/ 5 w 35"/>
                <a:gd name="T11" fmla="*/ 4 h 19"/>
                <a:gd name="T12" fmla="*/ 5 w 35"/>
                <a:gd name="T13" fmla="*/ 7 h 19"/>
                <a:gd name="T14" fmla="*/ 3 w 35"/>
                <a:gd name="T15" fmla="*/ 8 h 19"/>
                <a:gd name="T16" fmla="*/ 3 w 35"/>
                <a:gd name="T17" fmla="*/ 15 h 19"/>
                <a:gd name="T18" fmla="*/ 11 w 35"/>
                <a:gd name="T19" fmla="*/ 19 h 19"/>
                <a:gd name="T20" fmla="*/ 21 w 35"/>
                <a:gd name="T21" fmla="*/ 17 h 19"/>
                <a:gd name="T22" fmla="*/ 25 w 35"/>
                <a:gd name="T23" fmla="*/ 15 h 19"/>
                <a:gd name="T24" fmla="*/ 29 w 35"/>
                <a:gd name="T25" fmla="*/ 9 h 19"/>
                <a:gd name="T26" fmla="*/ 33 w 35"/>
                <a:gd name="T27" fmla="*/ 6 h 19"/>
                <a:gd name="T28" fmla="*/ 30 w 35"/>
                <a:gd name="T29" fmla="*/ 3 h 19"/>
                <a:gd name="T30" fmla="*/ 30 w 35"/>
                <a:gd name="T31" fmla="*/ 3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19">
                  <a:moveTo>
                    <a:pt x="30" y="3"/>
                  </a:moveTo>
                  <a:cubicBezTo>
                    <a:pt x="30" y="2"/>
                    <a:pt x="25" y="2"/>
                    <a:pt x="24" y="1"/>
                  </a:cubicBezTo>
                  <a:cubicBezTo>
                    <a:pt x="20" y="0"/>
                    <a:pt x="22" y="4"/>
                    <a:pt x="19" y="4"/>
                  </a:cubicBezTo>
                  <a:cubicBezTo>
                    <a:pt x="18" y="3"/>
                    <a:pt x="17" y="4"/>
                    <a:pt x="15" y="4"/>
                  </a:cubicBezTo>
                  <a:cubicBezTo>
                    <a:pt x="14" y="4"/>
                    <a:pt x="14" y="6"/>
                    <a:pt x="13" y="6"/>
                  </a:cubicBezTo>
                  <a:cubicBezTo>
                    <a:pt x="9" y="8"/>
                    <a:pt x="7" y="6"/>
                    <a:pt x="5" y="4"/>
                  </a:cubicBezTo>
                  <a:cubicBezTo>
                    <a:pt x="5" y="5"/>
                    <a:pt x="5" y="6"/>
                    <a:pt x="5" y="7"/>
                  </a:cubicBezTo>
                  <a:cubicBezTo>
                    <a:pt x="4" y="8"/>
                    <a:pt x="3" y="6"/>
                    <a:pt x="3" y="8"/>
                  </a:cubicBezTo>
                  <a:cubicBezTo>
                    <a:pt x="3" y="11"/>
                    <a:pt x="0" y="13"/>
                    <a:pt x="3" y="15"/>
                  </a:cubicBezTo>
                  <a:cubicBezTo>
                    <a:pt x="5" y="17"/>
                    <a:pt x="8" y="19"/>
                    <a:pt x="11" y="19"/>
                  </a:cubicBezTo>
                  <a:cubicBezTo>
                    <a:pt x="15" y="19"/>
                    <a:pt x="17" y="16"/>
                    <a:pt x="21" y="17"/>
                  </a:cubicBezTo>
                  <a:cubicBezTo>
                    <a:pt x="21" y="16"/>
                    <a:pt x="24" y="16"/>
                    <a:pt x="25" y="15"/>
                  </a:cubicBezTo>
                  <a:cubicBezTo>
                    <a:pt x="26" y="13"/>
                    <a:pt x="27" y="11"/>
                    <a:pt x="29" y="9"/>
                  </a:cubicBezTo>
                  <a:cubicBezTo>
                    <a:pt x="30" y="7"/>
                    <a:pt x="31" y="7"/>
                    <a:pt x="33" y="6"/>
                  </a:cubicBezTo>
                  <a:cubicBezTo>
                    <a:pt x="35" y="4"/>
                    <a:pt x="30" y="4"/>
                    <a:pt x="30" y="3"/>
                  </a:cubicBezTo>
                  <a:cubicBezTo>
                    <a:pt x="30" y="3"/>
                    <a:pt x="30" y="4"/>
                    <a:pt x="3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8" name="Freeform 671"/>
            <p:cNvSpPr>
              <a:spLocks/>
            </p:cNvSpPr>
            <p:nvPr/>
          </p:nvSpPr>
          <p:spPr bwMode="auto">
            <a:xfrm>
              <a:off x="6311931" y="3478048"/>
              <a:ext cx="144943" cy="149721"/>
            </a:xfrm>
            <a:custGeom>
              <a:avLst/>
              <a:gdLst>
                <a:gd name="T0" fmla="*/ 31 w 31"/>
                <a:gd name="T1" fmla="*/ 0 h 32"/>
                <a:gd name="T2" fmla="*/ 23 w 31"/>
                <a:gd name="T3" fmla="*/ 3 h 32"/>
                <a:gd name="T4" fmla="*/ 13 w 31"/>
                <a:gd name="T5" fmla="*/ 2 h 32"/>
                <a:gd name="T6" fmla="*/ 9 w 31"/>
                <a:gd name="T7" fmla="*/ 4 h 32"/>
                <a:gd name="T8" fmla="*/ 6 w 31"/>
                <a:gd name="T9" fmla="*/ 5 h 32"/>
                <a:gd name="T10" fmla="*/ 4 w 31"/>
                <a:gd name="T11" fmla="*/ 8 h 32"/>
                <a:gd name="T12" fmla="*/ 2 w 31"/>
                <a:gd name="T13" fmla="*/ 11 h 32"/>
                <a:gd name="T14" fmla="*/ 2 w 31"/>
                <a:gd name="T15" fmla="*/ 15 h 32"/>
                <a:gd name="T16" fmla="*/ 4 w 31"/>
                <a:gd name="T17" fmla="*/ 17 h 32"/>
                <a:gd name="T18" fmla="*/ 5 w 31"/>
                <a:gd name="T19" fmla="*/ 22 h 32"/>
                <a:gd name="T20" fmla="*/ 6 w 31"/>
                <a:gd name="T21" fmla="*/ 25 h 32"/>
                <a:gd name="T22" fmla="*/ 7 w 31"/>
                <a:gd name="T23" fmla="*/ 28 h 32"/>
                <a:gd name="T24" fmla="*/ 8 w 31"/>
                <a:gd name="T25" fmla="*/ 29 h 32"/>
                <a:gd name="T26" fmla="*/ 10 w 31"/>
                <a:gd name="T27" fmla="*/ 31 h 32"/>
                <a:gd name="T28" fmla="*/ 12 w 31"/>
                <a:gd name="T29" fmla="*/ 30 h 32"/>
                <a:gd name="T30" fmla="*/ 13 w 31"/>
                <a:gd name="T31" fmla="*/ 31 h 32"/>
                <a:gd name="T32" fmla="*/ 13 w 31"/>
                <a:gd name="T33" fmla="*/ 26 h 32"/>
                <a:gd name="T34" fmla="*/ 17 w 31"/>
                <a:gd name="T35" fmla="*/ 26 h 32"/>
                <a:gd name="T36" fmla="*/ 14 w 31"/>
                <a:gd name="T37" fmla="*/ 23 h 32"/>
                <a:gd name="T38" fmla="*/ 17 w 31"/>
                <a:gd name="T39" fmla="*/ 24 h 32"/>
                <a:gd name="T40" fmla="*/ 18 w 31"/>
                <a:gd name="T41" fmla="*/ 22 h 32"/>
                <a:gd name="T42" fmla="*/ 21 w 31"/>
                <a:gd name="T43" fmla="*/ 23 h 32"/>
                <a:gd name="T44" fmla="*/ 19 w 31"/>
                <a:gd name="T45" fmla="*/ 19 h 32"/>
                <a:gd name="T46" fmla="*/ 15 w 31"/>
                <a:gd name="T47" fmla="*/ 17 h 32"/>
                <a:gd name="T48" fmla="*/ 15 w 31"/>
                <a:gd name="T49" fmla="*/ 16 h 32"/>
                <a:gd name="T50" fmla="*/ 11 w 31"/>
                <a:gd name="T51" fmla="*/ 10 h 32"/>
                <a:gd name="T52" fmla="*/ 16 w 31"/>
                <a:gd name="T53" fmla="*/ 11 h 32"/>
                <a:gd name="T54" fmla="*/ 16 w 31"/>
                <a:gd name="T55" fmla="*/ 10 h 32"/>
                <a:gd name="T56" fmla="*/ 18 w 31"/>
                <a:gd name="T57" fmla="*/ 11 h 32"/>
                <a:gd name="T58" fmla="*/ 17 w 31"/>
                <a:gd name="T59" fmla="*/ 9 h 32"/>
                <a:gd name="T60" fmla="*/ 21 w 31"/>
                <a:gd name="T61" fmla="*/ 10 h 32"/>
                <a:gd name="T62" fmla="*/ 17 w 31"/>
                <a:gd name="T63" fmla="*/ 7 h 32"/>
                <a:gd name="T64" fmla="*/ 22 w 31"/>
                <a:gd name="T65" fmla="*/ 5 h 32"/>
                <a:gd name="T66" fmla="*/ 21 w 31"/>
                <a:gd name="T67" fmla="*/ 7 h 32"/>
                <a:gd name="T68" fmla="*/ 25 w 31"/>
                <a:gd name="T69" fmla="*/ 5 h 32"/>
                <a:gd name="T70" fmla="*/ 29 w 31"/>
                <a:gd name="T71" fmla="*/ 7 h 32"/>
                <a:gd name="T72" fmla="*/ 31 w 31"/>
                <a:gd name="T7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1" h="32">
                  <a:moveTo>
                    <a:pt x="31" y="0"/>
                  </a:moveTo>
                  <a:cubicBezTo>
                    <a:pt x="28" y="2"/>
                    <a:pt x="27" y="4"/>
                    <a:pt x="23" y="3"/>
                  </a:cubicBezTo>
                  <a:cubicBezTo>
                    <a:pt x="21" y="2"/>
                    <a:pt x="15" y="1"/>
                    <a:pt x="13" y="2"/>
                  </a:cubicBezTo>
                  <a:cubicBezTo>
                    <a:pt x="13" y="5"/>
                    <a:pt x="10" y="3"/>
                    <a:pt x="9" y="4"/>
                  </a:cubicBezTo>
                  <a:cubicBezTo>
                    <a:pt x="8" y="5"/>
                    <a:pt x="7" y="5"/>
                    <a:pt x="6" y="5"/>
                  </a:cubicBezTo>
                  <a:cubicBezTo>
                    <a:pt x="4" y="6"/>
                    <a:pt x="4" y="7"/>
                    <a:pt x="4" y="8"/>
                  </a:cubicBezTo>
                  <a:cubicBezTo>
                    <a:pt x="3" y="9"/>
                    <a:pt x="3" y="10"/>
                    <a:pt x="2" y="11"/>
                  </a:cubicBezTo>
                  <a:cubicBezTo>
                    <a:pt x="0" y="13"/>
                    <a:pt x="0" y="13"/>
                    <a:pt x="2" y="15"/>
                  </a:cubicBezTo>
                  <a:cubicBezTo>
                    <a:pt x="3" y="16"/>
                    <a:pt x="4" y="16"/>
                    <a:pt x="4" y="17"/>
                  </a:cubicBezTo>
                  <a:cubicBezTo>
                    <a:pt x="4" y="19"/>
                    <a:pt x="4" y="20"/>
                    <a:pt x="5" y="22"/>
                  </a:cubicBezTo>
                  <a:cubicBezTo>
                    <a:pt x="5" y="23"/>
                    <a:pt x="5" y="24"/>
                    <a:pt x="6" y="25"/>
                  </a:cubicBezTo>
                  <a:cubicBezTo>
                    <a:pt x="8" y="26"/>
                    <a:pt x="6" y="27"/>
                    <a:pt x="7" y="28"/>
                  </a:cubicBezTo>
                  <a:cubicBezTo>
                    <a:pt x="7" y="30"/>
                    <a:pt x="8" y="29"/>
                    <a:pt x="8" y="29"/>
                  </a:cubicBezTo>
                  <a:cubicBezTo>
                    <a:pt x="10" y="29"/>
                    <a:pt x="10" y="30"/>
                    <a:pt x="10" y="31"/>
                  </a:cubicBezTo>
                  <a:cubicBezTo>
                    <a:pt x="11" y="31"/>
                    <a:pt x="12" y="30"/>
                    <a:pt x="12" y="30"/>
                  </a:cubicBezTo>
                  <a:cubicBezTo>
                    <a:pt x="13" y="29"/>
                    <a:pt x="13" y="31"/>
                    <a:pt x="13" y="31"/>
                  </a:cubicBezTo>
                  <a:cubicBezTo>
                    <a:pt x="14" y="32"/>
                    <a:pt x="13" y="25"/>
                    <a:pt x="13" y="26"/>
                  </a:cubicBezTo>
                  <a:cubicBezTo>
                    <a:pt x="13" y="25"/>
                    <a:pt x="16" y="26"/>
                    <a:pt x="17" y="26"/>
                  </a:cubicBezTo>
                  <a:cubicBezTo>
                    <a:pt x="17" y="25"/>
                    <a:pt x="14" y="24"/>
                    <a:pt x="14" y="23"/>
                  </a:cubicBezTo>
                  <a:cubicBezTo>
                    <a:pt x="15" y="21"/>
                    <a:pt x="17" y="23"/>
                    <a:pt x="17" y="24"/>
                  </a:cubicBezTo>
                  <a:cubicBezTo>
                    <a:pt x="19" y="25"/>
                    <a:pt x="18" y="23"/>
                    <a:pt x="18" y="22"/>
                  </a:cubicBezTo>
                  <a:cubicBezTo>
                    <a:pt x="18" y="21"/>
                    <a:pt x="21" y="23"/>
                    <a:pt x="21" y="23"/>
                  </a:cubicBezTo>
                  <a:cubicBezTo>
                    <a:pt x="21" y="22"/>
                    <a:pt x="19" y="19"/>
                    <a:pt x="19" y="19"/>
                  </a:cubicBezTo>
                  <a:cubicBezTo>
                    <a:pt x="18" y="18"/>
                    <a:pt x="16" y="18"/>
                    <a:pt x="15" y="17"/>
                  </a:cubicBezTo>
                  <a:cubicBezTo>
                    <a:pt x="15" y="17"/>
                    <a:pt x="15" y="15"/>
                    <a:pt x="15" y="16"/>
                  </a:cubicBezTo>
                  <a:cubicBezTo>
                    <a:pt x="14" y="14"/>
                    <a:pt x="11" y="12"/>
                    <a:pt x="11" y="10"/>
                  </a:cubicBezTo>
                  <a:cubicBezTo>
                    <a:pt x="12" y="6"/>
                    <a:pt x="15" y="10"/>
                    <a:pt x="16" y="11"/>
                  </a:cubicBezTo>
                  <a:cubicBezTo>
                    <a:pt x="16" y="11"/>
                    <a:pt x="16" y="10"/>
                    <a:pt x="16" y="10"/>
                  </a:cubicBezTo>
                  <a:cubicBezTo>
                    <a:pt x="17" y="9"/>
                    <a:pt x="18" y="10"/>
                    <a:pt x="18" y="11"/>
                  </a:cubicBezTo>
                  <a:cubicBezTo>
                    <a:pt x="18" y="11"/>
                    <a:pt x="17" y="9"/>
                    <a:pt x="17" y="9"/>
                  </a:cubicBezTo>
                  <a:cubicBezTo>
                    <a:pt x="18" y="9"/>
                    <a:pt x="20" y="10"/>
                    <a:pt x="21" y="10"/>
                  </a:cubicBezTo>
                  <a:cubicBezTo>
                    <a:pt x="21" y="9"/>
                    <a:pt x="17" y="9"/>
                    <a:pt x="17" y="7"/>
                  </a:cubicBezTo>
                  <a:cubicBezTo>
                    <a:pt x="17" y="7"/>
                    <a:pt x="21" y="5"/>
                    <a:pt x="22" y="5"/>
                  </a:cubicBezTo>
                  <a:cubicBezTo>
                    <a:pt x="22" y="5"/>
                    <a:pt x="21" y="7"/>
                    <a:pt x="21" y="7"/>
                  </a:cubicBezTo>
                  <a:cubicBezTo>
                    <a:pt x="21" y="7"/>
                    <a:pt x="24" y="5"/>
                    <a:pt x="25" y="5"/>
                  </a:cubicBezTo>
                  <a:cubicBezTo>
                    <a:pt x="26" y="5"/>
                    <a:pt x="27" y="6"/>
                    <a:pt x="29" y="7"/>
                  </a:cubicBezTo>
                  <a:cubicBezTo>
                    <a:pt x="30" y="5"/>
                    <a:pt x="31" y="2"/>
                    <a:pt x="3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79" name="Freeform 672"/>
            <p:cNvSpPr>
              <a:spLocks/>
            </p:cNvSpPr>
            <p:nvPr/>
          </p:nvSpPr>
          <p:spPr bwMode="auto">
            <a:xfrm>
              <a:off x="6442539" y="3470083"/>
              <a:ext cx="70082" cy="46190"/>
            </a:xfrm>
            <a:custGeom>
              <a:avLst/>
              <a:gdLst>
                <a:gd name="T0" fmla="*/ 15 w 15"/>
                <a:gd name="T1" fmla="*/ 6 h 10"/>
                <a:gd name="T2" fmla="*/ 10 w 15"/>
                <a:gd name="T3" fmla="*/ 1 h 10"/>
                <a:gd name="T4" fmla="*/ 2 w 15"/>
                <a:gd name="T5" fmla="*/ 5 h 10"/>
                <a:gd name="T6" fmla="*/ 1 w 15"/>
                <a:gd name="T7" fmla="*/ 9 h 10"/>
                <a:gd name="T8" fmla="*/ 6 w 15"/>
                <a:gd name="T9" fmla="*/ 9 h 10"/>
                <a:gd name="T10" fmla="*/ 11 w 15"/>
                <a:gd name="T11" fmla="*/ 7 h 10"/>
                <a:gd name="T12" fmla="*/ 15 w 15"/>
                <a:gd name="T13" fmla="*/ 6 h 10"/>
                <a:gd name="T14" fmla="*/ 15 w 15"/>
                <a:gd name="T15" fmla="*/ 6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 h="10">
                  <a:moveTo>
                    <a:pt x="15" y="6"/>
                  </a:moveTo>
                  <a:cubicBezTo>
                    <a:pt x="13" y="4"/>
                    <a:pt x="10" y="4"/>
                    <a:pt x="10" y="1"/>
                  </a:cubicBezTo>
                  <a:cubicBezTo>
                    <a:pt x="5" y="0"/>
                    <a:pt x="4" y="0"/>
                    <a:pt x="2" y="5"/>
                  </a:cubicBezTo>
                  <a:cubicBezTo>
                    <a:pt x="2" y="6"/>
                    <a:pt x="0" y="9"/>
                    <a:pt x="1" y="9"/>
                  </a:cubicBezTo>
                  <a:cubicBezTo>
                    <a:pt x="3" y="10"/>
                    <a:pt x="5" y="10"/>
                    <a:pt x="6" y="9"/>
                  </a:cubicBezTo>
                  <a:cubicBezTo>
                    <a:pt x="8" y="8"/>
                    <a:pt x="9" y="7"/>
                    <a:pt x="11" y="7"/>
                  </a:cubicBezTo>
                  <a:cubicBezTo>
                    <a:pt x="11" y="7"/>
                    <a:pt x="15" y="7"/>
                    <a:pt x="15" y="6"/>
                  </a:cubicBezTo>
                  <a:cubicBezTo>
                    <a:pt x="14" y="6"/>
                    <a:pt x="15" y="7"/>
                    <a:pt x="15"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0" name="Freeform 673"/>
            <p:cNvSpPr>
              <a:spLocks/>
            </p:cNvSpPr>
            <p:nvPr/>
          </p:nvSpPr>
          <p:spPr bwMode="auto">
            <a:xfrm>
              <a:off x="6292819" y="3455750"/>
              <a:ext cx="41412" cy="84419"/>
            </a:xfrm>
            <a:custGeom>
              <a:avLst/>
              <a:gdLst>
                <a:gd name="T0" fmla="*/ 6 w 9"/>
                <a:gd name="T1" fmla="*/ 16 h 18"/>
                <a:gd name="T2" fmla="*/ 7 w 9"/>
                <a:gd name="T3" fmla="*/ 11 h 18"/>
                <a:gd name="T4" fmla="*/ 6 w 9"/>
                <a:gd name="T5" fmla="*/ 6 h 18"/>
                <a:gd name="T6" fmla="*/ 7 w 9"/>
                <a:gd name="T7" fmla="*/ 4 h 18"/>
                <a:gd name="T8" fmla="*/ 3 w 9"/>
                <a:gd name="T9" fmla="*/ 1 h 18"/>
                <a:gd name="T10" fmla="*/ 0 w 9"/>
                <a:gd name="T11" fmla="*/ 9 h 18"/>
                <a:gd name="T12" fmla="*/ 4 w 9"/>
                <a:gd name="T13" fmla="*/ 18 h 18"/>
                <a:gd name="T14" fmla="*/ 6 w 9"/>
                <a:gd name="T15" fmla="*/ 16 h 18"/>
                <a:gd name="T16" fmla="*/ 6 w 9"/>
                <a:gd name="T17" fmla="*/ 16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18">
                  <a:moveTo>
                    <a:pt x="6" y="16"/>
                  </a:moveTo>
                  <a:cubicBezTo>
                    <a:pt x="7" y="14"/>
                    <a:pt x="9" y="12"/>
                    <a:pt x="7" y="11"/>
                  </a:cubicBezTo>
                  <a:cubicBezTo>
                    <a:pt x="6" y="10"/>
                    <a:pt x="5" y="8"/>
                    <a:pt x="6" y="6"/>
                  </a:cubicBezTo>
                  <a:cubicBezTo>
                    <a:pt x="6" y="6"/>
                    <a:pt x="7" y="4"/>
                    <a:pt x="7" y="4"/>
                  </a:cubicBezTo>
                  <a:cubicBezTo>
                    <a:pt x="6" y="3"/>
                    <a:pt x="4" y="1"/>
                    <a:pt x="3" y="1"/>
                  </a:cubicBezTo>
                  <a:cubicBezTo>
                    <a:pt x="0" y="0"/>
                    <a:pt x="0" y="7"/>
                    <a:pt x="0" y="9"/>
                  </a:cubicBezTo>
                  <a:cubicBezTo>
                    <a:pt x="0" y="13"/>
                    <a:pt x="2" y="15"/>
                    <a:pt x="4" y="18"/>
                  </a:cubicBezTo>
                  <a:cubicBezTo>
                    <a:pt x="5" y="17"/>
                    <a:pt x="6" y="16"/>
                    <a:pt x="6" y="16"/>
                  </a:cubicBezTo>
                  <a:cubicBezTo>
                    <a:pt x="7" y="14"/>
                    <a:pt x="6" y="16"/>
                    <a:pt x="6"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1" name="Freeform 674"/>
            <p:cNvSpPr>
              <a:spLocks/>
            </p:cNvSpPr>
            <p:nvPr/>
          </p:nvSpPr>
          <p:spPr bwMode="auto">
            <a:xfrm>
              <a:off x="6316710" y="3465306"/>
              <a:ext cx="60525" cy="41414"/>
            </a:xfrm>
            <a:custGeom>
              <a:avLst/>
              <a:gdLst>
                <a:gd name="T0" fmla="*/ 11 w 13"/>
                <a:gd name="T1" fmla="*/ 0 h 9"/>
                <a:gd name="T2" fmla="*/ 2 w 13"/>
                <a:gd name="T3" fmla="*/ 2 h 9"/>
                <a:gd name="T4" fmla="*/ 3 w 13"/>
                <a:gd name="T5" fmla="*/ 9 h 9"/>
                <a:gd name="T6" fmla="*/ 7 w 13"/>
                <a:gd name="T7" fmla="*/ 8 h 9"/>
                <a:gd name="T8" fmla="*/ 10 w 13"/>
                <a:gd name="T9" fmla="*/ 7 h 9"/>
                <a:gd name="T10" fmla="*/ 11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1" y="0"/>
                  </a:moveTo>
                  <a:cubicBezTo>
                    <a:pt x="9" y="0"/>
                    <a:pt x="2" y="0"/>
                    <a:pt x="2" y="2"/>
                  </a:cubicBezTo>
                  <a:cubicBezTo>
                    <a:pt x="0" y="4"/>
                    <a:pt x="0" y="8"/>
                    <a:pt x="3" y="9"/>
                  </a:cubicBezTo>
                  <a:cubicBezTo>
                    <a:pt x="4" y="8"/>
                    <a:pt x="6" y="9"/>
                    <a:pt x="7" y="8"/>
                  </a:cubicBezTo>
                  <a:cubicBezTo>
                    <a:pt x="8" y="8"/>
                    <a:pt x="9" y="6"/>
                    <a:pt x="10" y="7"/>
                  </a:cubicBezTo>
                  <a:cubicBezTo>
                    <a:pt x="13" y="9"/>
                    <a:pt x="11" y="1"/>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2" name="Freeform 675"/>
            <p:cNvSpPr>
              <a:spLocks/>
            </p:cNvSpPr>
            <p:nvPr/>
          </p:nvSpPr>
          <p:spPr bwMode="auto">
            <a:xfrm>
              <a:off x="6829583" y="3492382"/>
              <a:ext cx="89196" cy="74861"/>
            </a:xfrm>
            <a:custGeom>
              <a:avLst/>
              <a:gdLst>
                <a:gd name="T0" fmla="*/ 19 w 19"/>
                <a:gd name="T1" fmla="*/ 14 h 16"/>
                <a:gd name="T2" fmla="*/ 17 w 19"/>
                <a:gd name="T3" fmla="*/ 10 h 16"/>
                <a:gd name="T4" fmla="*/ 16 w 19"/>
                <a:gd name="T5" fmla="*/ 7 h 16"/>
                <a:gd name="T6" fmla="*/ 14 w 19"/>
                <a:gd name="T7" fmla="*/ 3 h 16"/>
                <a:gd name="T8" fmla="*/ 12 w 19"/>
                <a:gd name="T9" fmla="*/ 0 h 16"/>
                <a:gd name="T10" fmla="*/ 6 w 19"/>
                <a:gd name="T11" fmla="*/ 6 h 16"/>
                <a:gd name="T12" fmla="*/ 9 w 19"/>
                <a:gd name="T13" fmla="*/ 9 h 16"/>
                <a:gd name="T14" fmla="*/ 12 w 19"/>
                <a:gd name="T15" fmla="*/ 11 h 16"/>
                <a:gd name="T16" fmla="*/ 16 w 19"/>
                <a:gd name="T17" fmla="*/ 13 h 16"/>
                <a:gd name="T18" fmla="*/ 19 w 19"/>
                <a:gd name="T19" fmla="*/ 14 h 16"/>
                <a:gd name="T20" fmla="*/ 19 w 19"/>
                <a:gd name="T21" fmla="*/ 1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 h="16">
                  <a:moveTo>
                    <a:pt x="19" y="14"/>
                  </a:moveTo>
                  <a:cubicBezTo>
                    <a:pt x="19" y="12"/>
                    <a:pt x="19" y="11"/>
                    <a:pt x="17" y="10"/>
                  </a:cubicBezTo>
                  <a:cubicBezTo>
                    <a:pt x="15" y="9"/>
                    <a:pt x="17" y="8"/>
                    <a:pt x="16" y="7"/>
                  </a:cubicBezTo>
                  <a:cubicBezTo>
                    <a:pt x="15" y="5"/>
                    <a:pt x="14" y="6"/>
                    <a:pt x="14" y="3"/>
                  </a:cubicBezTo>
                  <a:cubicBezTo>
                    <a:pt x="14" y="3"/>
                    <a:pt x="11" y="1"/>
                    <a:pt x="12" y="0"/>
                  </a:cubicBezTo>
                  <a:cubicBezTo>
                    <a:pt x="9" y="0"/>
                    <a:pt x="0" y="1"/>
                    <a:pt x="6" y="6"/>
                  </a:cubicBezTo>
                  <a:cubicBezTo>
                    <a:pt x="7" y="7"/>
                    <a:pt x="8" y="8"/>
                    <a:pt x="9" y="9"/>
                  </a:cubicBezTo>
                  <a:cubicBezTo>
                    <a:pt x="10" y="10"/>
                    <a:pt x="11" y="10"/>
                    <a:pt x="12" y="11"/>
                  </a:cubicBezTo>
                  <a:cubicBezTo>
                    <a:pt x="14" y="11"/>
                    <a:pt x="16" y="11"/>
                    <a:pt x="16" y="13"/>
                  </a:cubicBezTo>
                  <a:cubicBezTo>
                    <a:pt x="17" y="14"/>
                    <a:pt x="18" y="16"/>
                    <a:pt x="19" y="14"/>
                  </a:cubicBezTo>
                  <a:cubicBezTo>
                    <a:pt x="19" y="13"/>
                    <a:pt x="18" y="15"/>
                    <a:pt x="19"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3" name="Freeform 676"/>
            <p:cNvSpPr>
              <a:spLocks/>
            </p:cNvSpPr>
            <p:nvPr/>
          </p:nvSpPr>
          <p:spPr bwMode="auto">
            <a:xfrm>
              <a:off x="6863031" y="3530609"/>
              <a:ext cx="461905" cy="391821"/>
            </a:xfrm>
            <a:custGeom>
              <a:avLst/>
              <a:gdLst>
                <a:gd name="T0" fmla="*/ 95 w 99"/>
                <a:gd name="T1" fmla="*/ 73 h 84"/>
                <a:gd name="T2" fmla="*/ 93 w 99"/>
                <a:gd name="T3" fmla="*/ 68 h 84"/>
                <a:gd name="T4" fmla="*/ 90 w 99"/>
                <a:gd name="T5" fmla="*/ 65 h 84"/>
                <a:gd name="T6" fmla="*/ 86 w 99"/>
                <a:gd name="T7" fmla="*/ 60 h 84"/>
                <a:gd name="T8" fmla="*/ 87 w 99"/>
                <a:gd name="T9" fmla="*/ 55 h 84"/>
                <a:gd name="T10" fmla="*/ 89 w 99"/>
                <a:gd name="T11" fmla="*/ 50 h 84"/>
                <a:gd name="T12" fmla="*/ 84 w 99"/>
                <a:gd name="T13" fmla="*/ 49 h 84"/>
                <a:gd name="T14" fmla="*/ 84 w 99"/>
                <a:gd name="T15" fmla="*/ 46 h 84"/>
                <a:gd name="T16" fmla="*/ 84 w 99"/>
                <a:gd name="T17" fmla="*/ 40 h 84"/>
                <a:gd name="T18" fmla="*/ 82 w 99"/>
                <a:gd name="T19" fmla="*/ 36 h 84"/>
                <a:gd name="T20" fmla="*/ 85 w 99"/>
                <a:gd name="T21" fmla="*/ 31 h 84"/>
                <a:gd name="T22" fmla="*/ 86 w 99"/>
                <a:gd name="T23" fmla="*/ 20 h 84"/>
                <a:gd name="T24" fmla="*/ 79 w 99"/>
                <a:gd name="T25" fmla="*/ 18 h 84"/>
                <a:gd name="T26" fmla="*/ 76 w 99"/>
                <a:gd name="T27" fmla="*/ 15 h 84"/>
                <a:gd name="T28" fmla="*/ 71 w 99"/>
                <a:gd name="T29" fmla="*/ 13 h 84"/>
                <a:gd name="T30" fmla="*/ 66 w 99"/>
                <a:gd name="T31" fmla="*/ 12 h 84"/>
                <a:gd name="T32" fmla="*/ 61 w 99"/>
                <a:gd name="T33" fmla="*/ 11 h 84"/>
                <a:gd name="T34" fmla="*/ 57 w 99"/>
                <a:gd name="T35" fmla="*/ 12 h 84"/>
                <a:gd name="T36" fmla="*/ 53 w 99"/>
                <a:gd name="T37" fmla="*/ 15 h 84"/>
                <a:gd name="T38" fmla="*/ 49 w 99"/>
                <a:gd name="T39" fmla="*/ 17 h 84"/>
                <a:gd name="T40" fmla="*/ 46 w 99"/>
                <a:gd name="T41" fmla="*/ 20 h 84"/>
                <a:gd name="T42" fmla="*/ 33 w 99"/>
                <a:gd name="T43" fmla="*/ 18 h 84"/>
                <a:gd name="T44" fmla="*/ 30 w 99"/>
                <a:gd name="T45" fmla="*/ 16 h 84"/>
                <a:gd name="T46" fmla="*/ 25 w 99"/>
                <a:gd name="T47" fmla="*/ 15 h 84"/>
                <a:gd name="T48" fmla="*/ 24 w 99"/>
                <a:gd name="T49" fmla="*/ 10 h 84"/>
                <a:gd name="T50" fmla="*/ 20 w 99"/>
                <a:gd name="T51" fmla="*/ 5 h 84"/>
                <a:gd name="T52" fmla="*/ 14 w 99"/>
                <a:gd name="T53" fmla="*/ 5 h 84"/>
                <a:gd name="T54" fmla="*/ 11 w 99"/>
                <a:gd name="T55" fmla="*/ 7 h 84"/>
                <a:gd name="T56" fmla="*/ 5 w 99"/>
                <a:gd name="T57" fmla="*/ 4 h 84"/>
                <a:gd name="T58" fmla="*/ 1 w 99"/>
                <a:gd name="T59" fmla="*/ 3 h 84"/>
                <a:gd name="T60" fmla="*/ 0 w 99"/>
                <a:gd name="T61" fmla="*/ 5 h 84"/>
                <a:gd name="T62" fmla="*/ 1 w 99"/>
                <a:gd name="T63" fmla="*/ 8 h 84"/>
                <a:gd name="T64" fmla="*/ 1 w 99"/>
                <a:gd name="T65" fmla="*/ 10 h 84"/>
                <a:gd name="T66" fmla="*/ 1 w 99"/>
                <a:gd name="T67" fmla="*/ 12 h 84"/>
                <a:gd name="T68" fmla="*/ 3 w 99"/>
                <a:gd name="T69" fmla="*/ 14 h 84"/>
                <a:gd name="T70" fmla="*/ 3 w 99"/>
                <a:gd name="T71" fmla="*/ 16 h 84"/>
                <a:gd name="T72" fmla="*/ 5 w 99"/>
                <a:gd name="T73" fmla="*/ 21 h 84"/>
                <a:gd name="T74" fmla="*/ 8 w 99"/>
                <a:gd name="T75" fmla="*/ 24 h 84"/>
                <a:gd name="T76" fmla="*/ 10 w 99"/>
                <a:gd name="T77" fmla="*/ 25 h 84"/>
                <a:gd name="T78" fmla="*/ 8 w 99"/>
                <a:gd name="T79" fmla="*/ 37 h 84"/>
                <a:gd name="T80" fmla="*/ 12 w 99"/>
                <a:gd name="T81" fmla="*/ 41 h 84"/>
                <a:gd name="T82" fmla="*/ 18 w 99"/>
                <a:gd name="T83" fmla="*/ 47 h 84"/>
                <a:gd name="T84" fmla="*/ 17 w 99"/>
                <a:gd name="T85" fmla="*/ 50 h 84"/>
                <a:gd name="T86" fmla="*/ 19 w 99"/>
                <a:gd name="T87" fmla="*/ 52 h 84"/>
                <a:gd name="T88" fmla="*/ 22 w 99"/>
                <a:gd name="T89" fmla="*/ 58 h 84"/>
                <a:gd name="T90" fmla="*/ 24 w 99"/>
                <a:gd name="T91" fmla="*/ 55 h 84"/>
                <a:gd name="T92" fmla="*/ 25 w 99"/>
                <a:gd name="T93" fmla="*/ 56 h 84"/>
                <a:gd name="T94" fmla="*/ 26 w 99"/>
                <a:gd name="T95" fmla="*/ 57 h 84"/>
                <a:gd name="T96" fmla="*/ 30 w 99"/>
                <a:gd name="T97" fmla="*/ 57 h 84"/>
                <a:gd name="T98" fmla="*/ 35 w 99"/>
                <a:gd name="T99" fmla="*/ 66 h 84"/>
                <a:gd name="T100" fmla="*/ 46 w 99"/>
                <a:gd name="T101" fmla="*/ 74 h 84"/>
                <a:gd name="T102" fmla="*/ 52 w 99"/>
                <a:gd name="T103" fmla="*/ 76 h 84"/>
                <a:gd name="T104" fmla="*/ 56 w 99"/>
                <a:gd name="T105" fmla="*/ 75 h 84"/>
                <a:gd name="T106" fmla="*/ 56 w 99"/>
                <a:gd name="T107" fmla="*/ 76 h 84"/>
                <a:gd name="T108" fmla="*/ 61 w 99"/>
                <a:gd name="T109" fmla="*/ 73 h 84"/>
                <a:gd name="T110" fmla="*/ 60 w 99"/>
                <a:gd name="T111" fmla="*/ 73 h 84"/>
                <a:gd name="T112" fmla="*/ 62 w 99"/>
                <a:gd name="T113" fmla="*/ 73 h 84"/>
                <a:gd name="T114" fmla="*/ 65 w 99"/>
                <a:gd name="T115" fmla="*/ 77 h 84"/>
                <a:gd name="T116" fmla="*/ 69 w 99"/>
                <a:gd name="T117" fmla="*/ 81 h 84"/>
                <a:gd name="T118" fmla="*/ 88 w 99"/>
                <a:gd name="T119" fmla="*/ 84 h 84"/>
                <a:gd name="T120" fmla="*/ 92 w 99"/>
                <a:gd name="T121" fmla="*/ 77 h 84"/>
                <a:gd name="T122" fmla="*/ 95 w 99"/>
                <a:gd name="T123" fmla="*/ 73 h 84"/>
                <a:gd name="T124" fmla="*/ 95 w 99"/>
                <a:gd name="T125" fmla="*/ 7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9" h="84">
                  <a:moveTo>
                    <a:pt x="95" y="73"/>
                  </a:moveTo>
                  <a:cubicBezTo>
                    <a:pt x="93" y="72"/>
                    <a:pt x="94" y="70"/>
                    <a:pt x="93" y="68"/>
                  </a:cubicBezTo>
                  <a:cubicBezTo>
                    <a:pt x="93" y="67"/>
                    <a:pt x="91" y="66"/>
                    <a:pt x="90" y="65"/>
                  </a:cubicBezTo>
                  <a:cubicBezTo>
                    <a:pt x="88" y="64"/>
                    <a:pt x="87" y="62"/>
                    <a:pt x="86" y="60"/>
                  </a:cubicBezTo>
                  <a:cubicBezTo>
                    <a:pt x="84" y="58"/>
                    <a:pt x="85" y="58"/>
                    <a:pt x="87" y="55"/>
                  </a:cubicBezTo>
                  <a:cubicBezTo>
                    <a:pt x="88" y="54"/>
                    <a:pt x="90" y="52"/>
                    <a:pt x="89" y="50"/>
                  </a:cubicBezTo>
                  <a:cubicBezTo>
                    <a:pt x="88" y="49"/>
                    <a:pt x="85" y="49"/>
                    <a:pt x="84" y="49"/>
                  </a:cubicBezTo>
                  <a:cubicBezTo>
                    <a:pt x="83" y="48"/>
                    <a:pt x="84" y="46"/>
                    <a:pt x="84" y="46"/>
                  </a:cubicBezTo>
                  <a:cubicBezTo>
                    <a:pt x="83" y="44"/>
                    <a:pt x="83" y="41"/>
                    <a:pt x="84" y="40"/>
                  </a:cubicBezTo>
                  <a:cubicBezTo>
                    <a:pt x="86" y="38"/>
                    <a:pt x="83" y="37"/>
                    <a:pt x="82" y="36"/>
                  </a:cubicBezTo>
                  <a:cubicBezTo>
                    <a:pt x="82" y="35"/>
                    <a:pt x="84" y="32"/>
                    <a:pt x="85" y="31"/>
                  </a:cubicBezTo>
                  <a:cubicBezTo>
                    <a:pt x="85" y="30"/>
                    <a:pt x="87" y="20"/>
                    <a:pt x="86" y="20"/>
                  </a:cubicBezTo>
                  <a:cubicBezTo>
                    <a:pt x="83" y="20"/>
                    <a:pt x="82" y="20"/>
                    <a:pt x="79" y="18"/>
                  </a:cubicBezTo>
                  <a:cubicBezTo>
                    <a:pt x="78" y="17"/>
                    <a:pt x="77" y="16"/>
                    <a:pt x="76" y="15"/>
                  </a:cubicBezTo>
                  <a:cubicBezTo>
                    <a:pt x="75" y="14"/>
                    <a:pt x="72" y="14"/>
                    <a:pt x="71" y="13"/>
                  </a:cubicBezTo>
                  <a:cubicBezTo>
                    <a:pt x="69" y="13"/>
                    <a:pt x="68" y="13"/>
                    <a:pt x="66" y="12"/>
                  </a:cubicBezTo>
                  <a:cubicBezTo>
                    <a:pt x="65" y="10"/>
                    <a:pt x="63" y="11"/>
                    <a:pt x="61" y="11"/>
                  </a:cubicBezTo>
                  <a:cubicBezTo>
                    <a:pt x="60" y="12"/>
                    <a:pt x="58" y="11"/>
                    <a:pt x="57" y="12"/>
                  </a:cubicBezTo>
                  <a:cubicBezTo>
                    <a:pt x="55" y="12"/>
                    <a:pt x="54" y="14"/>
                    <a:pt x="53" y="15"/>
                  </a:cubicBezTo>
                  <a:cubicBezTo>
                    <a:pt x="52" y="16"/>
                    <a:pt x="49" y="15"/>
                    <a:pt x="49" y="17"/>
                  </a:cubicBezTo>
                  <a:cubicBezTo>
                    <a:pt x="49" y="19"/>
                    <a:pt x="48" y="19"/>
                    <a:pt x="46" y="20"/>
                  </a:cubicBezTo>
                  <a:cubicBezTo>
                    <a:pt x="41" y="21"/>
                    <a:pt x="37" y="21"/>
                    <a:pt x="33" y="18"/>
                  </a:cubicBezTo>
                  <a:cubicBezTo>
                    <a:pt x="32" y="17"/>
                    <a:pt x="31" y="16"/>
                    <a:pt x="30" y="16"/>
                  </a:cubicBezTo>
                  <a:cubicBezTo>
                    <a:pt x="28" y="14"/>
                    <a:pt x="27" y="15"/>
                    <a:pt x="25" y="15"/>
                  </a:cubicBezTo>
                  <a:cubicBezTo>
                    <a:pt x="24" y="14"/>
                    <a:pt x="24" y="11"/>
                    <a:pt x="24" y="10"/>
                  </a:cubicBezTo>
                  <a:cubicBezTo>
                    <a:pt x="21" y="9"/>
                    <a:pt x="20" y="8"/>
                    <a:pt x="20" y="5"/>
                  </a:cubicBezTo>
                  <a:cubicBezTo>
                    <a:pt x="20" y="0"/>
                    <a:pt x="16" y="3"/>
                    <a:pt x="14" y="5"/>
                  </a:cubicBezTo>
                  <a:cubicBezTo>
                    <a:pt x="13" y="6"/>
                    <a:pt x="12" y="7"/>
                    <a:pt x="11" y="7"/>
                  </a:cubicBezTo>
                  <a:cubicBezTo>
                    <a:pt x="9" y="6"/>
                    <a:pt x="6" y="6"/>
                    <a:pt x="5" y="4"/>
                  </a:cubicBezTo>
                  <a:cubicBezTo>
                    <a:pt x="3" y="2"/>
                    <a:pt x="3" y="1"/>
                    <a:pt x="1" y="3"/>
                  </a:cubicBezTo>
                  <a:cubicBezTo>
                    <a:pt x="1" y="4"/>
                    <a:pt x="0" y="4"/>
                    <a:pt x="0" y="5"/>
                  </a:cubicBezTo>
                  <a:cubicBezTo>
                    <a:pt x="0" y="6"/>
                    <a:pt x="0" y="7"/>
                    <a:pt x="1" y="8"/>
                  </a:cubicBezTo>
                  <a:cubicBezTo>
                    <a:pt x="1" y="8"/>
                    <a:pt x="2" y="10"/>
                    <a:pt x="1" y="10"/>
                  </a:cubicBezTo>
                  <a:cubicBezTo>
                    <a:pt x="1" y="11"/>
                    <a:pt x="0" y="11"/>
                    <a:pt x="1" y="12"/>
                  </a:cubicBezTo>
                  <a:cubicBezTo>
                    <a:pt x="1" y="13"/>
                    <a:pt x="3" y="13"/>
                    <a:pt x="3" y="14"/>
                  </a:cubicBezTo>
                  <a:cubicBezTo>
                    <a:pt x="3" y="15"/>
                    <a:pt x="2" y="16"/>
                    <a:pt x="3" y="16"/>
                  </a:cubicBezTo>
                  <a:cubicBezTo>
                    <a:pt x="4" y="18"/>
                    <a:pt x="4" y="19"/>
                    <a:pt x="5" y="21"/>
                  </a:cubicBezTo>
                  <a:cubicBezTo>
                    <a:pt x="6" y="22"/>
                    <a:pt x="6" y="23"/>
                    <a:pt x="8" y="24"/>
                  </a:cubicBezTo>
                  <a:cubicBezTo>
                    <a:pt x="8" y="24"/>
                    <a:pt x="10" y="25"/>
                    <a:pt x="10" y="25"/>
                  </a:cubicBezTo>
                  <a:cubicBezTo>
                    <a:pt x="11" y="29"/>
                    <a:pt x="2" y="33"/>
                    <a:pt x="8" y="37"/>
                  </a:cubicBezTo>
                  <a:cubicBezTo>
                    <a:pt x="10" y="38"/>
                    <a:pt x="10" y="40"/>
                    <a:pt x="12" y="41"/>
                  </a:cubicBezTo>
                  <a:cubicBezTo>
                    <a:pt x="14" y="43"/>
                    <a:pt x="16" y="44"/>
                    <a:pt x="18" y="47"/>
                  </a:cubicBezTo>
                  <a:cubicBezTo>
                    <a:pt x="18" y="48"/>
                    <a:pt x="17" y="49"/>
                    <a:pt x="17" y="50"/>
                  </a:cubicBezTo>
                  <a:cubicBezTo>
                    <a:pt x="18" y="51"/>
                    <a:pt x="20" y="51"/>
                    <a:pt x="19" y="52"/>
                  </a:cubicBezTo>
                  <a:cubicBezTo>
                    <a:pt x="19" y="55"/>
                    <a:pt x="21" y="56"/>
                    <a:pt x="22" y="58"/>
                  </a:cubicBezTo>
                  <a:cubicBezTo>
                    <a:pt x="24" y="57"/>
                    <a:pt x="23" y="56"/>
                    <a:pt x="24" y="55"/>
                  </a:cubicBezTo>
                  <a:cubicBezTo>
                    <a:pt x="24" y="55"/>
                    <a:pt x="25" y="56"/>
                    <a:pt x="25" y="56"/>
                  </a:cubicBezTo>
                  <a:cubicBezTo>
                    <a:pt x="27" y="56"/>
                    <a:pt x="25" y="56"/>
                    <a:pt x="26" y="57"/>
                  </a:cubicBezTo>
                  <a:cubicBezTo>
                    <a:pt x="27" y="58"/>
                    <a:pt x="28" y="55"/>
                    <a:pt x="30" y="57"/>
                  </a:cubicBezTo>
                  <a:cubicBezTo>
                    <a:pt x="32" y="60"/>
                    <a:pt x="33" y="63"/>
                    <a:pt x="35" y="66"/>
                  </a:cubicBezTo>
                  <a:cubicBezTo>
                    <a:pt x="37" y="69"/>
                    <a:pt x="42" y="72"/>
                    <a:pt x="46" y="74"/>
                  </a:cubicBezTo>
                  <a:cubicBezTo>
                    <a:pt x="48" y="75"/>
                    <a:pt x="50" y="75"/>
                    <a:pt x="52" y="76"/>
                  </a:cubicBezTo>
                  <a:cubicBezTo>
                    <a:pt x="53" y="76"/>
                    <a:pt x="56" y="75"/>
                    <a:pt x="56" y="75"/>
                  </a:cubicBezTo>
                  <a:cubicBezTo>
                    <a:pt x="56" y="75"/>
                    <a:pt x="56" y="76"/>
                    <a:pt x="56" y="76"/>
                  </a:cubicBezTo>
                  <a:cubicBezTo>
                    <a:pt x="57" y="76"/>
                    <a:pt x="60" y="74"/>
                    <a:pt x="61" y="73"/>
                  </a:cubicBezTo>
                  <a:cubicBezTo>
                    <a:pt x="61" y="73"/>
                    <a:pt x="60" y="73"/>
                    <a:pt x="60" y="73"/>
                  </a:cubicBezTo>
                  <a:cubicBezTo>
                    <a:pt x="60" y="72"/>
                    <a:pt x="62" y="73"/>
                    <a:pt x="62" y="73"/>
                  </a:cubicBezTo>
                  <a:cubicBezTo>
                    <a:pt x="64" y="74"/>
                    <a:pt x="64" y="75"/>
                    <a:pt x="65" y="77"/>
                  </a:cubicBezTo>
                  <a:cubicBezTo>
                    <a:pt x="66" y="80"/>
                    <a:pt x="67" y="80"/>
                    <a:pt x="69" y="81"/>
                  </a:cubicBezTo>
                  <a:cubicBezTo>
                    <a:pt x="75" y="82"/>
                    <a:pt x="82" y="83"/>
                    <a:pt x="88" y="84"/>
                  </a:cubicBezTo>
                  <a:cubicBezTo>
                    <a:pt x="88" y="80"/>
                    <a:pt x="89" y="79"/>
                    <a:pt x="92" y="77"/>
                  </a:cubicBezTo>
                  <a:cubicBezTo>
                    <a:pt x="94" y="76"/>
                    <a:pt x="99" y="75"/>
                    <a:pt x="95" y="73"/>
                  </a:cubicBezTo>
                  <a:cubicBezTo>
                    <a:pt x="94" y="72"/>
                    <a:pt x="97" y="74"/>
                    <a:pt x="95" y="7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4" name="Freeform 677"/>
            <p:cNvSpPr>
              <a:spLocks/>
            </p:cNvSpPr>
            <p:nvPr/>
          </p:nvSpPr>
          <p:spPr bwMode="auto">
            <a:xfrm>
              <a:off x="6872588" y="3535388"/>
              <a:ext cx="36635" cy="27078"/>
            </a:xfrm>
            <a:custGeom>
              <a:avLst/>
              <a:gdLst>
                <a:gd name="T0" fmla="*/ 1 w 8"/>
                <a:gd name="T1" fmla="*/ 1 h 6"/>
                <a:gd name="T2" fmla="*/ 3 w 8"/>
                <a:gd name="T3" fmla="*/ 4 h 6"/>
                <a:gd name="T4" fmla="*/ 8 w 8"/>
                <a:gd name="T5" fmla="*/ 6 h 6"/>
                <a:gd name="T6" fmla="*/ 0 w 8"/>
                <a:gd name="T7" fmla="*/ 0 h 6"/>
                <a:gd name="T8" fmla="*/ 1 w 8"/>
                <a:gd name="T9" fmla="*/ 1 h 6"/>
                <a:gd name="T10" fmla="*/ 1 w 8"/>
                <a:gd name="T11" fmla="*/ 1 h 6"/>
              </a:gdLst>
              <a:ahLst/>
              <a:cxnLst>
                <a:cxn ang="0">
                  <a:pos x="T0" y="T1"/>
                </a:cxn>
                <a:cxn ang="0">
                  <a:pos x="T2" y="T3"/>
                </a:cxn>
                <a:cxn ang="0">
                  <a:pos x="T4" y="T5"/>
                </a:cxn>
                <a:cxn ang="0">
                  <a:pos x="T6" y="T7"/>
                </a:cxn>
                <a:cxn ang="0">
                  <a:pos x="T8" y="T9"/>
                </a:cxn>
                <a:cxn ang="0">
                  <a:pos x="T10" y="T11"/>
                </a:cxn>
              </a:cxnLst>
              <a:rect l="0" t="0" r="r" b="b"/>
              <a:pathLst>
                <a:path w="8" h="6">
                  <a:moveTo>
                    <a:pt x="1" y="1"/>
                  </a:moveTo>
                  <a:cubicBezTo>
                    <a:pt x="2" y="1"/>
                    <a:pt x="2" y="3"/>
                    <a:pt x="3" y="4"/>
                  </a:cubicBezTo>
                  <a:cubicBezTo>
                    <a:pt x="5" y="4"/>
                    <a:pt x="6" y="5"/>
                    <a:pt x="8" y="6"/>
                  </a:cubicBezTo>
                  <a:cubicBezTo>
                    <a:pt x="7" y="2"/>
                    <a:pt x="3" y="1"/>
                    <a:pt x="0" y="0"/>
                  </a:cubicBezTo>
                  <a:cubicBezTo>
                    <a:pt x="0" y="1"/>
                    <a:pt x="0" y="1"/>
                    <a:pt x="1" y="1"/>
                  </a:cubicBezTo>
                  <a:cubicBezTo>
                    <a:pt x="2" y="1"/>
                    <a:pt x="0" y="1"/>
                    <a:pt x="1"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5" name="Freeform 678"/>
            <p:cNvSpPr>
              <a:spLocks/>
            </p:cNvSpPr>
            <p:nvPr/>
          </p:nvSpPr>
          <p:spPr bwMode="auto">
            <a:xfrm>
              <a:off x="6764278" y="3422300"/>
              <a:ext cx="164057" cy="84419"/>
            </a:xfrm>
            <a:custGeom>
              <a:avLst/>
              <a:gdLst>
                <a:gd name="T0" fmla="*/ 26 w 35"/>
                <a:gd name="T1" fmla="*/ 15 h 18"/>
                <a:gd name="T2" fmla="*/ 30 w 35"/>
                <a:gd name="T3" fmla="*/ 17 h 18"/>
                <a:gd name="T4" fmla="*/ 34 w 35"/>
                <a:gd name="T5" fmla="*/ 17 h 18"/>
                <a:gd name="T6" fmla="*/ 33 w 35"/>
                <a:gd name="T7" fmla="*/ 12 h 18"/>
                <a:gd name="T8" fmla="*/ 30 w 35"/>
                <a:gd name="T9" fmla="*/ 10 h 18"/>
                <a:gd name="T10" fmla="*/ 27 w 35"/>
                <a:gd name="T11" fmla="*/ 7 h 18"/>
                <a:gd name="T12" fmla="*/ 19 w 35"/>
                <a:gd name="T13" fmla="*/ 6 h 18"/>
                <a:gd name="T14" fmla="*/ 9 w 35"/>
                <a:gd name="T15" fmla="*/ 4 h 18"/>
                <a:gd name="T16" fmla="*/ 0 w 35"/>
                <a:gd name="T17" fmla="*/ 2 h 18"/>
                <a:gd name="T18" fmla="*/ 8 w 35"/>
                <a:gd name="T19" fmla="*/ 14 h 18"/>
                <a:gd name="T20" fmla="*/ 18 w 35"/>
                <a:gd name="T21" fmla="*/ 18 h 18"/>
                <a:gd name="T22" fmla="*/ 26 w 35"/>
                <a:gd name="T23" fmla="*/ 15 h 18"/>
                <a:gd name="T24" fmla="*/ 26 w 35"/>
                <a:gd name="T25"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18">
                  <a:moveTo>
                    <a:pt x="26" y="15"/>
                  </a:moveTo>
                  <a:cubicBezTo>
                    <a:pt x="27" y="14"/>
                    <a:pt x="29" y="16"/>
                    <a:pt x="30" y="17"/>
                  </a:cubicBezTo>
                  <a:cubicBezTo>
                    <a:pt x="30" y="17"/>
                    <a:pt x="34" y="17"/>
                    <a:pt x="34" y="17"/>
                  </a:cubicBezTo>
                  <a:cubicBezTo>
                    <a:pt x="35" y="16"/>
                    <a:pt x="30" y="12"/>
                    <a:pt x="33" y="12"/>
                  </a:cubicBezTo>
                  <a:cubicBezTo>
                    <a:pt x="32" y="11"/>
                    <a:pt x="30" y="11"/>
                    <a:pt x="30" y="10"/>
                  </a:cubicBezTo>
                  <a:cubicBezTo>
                    <a:pt x="30" y="8"/>
                    <a:pt x="29" y="7"/>
                    <a:pt x="27" y="7"/>
                  </a:cubicBezTo>
                  <a:cubicBezTo>
                    <a:pt x="24" y="7"/>
                    <a:pt x="22" y="8"/>
                    <a:pt x="19" y="6"/>
                  </a:cubicBezTo>
                  <a:cubicBezTo>
                    <a:pt x="16" y="5"/>
                    <a:pt x="13" y="5"/>
                    <a:pt x="9" y="4"/>
                  </a:cubicBezTo>
                  <a:cubicBezTo>
                    <a:pt x="6" y="3"/>
                    <a:pt x="4" y="0"/>
                    <a:pt x="0" y="2"/>
                  </a:cubicBezTo>
                  <a:cubicBezTo>
                    <a:pt x="3" y="6"/>
                    <a:pt x="11" y="7"/>
                    <a:pt x="8" y="14"/>
                  </a:cubicBezTo>
                  <a:cubicBezTo>
                    <a:pt x="11" y="14"/>
                    <a:pt x="18" y="14"/>
                    <a:pt x="18" y="18"/>
                  </a:cubicBezTo>
                  <a:cubicBezTo>
                    <a:pt x="18" y="15"/>
                    <a:pt x="24" y="15"/>
                    <a:pt x="26" y="15"/>
                  </a:cubicBezTo>
                  <a:cubicBezTo>
                    <a:pt x="27" y="14"/>
                    <a:pt x="19" y="15"/>
                    <a:pt x="26"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6" name="Freeform 679"/>
            <p:cNvSpPr>
              <a:spLocks/>
            </p:cNvSpPr>
            <p:nvPr/>
          </p:nvSpPr>
          <p:spPr bwMode="auto">
            <a:xfrm>
              <a:off x="6877367" y="3478048"/>
              <a:ext cx="125829" cy="98753"/>
            </a:xfrm>
            <a:custGeom>
              <a:avLst/>
              <a:gdLst>
                <a:gd name="T0" fmla="*/ 8 w 27"/>
                <a:gd name="T1" fmla="*/ 2 h 21"/>
                <a:gd name="T2" fmla="*/ 10 w 27"/>
                <a:gd name="T3" fmla="*/ 5 h 21"/>
                <a:gd name="T4" fmla="*/ 7 w 27"/>
                <a:gd name="T5" fmla="*/ 5 h 21"/>
                <a:gd name="T6" fmla="*/ 4 w 27"/>
                <a:gd name="T7" fmla="*/ 3 h 21"/>
                <a:gd name="T8" fmla="*/ 4 w 27"/>
                <a:gd name="T9" fmla="*/ 7 h 21"/>
                <a:gd name="T10" fmla="*/ 6 w 27"/>
                <a:gd name="T11" fmla="*/ 11 h 21"/>
                <a:gd name="T12" fmla="*/ 8 w 27"/>
                <a:gd name="T13" fmla="*/ 14 h 21"/>
                <a:gd name="T14" fmla="*/ 9 w 27"/>
                <a:gd name="T15" fmla="*/ 17 h 21"/>
                <a:gd name="T16" fmla="*/ 16 w 27"/>
                <a:gd name="T17" fmla="*/ 13 h 21"/>
                <a:gd name="T18" fmla="*/ 17 w 27"/>
                <a:gd name="T19" fmla="*/ 16 h 21"/>
                <a:gd name="T20" fmla="*/ 21 w 27"/>
                <a:gd name="T21" fmla="*/ 21 h 21"/>
                <a:gd name="T22" fmla="*/ 21 w 27"/>
                <a:gd name="T23" fmla="*/ 18 h 21"/>
                <a:gd name="T24" fmla="*/ 23 w 27"/>
                <a:gd name="T25" fmla="*/ 16 h 21"/>
                <a:gd name="T26" fmla="*/ 25 w 27"/>
                <a:gd name="T27" fmla="*/ 11 h 21"/>
                <a:gd name="T28" fmla="*/ 19 w 27"/>
                <a:gd name="T29" fmla="*/ 1 h 21"/>
                <a:gd name="T30" fmla="*/ 12 w 27"/>
                <a:gd name="T31" fmla="*/ 2 h 21"/>
                <a:gd name="T32" fmla="*/ 9 w 27"/>
                <a:gd name="T33" fmla="*/ 0 h 21"/>
                <a:gd name="T34" fmla="*/ 8 w 27"/>
                <a:gd name="T35" fmla="*/ 2 h 21"/>
                <a:gd name="T36" fmla="*/ 8 w 27"/>
                <a:gd name="T37" fmla="*/ 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21">
                  <a:moveTo>
                    <a:pt x="8" y="2"/>
                  </a:moveTo>
                  <a:cubicBezTo>
                    <a:pt x="8" y="2"/>
                    <a:pt x="11" y="4"/>
                    <a:pt x="10" y="5"/>
                  </a:cubicBezTo>
                  <a:cubicBezTo>
                    <a:pt x="10" y="5"/>
                    <a:pt x="7" y="5"/>
                    <a:pt x="7" y="5"/>
                  </a:cubicBezTo>
                  <a:cubicBezTo>
                    <a:pt x="5" y="5"/>
                    <a:pt x="5" y="3"/>
                    <a:pt x="4" y="3"/>
                  </a:cubicBezTo>
                  <a:cubicBezTo>
                    <a:pt x="0" y="2"/>
                    <a:pt x="4" y="6"/>
                    <a:pt x="4" y="7"/>
                  </a:cubicBezTo>
                  <a:cubicBezTo>
                    <a:pt x="4" y="10"/>
                    <a:pt x="7" y="8"/>
                    <a:pt x="6" y="11"/>
                  </a:cubicBezTo>
                  <a:cubicBezTo>
                    <a:pt x="5" y="13"/>
                    <a:pt x="7" y="13"/>
                    <a:pt x="8" y="14"/>
                  </a:cubicBezTo>
                  <a:cubicBezTo>
                    <a:pt x="9" y="14"/>
                    <a:pt x="9" y="16"/>
                    <a:pt x="9" y="17"/>
                  </a:cubicBezTo>
                  <a:cubicBezTo>
                    <a:pt x="10" y="16"/>
                    <a:pt x="14" y="14"/>
                    <a:pt x="16" y="13"/>
                  </a:cubicBezTo>
                  <a:cubicBezTo>
                    <a:pt x="17" y="13"/>
                    <a:pt x="17" y="15"/>
                    <a:pt x="17" y="16"/>
                  </a:cubicBezTo>
                  <a:cubicBezTo>
                    <a:pt x="17" y="19"/>
                    <a:pt x="18" y="20"/>
                    <a:pt x="21" y="21"/>
                  </a:cubicBezTo>
                  <a:cubicBezTo>
                    <a:pt x="21" y="20"/>
                    <a:pt x="21" y="18"/>
                    <a:pt x="21" y="18"/>
                  </a:cubicBezTo>
                  <a:cubicBezTo>
                    <a:pt x="22" y="17"/>
                    <a:pt x="23" y="17"/>
                    <a:pt x="23" y="16"/>
                  </a:cubicBezTo>
                  <a:cubicBezTo>
                    <a:pt x="24" y="14"/>
                    <a:pt x="24" y="12"/>
                    <a:pt x="25" y="11"/>
                  </a:cubicBezTo>
                  <a:cubicBezTo>
                    <a:pt x="27" y="8"/>
                    <a:pt x="21" y="2"/>
                    <a:pt x="19" y="1"/>
                  </a:cubicBezTo>
                  <a:cubicBezTo>
                    <a:pt x="17" y="4"/>
                    <a:pt x="15" y="4"/>
                    <a:pt x="12" y="2"/>
                  </a:cubicBezTo>
                  <a:cubicBezTo>
                    <a:pt x="12" y="1"/>
                    <a:pt x="10" y="0"/>
                    <a:pt x="9" y="0"/>
                  </a:cubicBezTo>
                  <a:cubicBezTo>
                    <a:pt x="8" y="0"/>
                    <a:pt x="8" y="1"/>
                    <a:pt x="8" y="2"/>
                  </a:cubicBezTo>
                  <a:cubicBezTo>
                    <a:pt x="9" y="3"/>
                    <a:pt x="7" y="0"/>
                    <a:pt x="8"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7" name="Freeform 680"/>
            <p:cNvSpPr>
              <a:spLocks/>
            </p:cNvSpPr>
            <p:nvPr/>
          </p:nvSpPr>
          <p:spPr bwMode="auto">
            <a:xfrm>
              <a:off x="6918778" y="3787046"/>
              <a:ext cx="41412" cy="47783"/>
            </a:xfrm>
            <a:custGeom>
              <a:avLst/>
              <a:gdLst>
                <a:gd name="T0" fmla="*/ 3 w 9"/>
                <a:gd name="T1" fmla="*/ 2 h 10"/>
                <a:gd name="T2" fmla="*/ 0 w 9"/>
                <a:gd name="T3" fmla="*/ 7 h 10"/>
                <a:gd name="T4" fmla="*/ 4 w 9"/>
                <a:gd name="T5" fmla="*/ 8 h 10"/>
                <a:gd name="T6" fmla="*/ 9 w 9"/>
                <a:gd name="T7" fmla="*/ 10 h 10"/>
                <a:gd name="T8" fmla="*/ 7 w 9"/>
                <a:gd name="T9" fmla="*/ 5 h 10"/>
                <a:gd name="T10" fmla="*/ 8 w 9"/>
                <a:gd name="T11" fmla="*/ 3 h 10"/>
                <a:gd name="T12" fmla="*/ 3 w 9"/>
                <a:gd name="T13" fmla="*/ 2 h 10"/>
                <a:gd name="T14" fmla="*/ 3 w 9"/>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0">
                  <a:moveTo>
                    <a:pt x="3" y="2"/>
                  </a:moveTo>
                  <a:cubicBezTo>
                    <a:pt x="1" y="3"/>
                    <a:pt x="0" y="5"/>
                    <a:pt x="0" y="7"/>
                  </a:cubicBezTo>
                  <a:cubicBezTo>
                    <a:pt x="1" y="7"/>
                    <a:pt x="4" y="7"/>
                    <a:pt x="4" y="8"/>
                  </a:cubicBezTo>
                  <a:cubicBezTo>
                    <a:pt x="6" y="10"/>
                    <a:pt x="7" y="10"/>
                    <a:pt x="9" y="10"/>
                  </a:cubicBezTo>
                  <a:cubicBezTo>
                    <a:pt x="9" y="10"/>
                    <a:pt x="7" y="5"/>
                    <a:pt x="7" y="5"/>
                  </a:cubicBezTo>
                  <a:cubicBezTo>
                    <a:pt x="8" y="5"/>
                    <a:pt x="9" y="5"/>
                    <a:pt x="8" y="3"/>
                  </a:cubicBezTo>
                  <a:cubicBezTo>
                    <a:pt x="6" y="2"/>
                    <a:pt x="5" y="0"/>
                    <a:pt x="3" y="2"/>
                  </a:cubicBezTo>
                  <a:cubicBezTo>
                    <a:pt x="1" y="4"/>
                    <a:pt x="4" y="1"/>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8" name="Freeform 681"/>
            <p:cNvSpPr>
              <a:spLocks/>
            </p:cNvSpPr>
            <p:nvPr/>
          </p:nvSpPr>
          <p:spPr bwMode="auto">
            <a:xfrm>
              <a:off x="6657564" y="3610247"/>
              <a:ext cx="162463" cy="125829"/>
            </a:xfrm>
            <a:custGeom>
              <a:avLst/>
              <a:gdLst>
                <a:gd name="T0" fmla="*/ 29 w 35"/>
                <a:gd name="T1" fmla="*/ 10 h 27"/>
                <a:gd name="T2" fmla="*/ 30 w 35"/>
                <a:gd name="T3" fmla="*/ 7 h 27"/>
                <a:gd name="T4" fmla="*/ 29 w 35"/>
                <a:gd name="T5" fmla="*/ 5 h 27"/>
                <a:gd name="T6" fmla="*/ 35 w 35"/>
                <a:gd name="T7" fmla="*/ 0 h 27"/>
                <a:gd name="T8" fmla="*/ 25 w 35"/>
                <a:gd name="T9" fmla="*/ 1 h 27"/>
                <a:gd name="T10" fmla="*/ 19 w 35"/>
                <a:gd name="T11" fmla="*/ 2 h 27"/>
                <a:gd name="T12" fmla="*/ 13 w 35"/>
                <a:gd name="T13" fmla="*/ 2 h 27"/>
                <a:gd name="T14" fmla="*/ 8 w 35"/>
                <a:gd name="T15" fmla="*/ 2 h 27"/>
                <a:gd name="T16" fmla="*/ 7 w 35"/>
                <a:gd name="T17" fmla="*/ 4 h 27"/>
                <a:gd name="T18" fmla="*/ 6 w 35"/>
                <a:gd name="T19" fmla="*/ 6 h 27"/>
                <a:gd name="T20" fmla="*/ 3 w 35"/>
                <a:gd name="T21" fmla="*/ 6 h 27"/>
                <a:gd name="T22" fmla="*/ 3 w 35"/>
                <a:gd name="T23" fmla="*/ 10 h 27"/>
                <a:gd name="T24" fmla="*/ 4 w 35"/>
                <a:gd name="T25" fmla="*/ 14 h 27"/>
                <a:gd name="T26" fmla="*/ 2 w 35"/>
                <a:gd name="T27" fmla="*/ 22 h 27"/>
                <a:gd name="T28" fmla="*/ 7 w 35"/>
                <a:gd name="T29" fmla="*/ 27 h 27"/>
                <a:gd name="T30" fmla="*/ 13 w 35"/>
                <a:gd name="T31" fmla="*/ 24 h 27"/>
                <a:gd name="T32" fmla="*/ 22 w 35"/>
                <a:gd name="T33" fmla="*/ 19 h 27"/>
                <a:gd name="T34" fmla="*/ 28 w 35"/>
                <a:gd name="T35" fmla="*/ 15 h 27"/>
                <a:gd name="T36" fmla="*/ 29 w 35"/>
                <a:gd name="T37" fmla="*/ 10 h 27"/>
                <a:gd name="T38" fmla="*/ 29 w 35"/>
                <a:gd name="T39"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27">
                  <a:moveTo>
                    <a:pt x="29" y="10"/>
                  </a:moveTo>
                  <a:cubicBezTo>
                    <a:pt x="30" y="9"/>
                    <a:pt x="31" y="8"/>
                    <a:pt x="30" y="7"/>
                  </a:cubicBezTo>
                  <a:cubicBezTo>
                    <a:pt x="29" y="6"/>
                    <a:pt x="28" y="6"/>
                    <a:pt x="29" y="5"/>
                  </a:cubicBezTo>
                  <a:cubicBezTo>
                    <a:pt x="31" y="3"/>
                    <a:pt x="35" y="3"/>
                    <a:pt x="35" y="0"/>
                  </a:cubicBezTo>
                  <a:cubicBezTo>
                    <a:pt x="32" y="0"/>
                    <a:pt x="28" y="0"/>
                    <a:pt x="25" y="1"/>
                  </a:cubicBezTo>
                  <a:cubicBezTo>
                    <a:pt x="23" y="1"/>
                    <a:pt x="21" y="2"/>
                    <a:pt x="19" y="2"/>
                  </a:cubicBezTo>
                  <a:cubicBezTo>
                    <a:pt x="16" y="2"/>
                    <a:pt x="15" y="1"/>
                    <a:pt x="13" y="2"/>
                  </a:cubicBezTo>
                  <a:cubicBezTo>
                    <a:pt x="11" y="3"/>
                    <a:pt x="10" y="3"/>
                    <a:pt x="8" y="2"/>
                  </a:cubicBezTo>
                  <a:cubicBezTo>
                    <a:pt x="6" y="0"/>
                    <a:pt x="7" y="4"/>
                    <a:pt x="7" y="4"/>
                  </a:cubicBezTo>
                  <a:cubicBezTo>
                    <a:pt x="6" y="5"/>
                    <a:pt x="6" y="6"/>
                    <a:pt x="6" y="6"/>
                  </a:cubicBezTo>
                  <a:cubicBezTo>
                    <a:pt x="5" y="8"/>
                    <a:pt x="4" y="6"/>
                    <a:pt x="3" y="6"/>
                  </a:cubicBezTo>
                  <a:cubicBezTo>
                    <a:pt x="2" y="7"/>
                    <a:pt x="3" y="9"/>
                    <a:pt x="3" y="10"/>
                  </a:cubicBezTo>
                  <a:cubicBezTo>
                    <a:pt x="3" y="11"/>
                    <a:pt x="2" y="13"/>
                    <a:pt x="4" y="14"/>
                  </a:cubicBezTo>
                  <a:cubicBezTo>
                    <a:pt x="9" y="17"/>
                    <a:pt x="5" y="19"/>
                    <a:pt x="2" y="22"/>
                  </a:cubicBezTo>
                  <a:cubicBezTo>
                    <a:pt x="0" y="24"/>
                    <a:pt x="5" y="27"/>
                    <a:pt x="7" y="27"/>
                  </a:cubicBezTo>
                  <a:cubicBezTo>
                    <a:pt x="9" y="27"/>
                    <a:pt x="11" y="25"/>
                    <a:pt x="13" y="24"/>
                  </a:cubicBezTo>
                  <a:cubicBezTo>
                    <a:pt x="16" y="22"/>
                    <a:pt x="19" y="21"/>
                    <a:pt x="22" y="19"/>
                  </a:cubicBezTo>
                  <a:cubicBezTo>
                    <a:pt x="24" y="18"/>
                    <a:pt x="26" y="17"/>
                    <a:pt x="28" y="15"/>
                  </a:cubicBezTo>
                  <a:cubicBezTo>
                    <a:pt x="29" y="13"/>
                    <a:pt x="28" y="11"/>
                    <a:pt x="29" y="10"/>
                  </a:cubicBezTo>
                  <a:cubicBezTo>
                    <a:pt x="30" y="8"/>
                    <a:pt x="29" y="11"/>
                    <a:pt x="2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89" name="Freeform 682"/>
            <p:cNvSpPr>
              <a:spLocks/>
            </p:cNvSpPr>
            <p:nvPr/>
          </p:nvSpPr>
          <p:spPr bwMode="auto">
            <a:xfrm>
              <a:off x="6732424" y="3600692"/>
              <a:ext cx="232545" cy="219803"/>
            </a:xfrm>
            <a:custGeom>
              <a:avLst/>
              <a:gdLst>
                <a:gd name="T0" fmla="*/ 47 w 50"/>
                <a:gd name="T1" fmla="*/ 36 h 47"/>
                <a:gd name="T2" fmla="*/ 45 w 50"/>
                <a:gd name="T3" fmla="*/ 34 h 47"/>
                <a:gd name="T4" fmla="*/ 46 w 50"/>
                <a:gd name="T5" fmla="*/ 32 h 47"/>
                <a:gd name="T6" fmla="*/ 41 w 50"/>
                <a:gd name="T7" fmla="*/ 27 h 47"/>
                <a:gd name="T8" fmla="*/ 38 w 50"/>
                <a:gd name="T9" fmla="*/ 25 h 47"/>
                <a:gd name="T10" fmla="*/ 35 w 50"/>
                <a:gd name="T11" fmla="*/ 18 h 47"/>
                <a:gd name="T12" fmla="*/ 38 w 50"/>
                <a:gd name="T13" fmla="*/ 10 h 47"/>
                <a:gd name="T14" fmla="*/ 34 w 50"/>
                <a:gd name="T15" fmla="*/ 6 h 47"/>
                <a:gd name="T16" fmla="*/ 32 w 50"/>
                <a:gd name="T17" fmla="*/ 2 h 47"/>
                <a:gd name="T18" fmla="*/ 30 w 50"/>
                <a:gd name="T19" fmla="*/ 3 h 47"/>
                <a:gd name="T20" fmla="*/ 28 w 50"/>
                <a:gd name="T21" fmla="*/ 1 h 47"/>
                <a:gd name="T22" fmla="*/ 25 w 50"/>
                <a:gd name="T23" fmla="*/ 2 h 47"/>
                <a:gd name="T24" fmla="*/ 20 w 50"/>
                <a:gd name="T25" fmla="*/ 1 h 47"/>
                <a:gd name="T26" fmla="*/ 18 w 50"/>
                <a:gd name="T27" fmla="*/ 4 h 47"/>
                <a:gd name="T28" fmla="*/ 13 w 50"/>
                <a:gd name="T29" fmla="*/ 7 h 47"/>
                <a:gd name="T30" fmla="*/ 14 w 50"/>
                <a:gd name="T31" fmla="*/ 10 h 47"/>
                <a:gd name="T32" fmla="*/ 13 w 50"/>
                <a:gd name="T33" fmla="*/ 13 h 47"/>
                <a:gd name="T34" fmla="*/ 9 w 50"/>
                <a:gd name="T35" fmla="*/ 19 h 47"/>
                <a:gd name="T36" fmla="*/ 1 w 50"/>
                <a:gd name="T37" fmla="*/ 25 h 47"/>
                <a:gd name="T38" fmla="*/ 3 w 50"/>
                <a:gd name="T39" fmla="*/ 30 h 47"/>
                <a:gd name="T40" fmla="*/ 9 w 50"/>
                <a:gd name="T41" fmla="*/ 31 h 47"/>
                <a:gd name="T42" fmla="*/ 18 w 50"/>
                <a:gd name="T43" fmla="*/ 36 h 47"/>
                <a:gd name="T44" fmla="*/ 29 w 50"/>
                <a:gd name="T45" fmla="*/ 45 h 47"/>
                <a:gd name="T46" fmla="*/ 38 w 50"/>
                <a:gd name="T47" fmla="*/ 47 h 47"/>
                <a:gd name="T48" fmla="*/ 43 w 50"/>
                <a:gd name="T49" fmla="*/ 42 h 47"/>
                <a:gd name="T50" fmla="*/ 50 w 50"/>
                <a:gd name="T51" fmla="*/ 43 h 47"/>
                <a:gd name="T52" fmla="*/ 47 w 50"/>
                <a:gd name="T53" fmla="*/ 39 h 47"/>
                <a:gd name="T54" fmla="*/ 47 w 50"/>
                <a:gd name="T55" fmla="*/ 36 h 47"/>
                <a:gd name="T56" fmla="*/ 47 w 50"/>
                <a:gd name="T57" fmla="*/ 36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47">
                  <a:moveTo>
                    <a:pt x="47" y="36"/>
                  </a:moveTo>
                  <a:cubicBezTo>
                    <a:pt x="47" y="36"/>
                    <a:pt x="45" y="35"/>
                    <a:pt x="45" y="34"/>
                  </a:cubicBezTo>
                  <a:cubicBezTo>
                    <a:pt x="45" y="33"/>
                    <a:pt x="46" y="33"/>
                    <a:pt x="46" y="32"/>
                  </a:cubicBezTo>
                  <a:cubicBezTo>
                    <a:pt x="45" y="30"/>
                    <a:pt x="43" y="29"/>
                    <a:pt x="41" y="27"/>
                  </a:cubicBezTo>
                  <a:cubicBezTo>
                    <a:pt x="40" y="27"/>
                    <a:pt x="38" y="26"/>
                    <a:pt x="38" y="25"/>
                  </a:cubicBezTo>
                  <a:cubicBezTo>
                    <a:pt x="37" y="23"/>
                    <a:pt x="35" y="21"/>
                    <a:pt x="35" y="18"/>
                  </a:cubicBezTo>
                  <a:cubicBezTo>
                    <a:pt x="34" y="16"/>
                    <a:pt x="40" y="12"/>
                    <a:pt x="38" y="10"/>
                  </a:cubicBezTo>
                  <a:cubicBezTo>
                    <a:pt x="36" y="9"/>
                    <a:pt x="35" y="8"/>
                    <a:pt x="34" y="6"/>
                  </a:cubicBezTo>
                  <a:cubicBezTo>
                    <a:pt x="33" y="5"/>
                    <a:pt x="33" y="3"/>
                    <a:pt x="32" y="2"/>
                  </a:cubicBezTo>
                  <a:cubicBezTo>
                    <a:pt x="31" y="2"/>
                    <a:pt x="31" y="3"/>
                    <a:pt x="30" y="3"/>
                  </a:cubicBezTo>
                  <a:cubicBezTo>
                    <a:pt x="28" y="3"/>
                    <a:pt x="29" y="1"/>
                    <a:pt x="28" y="1"/>
                  </a:cubicBezTo>
                  <a:cubicBezTo>
                    <a:pt x="27" y="1"/>
                    <a:pt x="25" y="2"/>
                    <a:pt x="25" y="2"/>
                  </a:cubicBezTo>
                  <a:cubicBezTo>
                    <a:pt x="23" y="0"/>
                    <a:pt x="22" y="1"/>
                    <a:pt x="20" y="1"/>
                  </a:cubicBezTo>
                  <a:cubicBezTo>
                    <a:pt x="18" y="2"/>
                    <a:pt x="19" y="3"/>
                    <a:pt x="18" y="4"/>
                  </a:cubicBezTo>
                  <a:cubicBezTo>
                    <a:pt x="16" y="5"/>
                    <a:pt x="14" y="5"/>
                    <a:pt x="13" y="7"/>
                  </a:cubicBezTo>
                  <a:cubicBezTo>
                    <a:pt x="12" y="9"/>
                    <a:pt x="14" y="8"/>
                    <a:pt x="14" y="10"/>
                  </a:cubicBezTo>
                  <a:cubicBezTo>
                    <a:pt x="14" y="11"/>
                    <a:pt x="13" y="11"/>
                    <a:pt x="13" y="13"/>
                  </a:cubicBezTo>
                  <a:cubicBezTo>
                    <a:pt x="13" y="16"/>
                    <a:pt x="12" y="17"/>
                    <a:pt x="9" y="19"/>
                  </a:cubicBezTo>
                  <a:cubicBezTo>
                    <a:pt x="7" y="20"/>
                    <a:pt x="0" y="23"/>
                    <a:pt x="1" y="25"/>
                  </a:cubicBezTo>
                  <a:cubicBezTo>
                    <a:pt x="2" y="26"/>
                    <a:pt x="2" y="29"/>
                    <a:pt x="3" y="30"/>
                  </a:cubicBezTo>
                  <a:cubicBezTo>
                    <a:pt x="4" y="31"/>
                    <a:pt x="8" y="31"/>
                    <a:pt x="9" y="31"/>
                  </a:cubicBezTo>
                  <a:cubicBezTo>
                    <a:pt x="12" y="32"/>
                    <a:pt x="15" y="34"/>
                    <a:pt x="18" y="36"/>
                  </a:cubicBezTo>
                  <a:cubicBezTo>
                    <a:pt x="22" y="39"/>
                    <a:pt x="25" y="42"/>
                    <a:pt x="29" y="45"/>
                  </a:cubicBezTo>
                  <a:cubicBezTo>
                    <a:pt x="32" y="47"/>
                    <a:pt x="35" y="47"/>
                    <a:pt x="38" y="47"/>
                  </a:cubicBezTo>
                  <a:cubicBezTo>
                    <a:pt x="41" y="47"/>
                    <a:pt x="41" y="44"/>
                    <a:pt x="43" y="42"/>
                  </a:cubicBezTo>
                  <a:cubicBezTo>
                    <a:pt x="45" y="40"/>
                    <a:pt x="49" y="44"/>
                    <a:pt x="50" y="43"/>
                  </a:cubicBezTo>
                  <a:cubicBezTo>
                    <a:pt x="49" y="42"/>
                    <a:pt x="48" y="41"/>
                    <a:pt x="47" y="39"/>
                  </a:cubicBezTo>
                  <a:cubicBezTo>
                    <a:pt x="47" y="38"/>
                    <a:pt x="48" y="37"/>
                    <a:pt x="47" y="36"/>
                  </a:cubicBezTo>
                  <a:cubicBezTo>
                    <a:pt x="46" y="35"/>
                    <a:pt x="48" y="37"/>
                    <a:pt x="47" y="3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0" name="Freeform 683"/>
            <p:cNvSpPr>
              <a:spLocks/>
            </p:cNvSpPr>
            <p:nvPr/>
          </p:nvSpPr>
          <p:spPr bwMode="auto">
            <a:xfrm>
              <a:off x="6437760" y="3473271"/>
              <a:ext cx="442791" cy="168834"/>
            </a:xfrm>
            <a:custGeom>
              <a:avLst/>
              <a:gdLst>
                <a:gd name="T0" fmla="*/ 52 w 95"/>
                <a:gd name="T1" fmla="*/ 36 h 36"/>
                <a:gd name="T2" fmla="*/ 54 w 95"/>
                <a:gd name="T3" fmla="*/ 33 h 36"/>
                <a:gd name="T4" fmla="*/ 55 w 95"/>
                <a:gd name="T5" fmla="*/ 31 h 36"/>
                <a:gd name="T6" fmla="*/ 60 w 95"/>
                <a:gd name="T7" fmla="*/ 31 h 36"/>
                <a:gd name="T8" fmla="*/ 64 w 95"/>
                <a:gd name="T9" fmla="*/ 31 h 36"/>
                <a:gd name="T10" fmla="*/ 75 w 95"/>
                <a:gd name="T11" fmla="*/ 29 h 36"/>
                <a:gd name="T12" fmla="*/ 85 w 95"/>
                <a:gd name="T13" fmla="*/ 28 h 36"/>
                <a:gd name="T14" fmla="*/ 90 w 95"/>
                <a:gd name="T15" fmla="*/ 28 h 36"/>
                <a:gd name="T16" fmla="*/ 92 w 95"/>
                <a:gd name="T17" fmla="*/ 30 h 36"/>
                <a:gd name="T18" fmla="*/ 94 w 95"/>
                <a:gd name="T19" fmla="*/ 28 h 36"/>
                <a:gd name="T20" fmla="*/ 92 w 95"/>
                <a:gd name="T21" fmla="*/ 24 h 36"/>
                <a:gd name="T22" fmla="*/ 92 w 95"/>
                <a:gd name="T23" fmla="*/ 22 h 36"/>
                <a:gd name="T24" fmla="*/ 91 w 95"/>
                <a:gd name="T25" fmla="*/ 17 h 36"/>
                <a:gd name="T26" fmla="*/ 93 w 95"/>
                <a:gd name="T27" fmla="*/ 14 h 36"/>
                <a:gd name="T28" fmla="*/ 89 w 95"/>
                <a:gd name="T29" fmla="*/ 8 h 36"/>
                <a:gd name="T30" fmla="*/ 83 w 95"/>
                <a:gd name="T31" fmla="*/ 3 h 36"/>
                <a:gd name="T32" fmla="*/ 80 w 95"/>
                <a:gd name="T33" fmla="*/ 3 h 36"/>
                <a:gd name="T34" fmla="*/ 78 w 95"/>
                <a:gd name="T35" fmla="*/ 3 h 36"/>
                <a:gd name="T36" fmla="*/ 73 w 95"/>
                <a:gd name="T37" fmla="*/ 6 h 36"/>
                <a:gd name="T38" fmla="*/ 63 w 95"/>
                <a:gd name="T39" fmla="*/ 6 h 36"/>
                <a:gd name="T40" fmla="*/ 58 w 95"/>
                <a:gd name="T41" fmla="*/ 6 h 36"/>
                <a:gd name="T42" fmla="*/ 54 w 95"/>
                <a:gd name="T43" fmla="*/ 4 h 36"/>
                <a:gd name="T44" fmla="*/ 50 w 95"/>
                <a:gd name="T45" fmla="*/ 2 h 36"/>
                <a:gd name="T46" fmla="*/ 46 w 95"/>
                <a:gd name="T47" fmla="*/ 0 h 36"/>
                <a:gd name="T48" fmla="*/ 37 w 95"/>
                <a:gd name="T49" fmla="*/ 0 h 36"/>
                <a:gd name="T50" fmla="*/ 29 w 95"/>
                <a:gd name="T51" fmla="*/ 4 h 36"/>
                <a:gd name="T52" fmla="*/ 18 w 95"/>
                <a:gd name="T53" fmla="*/ 5 h 36"/>
                <a:gd name="T54" fmla="*/ 16 w 95"/>
                <a:gd name="T55" fmla="*/ 6 h 36"/>
                <a:gd name="T56" fmla="*/ 18 w 95"/>
                <a:gd name="T57" fmla="*/ 7 h 36"/>
                <a:gd name="T58" fmla="*/ 15 w 95"/>
                <a:gd name="T59" fmla="*/ 8 h 36"/>
                <a:gd name="T60" fmla="*/ 13 w 95"/>
                <a:gd name="T61" fmla="*/ 9 h 36"/>
                <a:gd name="T62" fmla="*/ 4 w 95"/>
                <a:gd name="T63" fmla="*/ 9 h 36"/>
                <a:gd name="T64" fmla="*/ 3 w 95"/>
                <a:gd name="T65" fmla="*/ 11 h 36"/>
                <a:gd name="T66" fmla="*/ 3 w 95"/>
                <a:gd name="T67" fmla="*/ 15 h 36"/>
                <a:gd name="T68" fmla="*/ 5 w 95"/>
                <a:gd name="T69" fmla="*/ 14 h 36"/>
                <a:gd name="T70" fmla="*/ 3 w 95"/>
                <a:gd name="T71" fmla="*/ 17 h 36"/>
                <a:gd name="T72" fmla="*/ 5 w 95"/>
                <a:gd name="T73" fmla="*/ 17 h 36"/>
                <a:gd name="T74" fmla="*/ 5 w 95"/>
                <a:gd name="T75" fmla="*/ 19 h 36"/>
                <a:gd name="T76" fmla="*/ 3 w 95"/>
                <a:gd name="T77" fmla="*/ 20 h 36"/>
                <a:gd name="T78" fmla="*/ 4 w 95"/>
                <a:gd name="T79" fmla="*/ 22 h 36"/>
                <a:gd name="T80" fmla="*/ 4 w 95"/>
                <a:gd name="T81" fmla="*/ 25 h 36"/>
                <a:gd name="T82" fmla="*/ 8 w 95"/>
                <a:gd name="T83" fmla="*/ 27 h 36"/>
                <a:gd name="T84" fmla="*/ 7 w 95"/>
                <a:gd name="T85" fmla="*/ 30 h 36"/>
                <a:gd name="T86" fmla="*/ 10 w 95"/>
                <a:gd name="T87" fmla="*/ 30 h 36"/>
                <a:gd name="T88" fmla="*/ 8 w 95"/>
                <a:gd name="T89" fmla="*/ 31 h 36"/>
                <a:gd name="T90" fmla="*/ 10 w 95"/>
                <a:gd name="T91" fmla="*/ 31 h 36"/>
                <a:gd name="T92" fmla="*/ 9 w 95"/>
                <a:gd name="T93" fmla="*/ 34 h 36"/>
                <a:gd name="T94" fmla="*/ 11 w 95"/>
                <a:gd name="T95" fmla="*/ 35 h 36"/>
                <a:gd name="T96" fmla="*/ 12 w 95"/>
                <a:gd name="T97" fmla="*/ 31 h 36"/>
                <a:gd name="T98" fmla="*/ 16 w 95"/>
                <a:gd name="T99" fmla="*/ 32 h 36"/>
                <a:gd name="T100" fmla="*/ 22 w 95"/>
                <a:gd name="T101" fmla="*/ 33 h 36"/>
                <a:gd name="T102" fmla="*/ 27 w 95"/>
                <a:gd name="T103" fmla="*/ 31 h 36"/>
                <a:gd name="T104" fmla="*/ 35 w 95"/>
                <a:gd name="T105" fmla="*/ 35 h 36"/>
                <a:gd name="T106" fmla="*/ 42 w 95"/>
                <a:gd name="T107" fmla="*/ 32 h 36"/>
                <a:gd name="T108" fmla="*/ 44 w 95"/>
                <a:gd name="T109" fmla="*/ 30 h 36"/>
                <a:gd name="T110" fmla="*/ 48 w 95"/>
                <a:gd name="T111" fmla="*/ 31 h 36"/>
                <a:gd name="T112" fmla="*/ 50 w 95"/>
                <a:gd name="T113" fmla="*/ 33 h 36"/>
                <a:gd name="T114" fmla="*/ 50 w 95"/>
                <a:gd name="T115" fmla="*/ 35 h 36"/>
                <a:gd name="T116" fmla="*/ 52 w 95"/>
                <a:gd name="T117" fmla="*/ 36 h 36"/>
                <a:gd name="T118" fmla="*/ 52 w 95"/>
                <a:gd name="T119" fmla="*/ 3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5" h="36">
                  <a:moveTo>
                    <a:pt x="52" y="36"/>
                  </a:moveTo>
                  <a:cubicBezTo>
                    <a:pt x="53" y="35"/>
                    <a:pt x="54" y="33"/>
                    <a:pt x="54" y="33"/>
                  </a:cubicBezTo>
                  <a:cubicBezTo>
                    <a:pt x="53" y="31"/>
                    <a:pt x="54" y="30"/>
                    <a:pt x="55" y="31"/>
                  </a:cubicBezTo>
                  <a:cubicBezTo>
                    <a:pt x="57" y="32"/>
                    <a:pt x="58" y="31"/>
                    <a:pt x="60" y="31"/>
                  </a:cubicBezTo>
                  <a:cubicBezTo>
                    <a:pt x="62" y="30"/>
                    <a:pt x="62" y="30"/>
                    <a:pt x="64" y="31"/>
                  </a:cubicBezTo>
                  <a:cubicBezTo>
                    <a:pt x="68" y="31"/>
                    <a:pt x="71" y="29"/>
                    <a:pt x="75" y="29"/>
                  </a:cubicBezTo>
                  <a:cubicBezTo>
                    <a:pt x="78" y="29"/>
                    <a:pt x="82" y="29"/>
                    <a:pt x="85" y="28"/>
                  </a:cubicBezTo>
                  <a:cubicBezTo>
                    <a:pt x="87" y="27"/>
                    <a:pt x="87" y="29"/>
                    <a:pt x="90" y="28"/>
                  </a:cubicBezTo>
                  <a:cubicBezTo>
                    <a:pt x="92" y="27"/>
                    <a:pt x="91" y="29"/>
                    <a:pt x="92" y="30"/>
                  </a:cubicBezTo>
                  <a:cubicBezTo>
                    <a:pt x="93" y="31"/>
                    <a:pt x="95" y="29"/>
                    <a:pt x="94" y="28"/>
                  </a:cubicBezTo>
                  <a:cubicBezTo>
                    <a:pt x="93" y="27"/>
                    <a:pt x="95" y="25"/>
                    <a:pt x="92" y="24"/>
                  </a:cubicBezTo>
                  <a:cubicBezTo>
                    <a:pt x="91" y="23"/>
                    <a:pt x="93" y="23"/>
                    <a:pt x="92" y="22"/>
                  </a:cubicBezTo>
                  <a:cubicBezTo>
                    <a:pt x="92" y="20"/>
                    <a:pt x="91" y="19"/>
                    <a:pt x="91" y="17"/>
                  </a:cubicBezTo>
                  <a:cubicBezTo>
                    <a:pt x="91" y="16"/>
                    <a:pt x="93" y="14"/>
                    <a:pt x="93" y="14"/>
                  </a:cubicBezTo>
                  <a:cubicBezTo>
                    <a:pt x="92" y="12"/>
                    <a:pt x="90" y="11"/>
                    <a:pt x="89" y="8"/>
                  </a:cubicBezTo>
                  <a:cubicBezTo>
                    <a:pt x="87" y="5"/>
                    <a:pt x="87" y="4"/>
                    <a:pt x="83" y="3"/>
                  </a:cubicBezTo>
                  <a:cubicBezTo>
                    <a:pt x="82" y="3"/>
                    <a:pt x="81" y="3"/>
                    <a:pt x="80" y="3"/>
                  </a:cubicBezTo>
                  <a:cubicBezTo>
                    <a:pt x="78" y="2"/>
                    <a:pt x="79" y="3"/>
                    <a:pt x="78" y="3"/>
                  </a:cubicBezTo>
                  <a:cubicBezTo>
                    <a:pt x="76" y="5"/>
                    <a:pt x="74" y="5"/>
                    <a:pt x="73" y="6"/>
                  </a:cubicBezTo>
                  <a:cubicBezTo>
                    <a:pt x="70" y="7"/>
                    <a:pt x="66" y="6"/>
                    <a:pt x="63" y="6"/>
                  </a:cubicBezTo>
                  <a:cubicBezTo>
                    <a:pt x="61" y="6"/>
                    <a:pt x="59" y="6"/>
                    <a:pt x="58" y="6"/>
                  </a:cubicBezTo>
                  <a:cubicBezTo>
                    <a:pt x="56" y="5"/>
                    <a:pt x="56" y="4"/>
                    <a:pt x="54" y="4"/>
                  </a:cubicBezTo>
                  <a:cubicBezTo>
                    <a:pt x="52" y="4"/>
                    <a:pt x="51" y="3"/>
                    <a:pt x="50" y="2"/>
                  </a:cubicBezTo>
                  <a:cubicBezTo>
                    <a:pt x="49" y="2"/>
                    <a:pt x="45" y="0"/>
                    <a:pt x="46" y="0"/>
                  </a:cubicBezTo>
                  <a:cubicBezTo>
                    <a:pt x="44" y="1"/>
                    <a:pt x="39" y="0"/>
                    <a:pt x="37" y="0"/>
                  </a:cubicBezTo>
                  <a:cubicBezTo>
                    <a:pt x="34" y="0"/>
                    <a:pt x="31" y="3"/>
                    <a:pt x="29" y="4"/>
                  </a:cubicBezTo>
                  <a:cubicBezTo>
                    <a:pt x="26" y="6"/>
                    <a:pt x="21" y="4"/>
                    <a:pt x="18" y="5"/>
                  </a:cubicBezTo>
                  <a:cubicBezTo>
                    <a:pt x="17" y="5"/>
                    <a:pt x="16" y="5"/>
                    <a:pt x="16" y="6"/>
                  </a:cubicBezTo>
                  <a:cubicBezTo>
                    <a:pt x="16" y="6"/>
                    <a:pt x="18" y="6"/>
                    <a:pt x="18" y="7"/>
                  </a:cubicBezTo>
                  <a:cubicBezTo>
                    <a:pt x="18" y="7"/>
                    <a:pt x="15" y="7"/>
                    <a:pt x="15" y="8"/>
                  </a:cubicBezTo>
                  <a:cubicBezTo>
                    <a:pt x="15" y="9"/>
                    <a:pt x="15" y="9"/>
                    <a:pt x="13" y="9"/>
                  </a:cubicBezTo>
                  <a:cubicBezTo>
                    <a:pt x="10" y="9"/>
                    <a:pt x="7" y="9"/>
                    <a:pt x="4" y="9"/>
                  </a:cubicBezTo>
                  <a:cubicBezTo>
                    <a:pt x="2" y="9"/>
                    <a:pt x="3" y="10"/>
                    <a:pt x="3" y="11"/>
                  </a:cubicBezTo>
                  <a:cubicBezTo>
                    <a:pt x="2" y="13"/>
                    <a:pt x="0" y="14"/>
                    <a:pt x="3" y="15"/>
                  </a:cubicBezTo>
                  <a:cubicBezTo>
                    <a:pt x="3" y="15"/>
                    <a:pt x="5" y="14"/>
                    <a:pt x="5" y="14"/>
                  </a:cubicBezTo>
                  <a:cubicBezTo>
                    <a:pt x="5" y="15"/>
                    <a:pt x="3" y="17"/>
                    <a:pt x="3" y="17"/>
                  </a:cubicBezTo>
                  <a:cubicBezTo>
                    <a:pt x="4" y="18"/>
                    <a:pt x="4" y="17"/>
                    <a:pt x="5" y="17"/>
                  </a:cubicBezTo>
                  <a:cubicBezTo>
                    <a:pt x="5" y="17"/>
                    <a:pt x="5" y="19"/>
                    <a:pt x="5" y="19"/>
                  </a:cubicBezTo>
                  <a:cubicBezTo>
                    <a:pt x="7" y="22"/>
                    <a:pt x="4" y="20"/>
                    <a:pt x="3" y="20"/>
                  </a:cubicBezTo>
                  <a:cubicBezTo>
                    <a:pt x="3" y="20"/>
                    <a:pt x="2" y="23"/>
                    <a:pt x="4" y="22"/>
                  </a:cubicBezTo>
                  <a:cubicBezTo>
                    <a:pt x="6" y="22"/>
                    <a:pt x="4" y="24"/>
                    <a:pt x="4" y="25"/>
                  </a:cubicBezTo>
                  <a:cubicBezTo>
                    <a:pt x="4" y="26"/>
                    <a:pt x="7" y="26"/>
                    <a:pt x="8" y="27"/>
                  </a:cubicBezTo>
                  <a:cubicBezTo>
                    <a:pt x="9" y="28"/>
                    <a:pt x="7" y="30"/>
                    <a:pt x="7" y="30"/>
                  </a:cubicBezTo>
                  <a:cubicBezTo>
                    <a:pt x="8" y="30"/>
                    <a:pt x="9" y="28"/>
                    <a:pt x="10" y="30"/>
                  </a:cubicBezTo>
                  <a:cubicBezTo>
                    <a:pt x="10" y="31"/>
                    <a:pt x="8" y="31"/>
                    <a:pt x="8" y="31"/>
                  </a:cubicBezTo>
                  <a:cubicBezTo>
                    <a:pt x="8" y="31"/>
                    <a:pt x="10" y="31"/>
                    <a:pt x="10" y="31"/>
                  </a:cubicBezTo>
                  <a:cubicBezTo>
                    <a:pt x="11" y="32"/>
                    <a:pt x="10" y="33"/>
                    <a:pt x="9" y="34"/>
                  </a:cubicBezTo>
                  <a:cubicBezTo>
                    <a:pt x="9" y="35"/>
                    <a:pt x="11" y="36"/>
                    <a:pt x="11" y="35"/>
                  </a:cubicBezTo>
                  <a:cubicBezTo>
                    <a:pt x="12" y="34"/>
                    <a:pt x="11" y="32"/>
                    <a:pt x="12" y="31"/>
                  </a:cubicBezTo>
                  <a:cubicBezTo>
                    <a:pt x="13" y="30"/>
                    <a:pt x="15" y="32"/>
                    <a:pt x="16" y="32"/>
                  </a:cubicBezTo>
                  <a:cubicBezTo>
                    <a:pt x="18" y="33"/>
                    <a:pt x="20" y="35"/>
                    <a:pt x="22" y="33"/>
                  </a:cubicBezTo>
                  <a:cubicBezTo>
                    <a:pt x="25" y="32"/>
                    <a:pt x="23" y="29"/>
                    <a:pt x="27" y="31"/>
                  </a:cubicBezTo>
                  <a:cubicBezTo>
                    <a:pt x="29" y="33"/>
                    <a:pt x="32" y="35"/>
                    <a:pt x="35" y="35"/>
                  </a:cubicBezTo>
                  <a:cubicBezTo>
                    <a:pt x="37" y="34"/>
                    <a:pt x="40" y="33"/>
                    <a:pt x="42" y="32"/>
                  </a:cubicBezTo>
                  <a:cubicBezTo>
                    <a:pt x="43" y="31"/>
                    <a:pt x="43" y="30"/>
                    <a:pt x="44" y="30"/>
                  </a:cubicBezTo>
                  <a:cubicBezTo>
                    <a:pt x="46" y="31"/>
                    <a:pt x="47" y="32"/>
                    <a:pt x="48" y="31"/>
                  </a:cubicBezTo>
                  <a:cubicBezTo>
                    <a:pt x="51" y="30"/>
                    <a:pt x="51" y="31"/>
                    <a:pt x="50" y="33"/>
                  </a:cubicBezTo>
                  <a:cubicBezTo>
                    <a:pt x="50" y="34"/>
                    <a:pt x="52" y="34"/>
                    <a:pt x="50" y="35"/>
                  </a:cubicBezTo>
                  <a:cubicBezTo>
                    <a:pt x="51" y="36"/>
                    <a:pt x="51" y="36"/>
                    <a:pt x="52" y="36"/>
                  </a:cubicBezTo>
                  <a:cubicBezTo>
                    <a:pt x="53" y="35"/>
                    <a:pt x="51" y="36"/>
                    <a:pt x="52" y="36"/>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1" name="Freeform 684"/>
            <p:cNvSpPr>
              <a:spLocks/>
            </p:cNvSpPr>
            <p:nvPr/>
          </p:nvSpPr>
          <p:spPr bwMode="auto">
            <a:xfrm>
              <a:off x="6638450" y="3740856"/>
              <a:ext cx="490574" cy="393415"/>
            </a:xfrm>
            <a:custGeom>
              <a:avLst/>
              <a:gdLst>
                <a:gd name="T0" fmla="*/ 65 w 105"/>
                <a:gd name="T1" fmla="*/ 20 h 84"/>
                <a:gd name="T2" fmla="*/ 61 w 105"/>
                <a:gd name="T3" fmla="*/ 17 h 84"/>
                <a:gd name="T4" fmla="*/ 52 w 105"/>
                <a:gd name="T5" fmla="*/ 17 h 84"/>
                <a:gd name="T6" fmla="*/ 48 w 105"/>
                <a:gd name="T7" fmla="*/ 15 h 84"/>
                <a:gd name="T8" fmla="*/ 40 w 105"/>
                <a:gd name="T9" fmla="*/ 8 h 84"/>
                <a:gd name="T10" fmla="*/ 27 w 105"/>
                <a:gd name="T11" fmla="*/ 1 h 84"/>
                <a:gd name="T12" fmla="*/ 21 w 105"/>
                <a:gd name="T13" fmla="*/ 1 h 84"/>
                <a:gd name="T14" fmla="*/ 13 w 105"/>
                <a:gd name="T15" fmla="*/ 3 h 84"/>
                <a:gd name="T16" fmla="*/ 17 w 105"/>
                <a:gd name="T17" fmla="*/ 9 h 84"/>
                <a:gd name="T18" fmla="*/ 13 w 105"/>
                <a:gd name="T19" fmla="*/ 12 h 84"/>
                <a:gd name="T20" fmla="*/ 10 w 105"/>
                <a:gd name="T21" fmla="*/ 12 h 84"/>
                <a:gd name="T22" fmla="*/ 9 w 105"/>
                <a:gd name="T23" fmla="*/ 14 h 84"/>
                <a:gd name="T24" fmla="*/ 2 w 105"/>
                <a:gd name="T25" fmla="*/ 14 h 84"/>
                <a:gd name="T26" fmla="*/ 1 w 105"/>
                <a:gd name="T27" fmla="*/ 19 h 84"/>
                <a:gd name="T28" fmla="*/ 3 w 105"/>
                <a:gd name="T29" fmla="*/ 22 h 84"/>
                <a:gd name="T30" fmla="*/ 8 w 105"/>
                <a:gd name="T31" fmla="*/ 31 h 84"/>
                <a:gd name="T32" fmla="*/ 12 w 105"/>
                <a:gd name="T33" fmla="*/ 38 h 84"/>
                <a:gd name="T34" fmla="*/ 15 w 105"/>
                <a:gd name="T35" fmla="*/ 42 h 84"/>
                <a:gd name="T36" fmla="*/ 20 w 105"/>
                <a:gd name="T37" fmla="*/ 46 h 84"/>
                <a:gd name="T38" fmla="*/ 22 w 105"/>
                <a:gd name="T39" fmla="*/ 53 h 84"/>
                <a:gd name="T40" fmla="*/ 23 w 105"/>
                <a:gd name="T41" fmla="*/ 59 h 84"/>
                <a:gd name="T42" fmla="*/ 31 w 105"/>
                <a:gd name="T43" fmla="*/ 67 h 84"/>
                <a:gd name="T44" fmla="*/ 36 w 105"/>
                <a:gd name="T45" fmla="*/ 76 h 84"/>
                <a:gd name="T46" fmla="*/ 40 w 105"/>
                <a:gd name="T47" fmla="*/ 81 h 84"/>
                <a:gd name="T48" fmla="*/ 41 w 105"/>
                <a:gd name="T49" fmla="*/ 84 h 84"/>
                <a:gd name="T50" fmla="*/ 43 w 105"/>
                <a:gd name="T51" fmla="*/ 81 h 84"/>
                <a:gd name="T52" fmla="*/ 50 w 105"/>
                <a:gd name="T53" fmla="*/ 79 h 84"/>
                <a:gd name="T54" fmla="*/ 60 w 105"/>
                <a:gd name="T55" fmla="*/ 80 h 84"/>
                <a:gd name="T56" fmla="*/ 66 w 105"/>
                <a:gd name="T57" fmla="*/ 77 h 84"/>
                <a:gd name="T58" fmla="*/ 76 w 105"/>
                <a:gd name="T59" fmla="*/ 72 h 84"/>
                <a:gd name="T60" fmla="*/ 94 w 105"/>
                <a:gd name="T61" fmla="*/ 68 h 84"/>
                <a:gd name="T62" fmla="*/ 102 w 105"/>
                <a:gd name="T63" fmla="*/ 66 h 84"/>
                <a:gd name="T64" fmla="*/ 104 w 105"/>
                <a:gd name="T65" fmla="*/ 61 h 84"/>
                <a:gd name="T66" fmla="*/ 105 w 105"/>
                <a:gd name="T67" fmla="*/ 56 h 84"/>
                <a:gd name="T68" fmla="*/ 103 w 105"/>
                <a:gd name="T69" fmla="*/ 51 h 84"/>
                <a:gd name="T70" fmla="*/ 93 w 105"/>
                <a:gd name="T71" fmla="*/ 50 h 84"/>
                <a:gd name="T72" fmla="*/ 88 w 105"/>
                <a:gd name="T73" fmla="*/ 47 h 84"/>
                <a:gd name="T74" fmla="*/ 81 w 105"/>
                <a:gd name="T75" fmla="*/ 39 h 84"/>
                <a:gd name="T76" fmla="*/ 77 w 105"/>
                <a:gd name="T77" fmla="*/ 34 h 84"/>
                <a:gd name="T78" fmla="*/ 77 w 105"/>
                <a:gd name="T79" fmla="*/ 29 h 84"/>
                <a:gd name="T80" fmla="*/ 74 w 105"/>
                <a:gd name="T81" fmla="*/ 27 h 84"/>
                <a:gd name="T82" fmla="*/ 70 w 105"/>
                <a:gd name="T83" fmla="*/ 22 h 84"/>
                <a:gd name="T84" fmla="*/ 65 w 105"/>
                <a:gd name="T85"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 h="84">
                  <a:moveTo>
                    <a:pt x="65" y="20"/>
                  </a:moveTo>
                  <a:cubicBezTo>
                    <a:pt x="64" y="17"/>
                    <a:pt x="64" y="17"/>
                    <a:pt x="61" y="17"/>
                  </a:cubicBezTo>
                  <a:cubicBezTo>
                    <a:pt x="58" y="17"/>
                    <a:pt x="55" y="17"/>
                    <a:pt x="52" y="17"/>
                  </a:cubicBezTo>
                  <a:cubicBezTo>
                    <a:pt x="50" y="17"/>
                    <a:pt x="49" y="15"/>
                    <a:pt x="48" y="15"/>
                  </a:cubicBezTo>
                  <a:cubicBezTo>
                    <a:pt x="45" y="12"/>
                    <a:pt x="42" y="10"/>
                    <a:pt x="40" y="8"/>
                  </a:cubicBezTo>
                  <a:cubicBezTo>
                    <a:pt x="36" y="5"/>
                    <a:pt x="32" y="2"/>
                    <a:pt x="27" y="1"/>
                  </a:cubicBezTo>
                  <a:cubicBezTo>
                    <a:pt x="25" y="0"/>
                    <a:pt x="24" y="0"/>
                    <a:pt x="21" y="1"/>
                  </a:cubicBezTo>
                  <a:cubicBezTo>
                    <a:pt x="19" y="1"/>
                    <a:pt x="16" y="2"/>
                    <a:pt x="13" y="3"/>
                  </a:cubicBezTo>
                  <a:cubicBezTo>
                    <a:pt x="14" y="5"/>
                    <a:pt x="17" y="7"/>
                    <a:pt x="17" y="9"/>
                  </a:cubicBezTo>
                  <a:cubicBezTo>
                    <a:pt x="17" y="11"/>
                    <a:pt x="14" y="12"/>
                    <a:pt x="13" y="12"/>
                  </a:cubicBezTo>
                  <a:cubicBezTo>
                    <a:pt x="12" y="13"/>
                    <a:pt x="11" y="12"/>
                    <a:pt x="10" y="12"/>
                  </a:cubicBezTo>
                  <a:cubicBezTo>
                    <a:pt x="9" y="13"/>
                    <a:pt x="9" y="14"/>
                    <a:pt x="9" y="14"/>
                  </a:cubicBezTo>
                  <a:cubicBezTo>
                    <a:pt x="7" y="17"/>
                    <a:pt x="3" y="15"/>
                    <a:pt x="2" y="14"/>
                  </a:cubicBezTo>
                  <a:cubicBezTo>
                    <a:pt x="1" y="16"/>
                    <a:pt x="1" y="17"/>
                    <a:pt x="1" y="19"/>
                  </a:cubicBezTo>
                  <a:cubicBezTo>
                    <a:pt x="0" y="22"/>
                    <a:pt x="1" y="21"/>
                    <a:pt x="3" y="22"/>
                  </a:cubicBezTo>
                  <a:cubicBezTo>
                    <a:pt x="5" y="24"/>
                    <a:pt x="7" y="28"/>
                    <a:pt x="8" y="31"/>
                  </a:cubicBezTo>
                  <a:cubicBezTo>
                    <a:pt x="10" y="33"/>
                    <a:pt x="11" y="35"/>
                    <a:pt x="12" y="38"/>
                  </a:cubicBezTo>
                  <a:cubicBezTo>
                    <a:pt x="13" y="40"/>
                    <a:pt x="14" y="41"/>
                    <a:pt x="15" y="42"/>
                  </a:cubicBezTo>
                  <a:cubicBezTo>
                    <a:pt x="17" y="44"/>
                    <a:pt x="19" y="44"/>
                    <a:pt x="20" y="46"/>
                  </a:cubicBezTo>
                  <a:cubicBezTo>
                    <a:pt x="21" y="48"/>
                    <a:pt x="22" y="50"/>
                    <a:pt x="22" y="53"/>
                  </a:cubicBezTo>
                  <a:cubicBezTo>
                    <a:pt x="23" y="55"/>
                    <a:pt x="22" y="57"/>
                    <a:pt x="23" y="59"/>
                  </a:cubicBezTo>
                  <a:cubicBezTo>
                    <a:pt x="25" y="63"/>
                    <a:pt x="29" y="64"/>
                    <a:pt x="31" y="67"/>
                  </a:cubicBezTo>
                  <a:cubicBezTo>
                    <a:pt x="33" y="70"/>
                    <a:pt x="34" y="74"/>
                    <a:pt x="36" y="76"/>
                  </a:cubicBezTo>
                  <a:cubicBezTo>
                    <a:pt x="37" y="78"/>
                    <a:pt x="39" y="80"/>
                    <a:pt x="40" y="81"/>
                  </a:cubicBezTo>
                  <a:cubicBezTo>
                    <a:pt x="40" y="82"/>
                    <a:pt x="40" y="84"/>
                    <a:pt x="41" y="84"/>
                  </a:cubicBezTo>
                  <a:cubicBezTo>
                    <a:pt x="43" y="84"/>
                    <a:pt x="42" y="82"/>
                    <a:pt x="43" y="81"/>
                  </a:cubicBezTo>
                  <a:cubicBezTo>
                    <a:pt x="43" y="78"/>
                    <a:pt x="48" y="79"/>
                    <a:pt x="50" y="79"/>
                  </a:cubicBezTo>
                  <a:cubicBezTo>
                    <a:pt x="53" y="79"/>
                    <a:pt x="58" y="78"/>
                    <a:pt x="60" y="80"/>
                  </a:cubicBezTo>
                  <a:cubicBezTo>
                    <a:pt x="63" y="81"/>
                    <a:pt x="64" y="79"/>
                    <a:pt x="66" y="77"/>
                  </a:cubicBezTo>
                  <a:cubicBezTo>
                    <a:pt x="69" y="73"/>
                    <a:pt x="72" y="73"/>
                    <a:pt x="76" y="72"/>
                  </a:cubicBezTo>
                  <a:cubicBezTo>
                    <a:pt x="82" y="72"/>
                    <a:pt x="88" y="70"/>
                    <a:pt x="94" y="68"/>
                  </a:cubicBezTo>
                  <a:cubicBezTo>
                    <a:pt x="96" y="67"/>
                    <a:pt x="99" y="66"/>
                    <a:pt x="102" y="66"/>
                  </a:cubicBezTo>
                  <a:cubicBezTo>
                    <a:pt x="103" y="65"/>
                    <a:pt x="103" y="63"/>
                    <a:pt x="104" y="61"/>
                  </a:cubicBezTo>
                  <a:cubicBezTo>
                    <a:pt x="104" y="60"/>
                    <a:pt x="105" y="58"/>
                    <a:pt x="105" y="56"/>
                  </a:cubicBezTo>
                  <a:cubicBezTo>
                    <a:pt x="105" y="55"/>
                    <a:pt x="104" y="52"/>
                    <a:pt x="103" y="51"/>
                  </a:cubicBezTo>
                  <a:cubicBezTo>
                    <a:pt x="100" y="51"/>
                    <a:pt x="96" y="51"/>
                    <a:pt x="93" y="50"/>
                  </a:cubicBezTo>
                  <a:cubicBezTo>
                    <a:pt x="90" y="50"/>
                    <a:pt x="90" y="49"/>
                    <a:pt x="88" y="47"/>
                  </a:cubicBezTo>
                  <a:cubicBezTo>
                    <a:pt x="86" y="43"/>
                    <a:pt x="83" y="42"/>
                    <a:pt x="81" y="39"/>
                  </a:cubicBezTo>
                  <a:cubicBezTo>
                    <a:pt x="80" y="39"/>
                    <a:pt x="78" y="35"/>
                    <a:pt x="77" y="34"/>
                  </a:cubicBezTo>
                  <a:cubicBezTo>
                    <a:pt x="76" y="32"/>
                    <a:pt x="81" y="31"/>
                    <a:pt x="77" y="29"/>
                  </a:cubicBezTo>
                  <a:cubicBezTo>
                    <a:pt x="76" y="29"/>
                    <a:pt x="75" y="27"/>
                    <a:pt x="74" y="27"/>
                  </a:cubicBezTo>
                  <a:cubicBezTo>
                    <a:pt x="72" y="27"/>
                    <a:pt x="71" y="24"/>
                    <a:pt x="70" y="22"/>
                  </a:cubicBezTo>
                  <a:cubicBezTo>
                    <a:pt x="69" y="19"/>
                    <a:pt x="69" y="20"/>
                    <a:pt x="6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2" name="Freeform 685"/>
            <p:cNvSpPr>
              <a:spLocks/>
            </p:cNvSpPr>
            <p:nvPr/>
          </p:nvSpPr>
          <p:spPr bwMode="auto">
            <a:xfrm>
              <a:off x="6648006" y="3712184"/>
              <a:ext cx="97159" cy="103530"/>
            </a:xfrm>
            <a:custGeom>
              <a:avLst/>
              <a:gdLst>
                <a:gd name="T0" fmla="*/ 5 w 21"/>
                <a:gd name="T1" fmla="*/ 22 h 22"/>
                <a:gd name="T2" fmla="*/ 8 w 21"/>
                <a:gd name="T3" fmla="*/ 19 h 22"/>
                <a:gd name="T4" fmla="*/ 12 w 21"/>
                <a:gd name="T5" fmla="*/ 18 h 22"/>
                <a:gd name="T6" fmla="*/ 15 w 21"/>
                <a:gd name="T7" fmla="*/ 15 h 22"/>
                <a:gd name="T8" fmla="*/ 11 w 21"/>
                <a:gd name="T9" fmla="*/ 9 h 22"/>
                <a:gd name="T10" fmla="*/ 21 w 21"/>
                <a:gd name="T11" fmla="*/ 6 h 22"/>
                <a:gd name="T12" fmla="*/ 19 w 21"/>
                <a:gd name="T13" fmla="*/ 0 h 22"/>
                <a:gd name="T14" fmla="*/ 9 w 21"/>
                <a:gd name="T15" fmla="*/ 5 h 22"/>
                <a:gd name="T16" fmla="*/ 4 w 21"/>
                <a:gd name="T17" fmla="*/ 1 h 22"/>
                <a:gd name="T18" fmla="*/ 3 w 21"/>
                <a:gd name="T19" fmla="*/ 11 h 22"/>
                <a:gd name="T20" fmla="*/ 0 w 21"/>
                <a:gd name="T21" fmla="*/ 18 h 22"/>
                <a:gd name="T22" fmla="*/ 1 w 21"/>
                <a:gd name="T23" fmla="*/ 21 h 22"/>
                <a:gd name="T24" fmla="*/ 5 w 21"/>
                <a:gd name="T2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 h="22">
                  <a:moveTo>
                    <a:pt x="5" y="22"/>
                  </a:moveTo>
                  <a:cubicBezTo>
                    <a:pt x="7" y="22"/>
                    <a:pt x="7" y="19"/>
                    <a:pt x="8" y="19"/>
                  </a:cubicBezTo>
                  <a:cubicBezTo>
                    <a:pt x="9" y="17"/>
                    <a:pt x="11" y="18"/>
                    <a:pt x="12" y="18"/>
                  </a:cubicBezTo>
                  <a:cubicBezTo>
                    <a:pt x="13" y="17"/>
                    <a:pt x="16" y="16"/>
                    <a:pt x="15" y="15"/>
                  </a:cubicBezTo>
                  <a:cubicBezTo>
                    <a:pt x="14" y="13"/>
                    <a:pt x="13" y="11"/>
                    <a:pt x="11" y="9"/>
                  </a:cubicBezTo>
                  <a:cubicBezTo>
                    <a:pt x="15" y="8"/>
                    <a:pt x="18" y="7"/>
                    <a:pt x="21" y="6"/>
                  </a:cubicBezTo>
                  <a:cubicBezTo>
                    <a:pt x="21" y="4"/>
                    <a:pt x="20" y="2"/>
                    <a:pt x="19" y="0"/>
                  </a:cubicBezTo>
                  <a:cubicBezTo>
                    <a:pt x="16" y="1"/>
                    <a:pt x="12" y="5"/>
                    <a:pt x="9" y="5"/>
                  </a:cubicBezTo>
                  <a:cubicBezTo>
                    <a:pt x="7" y="5"/>
                    <a:pt x="4" y="3"/>
                    <a:pt x="4" y="1"/>
                  </a:cubicBezTo>
                  <a:cubicBezTo>
                    <a:pt x="3" y="5"/>
                    <a:pt x="3" y="8"/>
                    <a:pt x="3" y="11"/>
                  </a:cubicBezTo>
                  <a:cubicBezTo>
                    <a:pt x="2" y="13"/>
                    <a:pt x="0" y="16"/>
                    <a:pt x="0" y="18"/>
                  </a:cubicBezTo>
                  <a:cubicBezTo>
                    <a:pt x="0" y="20"/>
                    <a:pt x="0" y="20"/>
                    <a:pt x="1" y="21"/>
                  </a:cubicBezTo>
                  <a:cubicBezTo>
                    <a:pt x="3" y="21"/>
                    <a:pt x="4" y="22"/>
                    <a:pt x="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3" name="Freeform 686"/>
            <p:cNvSpPr>
              <a:spLocks/>
            </p:cNvSpPr>
            <p:nvPr/>
          </p:nvSpPr>
          <p:spPr bwMode="auto">
            <a:xfrm>
              <a:off x="6652785" y="3675552"/>
              <a:ext cx="36635" cy="41414"/>
            </a:xfrm>
            <a:custGeom>
              <a:avLst/>
              <a:gdLst>
                <a:gd name="T0" fmla="*/ 7 w 8"/>
                <a:gd name="T1" fmla="*/ 2 h 9"/>
                <a:gd name="T2" fmla="*/ 4 w 8"/>
                <a:gd name="T3" fmla="*/ 0 h 9"/>
                <a:gd name="T4" fmla="*/ 2 w 8"/>
                <a:gd name="T5" fmla="*/ 2 h 9"/>
                <a:gd name="T6" fmla="*/ 0 w 8"/>
                <a:gd name="T7" fmla="*/ 8 h 9"/>
                <a:gd name="T8" fmla="*/ 4 w 8"/>
                <a:gd name="T9" fmla="*/ 8 h 9"/>
                <a:gd name="T10" fmla="*/ 7 w 8"/>
                <a:gd name="T11" fmla="*/ 2 h 9"/>
              </a:gdLst>
              <a:ahLst/>
              <a:cxnLst>
                <a:cxn ang="0">
                  <a:pos x="T0" y="T1"/>
                </a:cxn>
                <a:cxn ang="0">
                  <a:pos x="T2" y="T3"/>
                </a:cxn>
                <a:cxn ang="0">
                  <a:pos x="T4" y="T5"/>
                </a:cxn>
                <a:cxn ang="0">
                  <a:pos x="T6" y="T7"/>
                </a:cxn>
                <a:cxn ang="0">
                  <a:pos x="T8" y="T9"/>
                </a:cxn>
                <a:cxn ang="0">
                  <a:pos x="T10" y="T11"/>
                </a:cxn>
              </a:cxnLst>
              <a:rect l="0" t="0" r="r" b="b"/>
              <a:pathLst>
                <a:path w="8" h="9">
                  <a:moveTo>
                    <a:pt x="7" y="2"/>
                  </a:moveTo>
                  <a:cubicBezTo>
                    <a:pt x="7" y="1"/>
                    <a:pt x="5" y="0"/>
                    <a:pt x="4" y="0"/>
                  </a:cubicBezTo>
                  <a:cubicBezTo>
                    <a:pt x="3" y="1"/>
                    <a:pt x="3" y="1"/>
                    <a:pt x="2" y="2"/>
                  </a:cubicBezTo>
                  <a:cubicBezTo>
                    <a:pt x="2" y="4"/>
                    <a:pt x="1" y="6"/>
                    <a:pt x="0" y="8"/>
                  </a:cubicBezTo>
                  <a:cubicBezTo>
                    <a:pt x="2" y="8"/>
                    <a:pt x="2" y="9"/>
                    <a:pt x="4" y="8"/>
                  </a:cubicBezTo>
                  <a:cubicBezTo>
                    <a:pt x="5" y="7"/>
                    <a:pt x="8" y="4"/>
                    <a:pt x="7"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4" name="Freeform 687"/>
            <p:cNvSpPr>
              <a:spLocks/>
            </p:cNvSpPr>
            <p:nvPr/>
          </p:nvSpPr>
          <p:spPr bwMode="auto">
            <a:xfrm>
              <a:off x="6648006" y="3731299"/>
              <a:ext cx="14336" cy="33448"/>
            </a:xfrm>
            <a:custGeom>
              <a:avLst/>
              <a:gdLst>
                <a:gd name="T0" fmla="*/ 0 w 3"/>
                <a:gd name="T1" fmla="*/ 3 h 7"/>
                <a:gd name="T2" fmla="*/ 3 w 3"/>
                <a:gd name="T3" fmla="*/ 7 h 7"/>
                <a:gd name="T4" fmla="*/ 3 w 3"/>
                <a:gd name="T5" fmla="*/ 1 h 7"/>
                <a:gd name="T6" fmla="*/ 2 w 3"/>
                <a:gd name="T7" fmla="*/ 0 h 7"/>
                <a:gd name="T8" fmla="*/ 0 w 3"/>
                <a:gd name="T9" fmla="*/ 3 h 7"/>
              </a:gdLst>
              <a:ahLst/>
              <a:cxnLst>
                <a:cxn ang="0">
                  <a:pos x="T0" y="T1"/>
                </a:cxn>
                <a:cxn ang="0">
                  <a:pos x="T2" y="T3"/>
                </a:cxn>
                <a:cxn ang="0">
                  <a:pos x="T4" y="T5"/>
                </a:cxn>
                <a:cxn ang="0">
                  <a:pos x="T6" y="T7"/>
                </a:cxn>
                <a:cxn ang="0">
                  <a:pos x="T8" y="T9"/>
                </a:cxn>
              </a:cxnLst>
              <a:rect l="0" t="0" r="r" b="b"/>
              <a:pathLst>
                <a:path w="3" h="7">
                  <a:moveTo>
                    <a:pt x="0" y="3"/>
                  </a:moveTo>
                  <a:cubicBezTo>
                    <a:pt x="0" y="5"/>
                    <a:pt x="1" y="6"/>
                    <a:pt x="3" y="7"/>
                  </a:cubicBezTo>
                  <a:cubicBezTo>
                    <a:pt x="3" y="5"/>
                    <a:pt x="3" y="3"/>
                    <a:pt x="3" y="1"/>
                  </a:cubicBezTo>
                  <a:cubicBezTo>
                    <a:pt x="3" y="0"/>
                    <a:pt x="3" y="0"/>
                    <a:pt x="2" y="0"/>
                  </a:cubicBezTo>
                  <a:cubicBezTo>
                    <a:pt x="0" y="0"/>
                    <a:pt x="0" y="2"/>
                    <a:pt x="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5" name="Freeform 688"/>
            <p:cNvSpPr>
              <a:spLocks/>
            </p:cNvSpPr>
            <p:nvPr/>
          </p:nvSpPr>
          <p:spPr bwMode="auto">
            <a:xfrm>
              <a:off x="6628894" y="3712184"/>
              <a:ext cx="38226" cy="122645"/>
            </a:xfrm>
            <a:custGeom>
              <a:avLst/>
              <a:gdLst>
                <a:gd name="T0" fmla="*/ 4 w 8"/>
                <a:gd name="T1" fmla="*/ 17 h 26"/>
                <a:gd name="T2" fmla="*/ 6 w 8"/>
                <a:gd name="T3" fmla="*/ 13 h 26"/>
                <a:gd name="T4" fmla="*/ 5 w 8"/>
                <a:gd name="T5" fmla="*/ 10 h 26"/>
                <a:gd name="T6" fmla="*/ 7 w 8"/>
                <a:gd name="T7" fmla="*/ 4 h 26"/>
                <a:gd name="T8" fmla="*/ 6 w 8"/>
                <a:gd name="T9" fmla="*/ 0 h 26"/>
                <a:gd name="T10" fmla="*/ 2 w 8"/>
                <a:gd name="T11" fmla="*/ 7 h 26"/>
                <a:gd name="T12" fmla="*/ 0 w 8"/>
                <a:gd name="T13" fmla="*/ 11 h 26"/>
                <a:gd name="T14" fmla="*/ 1 w 8"/>
                <a:gd name="T15" fmla="*/ 16 h 26"/>
                <a:gd name="T16" fmla="*/ 2 w 8"/>
                <a:gd name="T17" fmla="*/ 26 h 26"/>
                <a:gd name="T18" fmla="*/ 2 w 8"/>
                <a:gd name="T19" fmla="*/ 25 h 26"/>
                <a:gd name="T20" fmla="*/ 4 w 8"/>
                <a:gd name="T21" fmla="*/ 17 h 26"/>
                <a:gd name="T22" fmla="*/ 4 w 8"/>
                <a:gd name="T23" fmla="*/ 17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 h="26">
                  <a:moveTo>
                    <a:pt x="4" y="17"/>
                  </a:moveTo>
                  <a:cubicBezTo>
                    <a:pt x="4" y="16"/>
                    <a:pt x="5" y="15"/>
                    <a:pt x="6" y="13"/>
                  </a:cubicBezTo>
                  <a:cubicBezTo>
                    <a:pt x="7" y="11"/>
                    <a:pt x="6" y="12"/>
                    <a:pt x="5" y="10"/>
                  </a:cubicBezTo>
                  <a:cubicBezTo>
                    <a:pt x="3" y="8"/>
                    <a:pt x="4" y="3"/>
                    <a:pt x="7" y="4"/>
                  </a:cubicBezTo>
                  <a:cubicBezTo>
                    <a:pt x="8" y="1"/>
                    <a:pt x="8" y="1"/>
                    <a:pt x="6" y="0"/>
                  </a:cubicBezTo>
                  <a:cubicBezTo>
                    <a:pt x="4" y="0"/>
                    <a:pt x="3" y="5"/>
                    <a:pt x="2" y="7"/>
                  </a:cubicBezTo>
                  <a:cubicBezTo>
                    <a:pt x="1" y="8"/>
                    <a:pt x="0" y="9"/>
                    <a:pt x="0" y="11"/>
                  </a:cubicBezTo>
                  <a:cubicBezTo>
                    <a:pt x="0" y="12"/>
                    <a:pt x="1" y="14"/>
                    <a:pt x="1" y="16"/>
                  </a:cubicBezTo>
                  <a:cubicBezTo>
                    <a:pt x="1" y="19"/>
                    <a:pt x="2" y="22"/>
                    <a:pt x="2" y="26"/>
                  </a:cubicBezTo>
                  <a:cubicBezTo>
                    <a:pt x="2" y="25"/>
                    <a:pt x="2" y="25"/>
                    <a:pt x="2" y="25"/>
                  </a:cubicBezTo>
                  <a:cubicBezTo>
                    <a:pt x="3" y="23"/>
                    <a:pt x="3" y="20"/>
                    <a:pt x="4" y="17"/>
                  </a:cubicBezTo>
                  <a:cubicBezTo>
                    <a:pt x="4" y="16"/>
                    <a:pt x="4" y="18"/>
                    <a:pt x="4"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6" name="Freeform 689"/>
            <p:cNvSpPr>
              <a:spLocks/>
            </p:cNvSpPr>
            <p:nvPr/>
          </p:nvSpPr>
          <p:spPr bwMode="auto">
            <a:xfrm>
              <a:off x="7015937" y="3895354"/>
              <a:ext cx="23891" cy="36635"/>
            </a:xfrm>
            <a:custGeom>
              <a:avLst/>
              <a:gdLst>
                <a:gd name="T0" fmla="*/ 3 w 5"/>
                <a:gd name="T1" fmla="*/ 8 h 8"/>
                <a:gd name="T2" fmla="*/ 2 w 5"/>
                <a:gd name="T3" fmla="*/ 0 h 8"/>
                <a:gd name="T4" fmla="*/ 0 w 5"/>
                <a:gd name="T5" fmla="*/ 4 h 8"/>
                <a:gd name="T6" fmla="*/ 3 w 5"/>
                <a:gd name="T7" fmla="*/ 8 h 8"/>
                <a:gd name="T8" fmla="*/ 3 w 5"/>
                <a:gd name="T9" fmla="*/ 8 h 8"/>
              </a:gdLst>
              <a:ahLst/>
              <a:cxnLst>
                <a:cxn ang="0">
                  <a:pos x="T0" y="T1"/>
                </a:cxn>
                <a:cxn ang="0">
                  <a:pos x="T2" y="T3"/>
                </a:cxn>
                <a:cxn ang="0">
                  <a:pos x="T4" y="T5"/>
                </a:cxn>
                <a:cxn ang="0">
                  <a:pos x="T6" y="T7"/>
                </a:cxn>
                <a:cxn ang="0">
                  <a:pos x="T8" y="T9"/>
                </a:cxn>
              </a:cxnLst>
              <a:rect l="0" t="0" r="r" b="b"/>
              <a:pathLst>
                <a:path w="5" h="8">
                  <a:moveTo>
                    <a:pt x="3" y="8"/>
                  </a:moveTo>
                  <a:cubicBezTo>
                    <a:pt x="3" y="7"/>
                    <a:pt x="5" y="0"/>
                    <a:pt x="2" y="0"/>
                  </a:cubicBezTo>
                  <a:cubicBezTo>
                    <a:pt x="1" y="1"/>
                    <a:pt x="0" y="3"/>
                    <a:pt x="0" y="4"/>
                  </a:cubicBezTo>
                  <a:cubicBezTo>
                    <a:pt x="0" y="6"/>
                    <a:pt x="1" y="7"/>
                    <a:pt x="3" y="8"/>
                  </a:cubicBezTo>
                  <a:cubicBezTo>
                    <a:pt x="3" y="8"/>
                    <a:pt x="2" y="8"/>
                    <a:pt x="3"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7" name="Freeform 690"/>
            <p:cNvSpPr>
              <a:spLocks/>
            </p:cNvSpPr>
            <p:nvPr/>
          </p:nvSpPr>
          <p:spPr bwMode="auto">
            <a:xfrm>
              <a:off x="6824805" y="4068968"/>
              <a:ext cx="248472" cy="157685"/>
            </a:xfrm>
            <a:custGeom>
              <a:avLst/>
              <a:gdLst>
                <a:gd name="T0" fmla="*/ 47 w 53"/>
                <a:gd name="T1" fmla="*/ 0 h 34"/>
                <a:gd name="T2" fmla="*/ 38 w 53"/>
                <a:gd name="T3" fmla="*/ 2 h 34"/>
                <a:gd name="T4" fmla="*/ 28 w 53"/>
                <a:gd name="T5" fmla="*/ 4 h 34"/>
                <a:gd name="T6" fmla="*/ 23 w 53"/>
                <a:gd name="T7" fmla="*/ 10 h 34"/>
                <a:gd name="T8" fmla="*/ 17 w 53"/>
                <a:gd name="T9" fmla="*/ 9 h 34"/>
                <a:gd name="T10" fmla="*/ 9 w 53"/>
                <a:gd name="T11" fmla="*/ 9 h 34"/>
                <a:gd name="T12" fmla="*/ 3 w 53"/>
                <a:gd name="T13" fmla="*/ 12 h 34"/>
                <a:gd name="T14" fmla="*/ 1 w 53"/>
                <a:gd name="T15" fmla="*/ 15 h 34"/>
                <a:gd name="T16" fmla="*/ 1 w 53"/>
                <a:gd name="T17" fmla="*/ 21 h 34"/>
                <a:gd name="T18" fmla="*/ 3 w 53"/>
                <a:gd name="T19" fmla="*/ 28 h 34"/>
                <a:gd name="T20" fmla="*/ 4 w 53"/>
                <a:gd name="T21" fmla="*/ 32 h 34"/>
                <a:gd name="T22" fmla="*/ 12 w 53"/>
                <a:gd name="T23" fmla="*/ 32 h 34"/>
                <a:gd name="T24" fmla="*/ 16 w 53"/>
                <a:gd name="T25" fmla="*/ 29 h 34"/>
                <a:gd name="T26" fmla="*/ 21 w 53"/>
                <a:gd name="T27" fmla="*/ 29 h 34"/>
                <a:gd name="T28" fmla="*/ 24 w 53"/>
                <a:gd name="T29" fmla="*/ 26 h 34"/>
                <a:gd name="T30" fmla="*/ 32 w 53"/>
                <a:gd name="T31" fmla="*/ 24 h 34"/>
                <a:gd name="T32" fmla="*/ 41 w 53"/>
                <a:gd name="T33" fmla="*/ 21 h 34"/>
                <a:gd name="T34" fmla="*/ 47 w 53"/>
                <a:gd name="T35" fmla="*/ 17 h 34"/>
                <a:gd name="T36" fmla="*/ 52 w 53"/>
                <a:gd name="T37" fmla="*/ 12 h 34"/>
                <a:gd name="T38" fmla="*/ 47 w 53"/>
                <a:gd name="T39"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3" h="34">
                  <a:moveTo>
                    <a:pt x="47" y="0"/>
                  </a:moveTo>
                  <a:cubicBezTo>
                    <a:pt x="44" y="1"/>
                    <a:pt x="41" y="2"/>
                    <a:pt x="38" y="2"/>
                  </a:cubicBezTo>
                  <a:cubicBezTo>
                    <a:pt x="35" y="3"/>
                    <a:pt x="31" y="2"/>
                    <a:pt x="28" y="4"/>
                  </a:cubicBezTo>
                  <a:cubicBezTo>
                    <a:pt x="26" y="6"/>
                    <a:pt x="25" y="8"/>
                    <a:pt x="23" y="10"/>
                  </a:cubicBezTo>
                  <a:cubicBezTo>
                    <a:pt x="22" y="11"/>
                    <a:pt x="19" y="9"/>
                    <a:pt x="17" y="9"/>
                  </a:cubicBezTo>
                  <a:cubicBezTo>
                    <a:pt x="14" y="9"/>
                    <a:pt x="12" y="9"/>
                    <a:pt x="9" y="9"/>
                  </a:cubicBezTo>
                  <a:cubicBezTo>
                    <a:pt x="6" y="9"/>
                    <a:pt x="3" y="8"/>
                    <a:pt x="3" y="12"/>
                  </a:cubicBezTo>
                  <a:cubicBezTo>
                    <a:pt x="2" y="14"/>
                    <a:pt x="1" y="13"/>
                    <a:pt x="1" y="15"/>
                  </a:cubicBezTo>
                  <a:cubicBezTo>
                    <a:pt x="0" y="17"/>
                    <a:pt x="0" y="19"/>
                    <a:pt x="1" y="21"/>
                  </a:cubicBezTo>
                  <a:cubicBezTo>
                    <a:pt x="1" y="23"/>
                    <a:pt x="2" y="26"/>
                    <a:pt x="3" y="28"/>
                  </a:cubicBezTo>
                  <a:cubicBezTo>
                    <a:pt x="3" y="29"/>
                    <a:pt x="3" y="31"/>
                    <a:pt x="4" y="32"/>
                  </a:cubicBezTo>
                  <a:cubicBezTo>
                    <a:pt x="5" y="34"/>
                    <a:pt x="10" y="33"/>
                    <a:pt x="12" y="32"/>
                  </a:cubicBezTo>
                  <a:cubicBezTo>
                    <a:pt x="13" y="31"/>
                    <a:pt x="14" y="30"/>
                    <a:pt x="16" y="29"/>
                  </a:cubicBezTo>
                  <a:cubicBezTo>
                    <a:pt x="17" y="29"/>
                    <a:pt x="19" y="29"/>
                    <a:pt x="21" y="29"/>
                  </a:cubicBezTo>
                  <a:cubicBezTo>
                    <a:pt x="22" y="28"/>
                    <a:pt x="23" y="27"/>
                    <a:pt x="24" y="26"/>
                  </a:cubicBezTo>
                  <a:cubicBezTo>
                    <a:pt x="27" y="25"/>
                    <a:pt x="29" y="25"/>
                    <a:pt x="32" y="24"/>
                  </a:cubicBezTo>
                  <a:cubicBezTo>
                    <a:pt x="35" y="23"/>
                    <a:pt x="38" y="22"/>
                    <a:pt x="41" y="21"/>
                  </a:cubicBezTo>
                  <a:cubicBezTo>
                    <a:pt x="43" y="20"/>
                    <a:pt x="47" y="19"/>
                    <a:pt x="47" y="17"/>
                  </a:cubicBezTo>
                  <a:cubicBezTo>
                    <a:pt x="48" y="14"/>
                    <a:pt x="53" y="14"/>
                    <a:pt x="52" y="12"/>
                  </a:cubicBezTo>
                  <a:cubicBezTo>
                    <a:pt x="50" y="8"/>
                    <a:pt x="49" y="4"/>
                    <a:pt x="47"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8" name="Freeform 691"/>
            <p:cNvSpPr>
              <a:spLocks/>
            </p:cNvSpPr>
            <p:nvPr/>
          </p:nvSpPr>
          <p:spPr bwMode="auto">
            <a:xfrm>
              <a:off x="7044607" y="3895354"/>
              <a:ext cx="191132" cy="229360"/>
            </a:xfrm>
            <a:custGeom>
              <a:avLst/>
              <a:gdLst>
                <a:gd name="T0" fmla="*/ 39 w 41"/>
                <a:gd name="T1" fmla="*/ 19 h 49"/>
                <a:gd name="T2" fmla="*/ 34 w 41"/>
                <a:gd name="T3" fmla="*/ 14 h 49"/>
                <a:gd name="T4" fmla="*/ 28 w 41"/>
                <a:gd name="T5" fmla="*/ 12 h 49"/>
                <a:gd name="T6" fmla="*/ 22 w 41"/>
                <a:gd name="T7" fmla="*/ 6 h 49"/>
                <a:gd name="T8" fmla="*/ 21 w 41"/>
                <a:gd name="T9" fmla="*/ 3 h 49"/>
                <a:gd name="T10" fmla="*/ 22 w 41"/>
                <a:gd name="T11" fmla="*/ 0 h 49"/>
                <a:gd name="T12" fmla="*/ 17 w 41"/>
                <a:gd name="T13" fmla="*/ 5 h 49"/>
                <a:gd name="T14" fmla="*/ 10 w 41"/>
                <a:gd name="T15" fmla="*/ 10 h 49"/>
                <a:gd name="T16" fmla="*/ 5 w 41"/>
                <a:gd name="T17" fmla="*/ 10 h 49"/>
                <a:gd name="T18" fmla="*/ 0 w 41"/>
                <a:gd name="T19" fmla="*/ 11 h 49"/>
                <a:gd name="T20" fmla="*/ 5 w 41"/>
                <a:gd name="T21" fmla="*/ 17 h 49"/>
                <a:gd name="T22" fmla="*/ 16 w 41"/>
                <a:gd name="T23" fmla="*/ 19 h 49"/>
                <a:gd name="T24" fmla="*/ 16 w 41"/>
                <a:gd name="T25" fmla="*/ 32 h 49"/>
                <a:gd name="T26" fmla="*/ 11 w 41"/>
                <a:gd name="T27" fmla="*/ 34 h 49"/>
                <a:gd name="T28" fmla="*/ 0 w 41"/>
                <a:gd name="T29" fmla="*/ 37 h 49"/>
                <a:gd name="T30" fmla="*/ 5 w 41"/>
                <a:gd name="T31" fmla="*/ 49 h 49"/>
                <a:gd name="T32" fmla="*/ 14 w 41"/>
                <a:gd name="T33" fmla="*/ 48 h 49"/>
                <a:gd name="T34" fmla="*/ 17 w 41"/>
                <a:gd name="T35" fmla="*/ 44 h 49"/>
                <a:gd name="T36" fmla="*/ 23 w 41"/>
                <a:gd name="T37" fmla="*/ 42 h 49"/>
                <a:gd name="T38" fmla="*/ 28 w 41"/>
                <a:gd name="T39" fmla="*/ 38 h 49"/>
                <a:gd name="T40" fmla="*/ 29 w 41"/>
                <a:gd name="T41" fmla="*/ 32 h 49"/>
                <a:gd name="T42" fmla="*/ 32 w 41"/>
                <a:gd name="T43" fmla="*/ 30 h 49"/>
                <a:gd name="T44" fmla="*/ 37 w 41"/>
                <a:gd name="T45" fmla="*/ 24 h 49"/>
                <a:gd name="T46" fmla="*/ 39 w 41"/>
                <a:gd name="T47" fmla="*/ 19 h 49"/>
                <a:gd name="T48" fmla="*/ 39 w 41"/>
                <a:gd name="T49" fmla="*/ 1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1" h="49">
                  <a:moveTo>
                    <a:pt x="39" y="19"/>
                  </a:moveTo>
                  <a:cubicBezTo>
                    <a:pt x="36" y="19"/>
                    <a:pt x="35" y="16"/>
                    <a:pt x="34" y="14"/>
                  </a:cubicBezTo>
                  <a:cubicBezTo>
                    <a:pt x="33" y="13"/>
                    <a:pt x="29" y="13"/>
                    <a:pt x="28" y="12"/>
                  </a:cubicBezTo>
                  <a:cubicBezTo>
                    <a:pt x="25" y="11"/>
                    <a:pt x="24" y="9"/>
                    <a:pt x="22" y="6"/>
                  </a:cubicBezTo>
                  <a:cubicBezTo>
                    <a:pt x="22" y="5"/>
                    <a:pt x="21" y="4"/>
                    <a:pt x="21" y="3"/>
                  </a:cubicBezTo>
                  <a:cubicBezTo>
                    <a:pt x="21" y="3"/>
                    <a:pt x="22" y="0"/>
                    <a:pt x="22" y="0"/>
                  </a:cubicBezTo>
                  <a:cubicBezTo>
                    <a:pt x="21" y="0"/>
                    <a:pt x="18" y="4"/>
                    <a:pt x="17" y="5"/>
                  </a:cubicBezTo>
                  <a:cubicBezTo>
                    <a:pt x="15" y="7"/>
                    <a:pt x="13" y="10"/>
                    <a:pt x="10" y="10"/>
                  </a:cubicBezTo>
                  <a:cubicBezTo>
                    <a:pt x="8" y="11"/>
                    <a:pt x="7" y="10"/>
                    <a:pt x="5" y="10"/>
                  </a:cubicBezTo>
                  <a:cubicBezTo>
                    <a:pt x="3" y="11"/>
                    <a:pt x="1" y="13"/>
                    <a:pt x="0" y="11"/>
                  </a:cubicBezTo>
                  <a:cubicBezTo>
                    <a:pt x="1" y="14"/>
                    <a:pt x="2" y="17"/>
                    <a:pt x="5" y="17"/>
                  </a:cubicBezTo>
                  <a:cubicBezTo>
                    <a:pt x="7" y="17"/>
                    <a:pt x="15" y="17"/>
                    <a:pt x="16" y="19"/>
                  </a:cubicBezTo>
                  <a:cubicBezTo>
                    <a:pt x="19" y="23"/>
                    <a:pt x="17" y="27"/>
                    <a:pt x="16" y="32"/>
                  </a:cubicBezTo>
                  <a:cubicBezTo>
                    <a:pt x="15" y="33"/>
                    <a:pt x="11" y="34"/>
                    <a:pt x="11" y="34"/>
                  </a:cubicBezTo>
                  <a:cubicBezTo>
                    <a:pt x="7" y="35"/>
                    <a:pt x="3" y="36"/>
                    <a:pt x="0" y="37"/>
                  </a:cubicBezTo>
                  <a:cubicBezTo>
                    <a:pt x="2" y="41"/>
                    <a:pt x="4" y="45"/>
                    <a:pt x="5" y="49"/>
                  </a:cubicBezTo>
                  <a:cubicBezTo>
                    <a:pt x="8" y="48"/>
                    <a:pt x="11" y="48"/>
                    <a:pt x="14" y="48"/>
                  </a:cubicBezTo>
                  <a:cubicBezTo>
                    <a:pt x="18" y="47"/>
                    <a:pt x="15" y="46"/>
                    <a:pt x="17" y="44"/>
                  </a:cubicBezTo>
                  <a:cubicBezTo>
                    <a:pt x="19" y="43"/>
                    <a:pt x="22" y="44"/>
                    <a:pt x="23" y="42"/>
                  </a:cubicBezTo>
                  <a:cubicBezTo>
                    <a:pt x="25" y="40"/>
                    <a:pt x="25" y="39"/>
                    <a:pt x="28" y="38"/>
                  </a:cubicBezTo>
                  <a:cubicBezTo>
                    <a:pt x="30" y="37"/>
                    <a:pt x="29" y="34"/>
                    <a:pt x="29" y="32"/>
                  </a:cubicBezTo>
                  <a:cubicBezTo>
                    <a:pt x="28" y="30"/>
                    <a:pt x="30" y="30"/>
                    <a:pt x="32" y="30"/>
                  </a:cubicBezTo>
                  <a:cubicBezTo>
                    <a:pt x="35" y="29"/>
                    <a:pt x="35" y="26"/>
                    <a:pt x="37" y="24"/>
                  </a:cubicBezTo>
                  <a:cubicBezTo>
                    <a:pt x="38" y="23"/>
                    <a:pt x="41" y="20"/>
                    <a:pt x="39" y="19"/>
                  </a:cubicBezTo>
                  <a:cubicBezTo>
                    <a:pt x="38" y="19"/>
                    <a:pt x="40" y="20"/>
                    <a:pt x="39"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199" name="Freeform 692"/>
            <p:cNvSpPr>
              <a:spLocks/>
            </p:cNvSpPr>
            <p:nvPr/>
          </p:nvSpPr>
          <p:spPr bwMode="auto">
            <a:xfrm>
              <a:off x="7450763" y="3446193"/>
              <a:ext cx="256437" cy="111495"/>
            </a:xfrm>
            <a:custGeom>
              <a:avLst/>
              <a:gdLst>
                <a:gd name="T0" fmla="*/ 55 w 55"/>
                <a:gd name="T1" fmla="*/ 5 h 24"/>
                <a:gd name="T2" fmla="*/ 47 w 55"/>
                <a:gd name="T3" fmla="*/ 3 h 24"/>
                <a:gd name="T4" fmla="*/ 36 w 55"/>
                <a:gd name="T5" fmla="*/ 2 h 24"/>
                <a:gd name="T6" fmla="*/ 27 w 55"/>
                <a:gd name="T7" fmla="*/ 0 h 24"/>
                <a:gd name="T8" fmla="*/ 22 w 55"/>
                <a:gd name="T9" fmla="*/ 2 h 24"/>
                <a:gd name="T10" fmla="*/ 19 w 55"/>
                <a:gd name="T11" fmla="*/ 4 h 24"/>
                <a:gd name="T12" fmla="*/ 11 w 55"/>
                <a:gd name="T13" fmla="*/ 5 h 24"/>
                <a:gd name="T14" fmla="*/ 9 w 55"/>
                <a:gd name="T15" fmla="*/ 7 h 24"/>
                <a:gd name="T16" fmla="*/ 8 w 55"/>
                <a:gd name="T17" fmla="*/ 11 h 24"/>
                <a:gd name="T18" fmla="*/ 12 w 55"/>
                <a:gd name="T19" fmla="*/ 12 h 24"/>
                <a:gd name="T20" fmla="*/ 15 w 55"/>
                <a:gd name="T21" fmla="*/ 12 h 24"/>
                <a:gd name="T22" fmla="*/ 19 w 55"/>
                <a:gd name="T23" fmla="*/ 15 h 24"/>
                <a:gd name="T24" fmla="*/ 15 w 55"/>
                <a:gd name="T25" fmla="*/ 17 h 24"/>
                <a:gd name="T26" fmla="*/ 11 w 55"/>
                <a:gd name="T27" fmla="*/ 17 h 24"/>
                <a:gd name="T28" fmla="*/ 10 w 55"/>
                <a:gd name="T29" fmla="*/ 20 h 24"/>
                <a:gd name="T30" fmla="*/ 1 w 55"/>
                <a:gd name="T31" fmla="*/ 20 h 24"/>
                <a:gd name="T32" fmla="*/ 11 w 55"/>
                <a:gd name="T33" fmla="*/ 22 h 24"/>
                <a:gd name="T34" fmla="*/ 15 w 55"/>
                <a:gd name="T35" fmla="*/ 23 h 24"/>
                <a:gd name="T36" fmla="*/ 21 w 55"/>
                <a:gd name="T37" fmla="*/ 23 h 24"/>
                <a:gd name="T38" fmla="*/ 25 w 55"/>
                <a:gd name="T39" fmla="*/ 20 h 24"/>
                <a:gd name="T40" fmla="*/ 28 w 55"/>
                <a:gd name="T41" fmla="*/ 17 h 24"/>
                <a:gd name="T42" fmla="*/ 33 w 55"/>
                <a:gd name="T43" fmla="*/ 16 h 24"/>
                <a:gd name="T44" fmla="*/ 37 w 55"/>
                <a:gd name="T45" fmla="*/ 16 h 24"/>
                <a:gd name="T46" fmla="*/ 40 w 55"/>
                <a:gd name="T47" fmla="*/ 13 h 24"/>
                <a:gd name="T48" fmla="*/ 44 w 55"/>
                <a:gd name="T49" fmla="*/ 12 h 24"/>
                <a:gd name="T50" fmla="*/ 54 w 55"/>
                <a:gd name="T51" fmla="*/ 7 h 24"/>
                <a:gd name="T52" fmla="*/ 55 w 55"/>
                <a:gd name="T53" fmla="*/ 5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24">
                  <a:moveTo>
                    <a:pt x="55" y="5"/>
                  </a:moveTo>
                  <a:cubicBezTo>
                    <a:pt x="52" y="5"/>
                    <a:pt x="50" y="3"/>
                    <a:pt x="47" y="3"/>
                  </a:cubicBezTo>
                  <a:cubicBezTo>
                    <a:pt x="44" y="2"/>
                    <a:pt x="40" y="2"/>
                    <a:pt x="36" y="2"/>
                  </a:cubicBezTo>
                  <a:cubicBezTo>
                    <a:pt x="33" y="2"/>
                    <a:pt x="30" y="2"/>
                    <a:pt x="27" y="0"/>
                  </a:cubicBezTo>
                  <a:cubicBezTo>
                    <a:pt x="25" y="0"/>
                    <a:pt x="23" y="0"/>
                    <a:pt x="22" y="2"/>
                  </a:cubicBezTo>
                  <a:cubicBezTo>
                    <a:pt x="22" y="4"/>
                    <a:pt x="21" y="5"/>
                    <a:pt x="19" y="4"/>
                  </a:cubicBezTo>
                  <a:cubicBezTo>
                    <a:pt x="17" y="3"/>
                    <a:pt x="12" y="1"/>
                    <a:pt x="11" y="5"/>
                  </a:cubicBezTo>
                  <a:cubicBezTo>
                    <a:pt x="10" y="6"/>
                    <a:pt x="11" y="6"/>
                    <a:pt x="9" y="7"/>
                  </a:cubicBezTo>
                  <a:cubicBezTo>
                    <a:pt x="8" y="8"/>
                    <a:pt x="6" y="10"/>
                    <a:pt x="8" y="11"/>
                  </a:cubicBezTo>
                  <a:cubicBezTo>
                    <a:pt x="9" y="12"/>
                    <a:pt x="12" y="13"/>
                    <a:pt x="12" y="12"/>
                  </a:cubicBezTo>
                  <a:cubicBezTo>
                    <a:pt x="13" y="10"/>
                    <a:pt x="14" y="11"/>
                    <a:pt x="15" y="12"/>
                  </a:cubicBezTo>
                  <a:cubicBezTo>
                    <a:pt x="16" y="13"/>
                    <a:pt x="20" y="14"/>
                    <a:pt x="19" y="15"/>
                  </a:cubicBezTo>
                  <a:cubicBezTo>
                    <a:pt x="19" y="16"/>
                    <a:pt x="16" y="16"/>
                    <a:pt x="15" y="17"/>
                  </a:cubicBezTo>
                  <a:cubicBezTo>
                    <a:pt x="14" y="18"/>
                    <a:pt x="13" y="19"/>
                    <a:pt x="11" y="17"/>
                  </a:cubicBezTo>
                  <a:cubicBezTo>
                    <a:pt x="10" y="16"/>
                    <a:pt x="10" y="19"/>
                    <a:pt x="10" y="20"/>
                  </a:cubicBezTo>
                  <a:cubicBezTo>
                    <a:pt x="6" y="22"/>
                    <a:pt x="4" y="15"/>
                    <a:pt x="1" y="20"/>
                  </a:cubicBezTo>
                  <a:cubicBezTo>
                    <a:pt x="0" y="21"/>
                    <a:pt x="10" y="23"/>
                    <a:pt x="11" y="22"/>
                  </a:cubicBezTo>
                  <a:cubicBezTo>
                    <a:pt x="12" y="21"/>
                    <a:pt x="14" y="22"/>
                    <a:pt x="15" y="23"/>
                  </a:cubicBezTo>
                  <a:cubicBezTo>
                    <a:pt x="16" y="23"/>
                    <a:pt x="19" y="24"/>
                    <a:pt x="21" y="23"/>
                  </a:cubicBezTo>
                  <a:cubicBezTo>
                    <a:pt x="22" y="22"/>
                    <a:pt x="24" y="23"/>
                    <a:pt x="25" y="20"/>
                  </a:cubicBezTo>
                  <a:cubicBezTo>
                    <a:pt x="25" y="19"/>
                    <a:pt x="27" y="18"/>
                    <a:pt x="28" y="17"/>
                  </a:cubicBezTo>
                  <a:cubicBezTo>
                    <a:pt x="29" y="16"/>
                    <a:pt x="33" y="16"/>
                    <a:pt x="33" y="16"/>
                  </a:cubicBezTo>
                  <a:cubicBezTo>
                    <a:pt x="34" y="18"/>
                    <a:pt x="35" y="16"/>
                    <a:pt x="37" y="16"/>
                  </a:cubicBezTo>
                  <a:cubicBezTo>
                    <a:pt x="38" y="16"/>
                    <a:pt x="39" y="13"/>
                    <a:pt x="40" y="13"/>
                  </a:cubicBezTo>
                  <a:cubicBezTo>
                    <a:pt x="41" y="12"/>
                    <a:pt x="43" y="13"/>
                    <a:pt x="44" y="12"/>
                  </a:cubicBezTo>
                  <a:cubicBezTo>
                    <a:pt x="48" y="11"/>
                    <a:pt x="50" y="9"/>
                    <a:pt x="54" y="7"/>
                  </a:cubicBezTo>
                  <a:cubicBezTo>
                    <a:pt x="55" y="7"/>
                    <a:pt x="55" y="7"/>
                    <a:pt x="55"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0" name="Freeform 693"/>
            <p:cNvSpPr>
              <a:spLocks/>
            </p:cNvSpPr>
            <p:nvPr/>
          </p:nvSpPr>
          <p:spPr bwMode="auto">
            <a:xfrm>
              <a:off x="7138581" y="3376111"/>
              <a:ext cx="415714" cy="243694"/>
            </a:xfrm>
            <a:custGeom>
              <a:avLst/>
              <a:gdLst>
                <a:gd name="T0" fmla="*/ 78 w 89"/>
                <a:gd name="T1" fmla="*/ 32 h 52"/>
                <a:gd name="T2" fmla="*/ 81 w 89"/>
                <a:gd name="T3" fmla="*/ 33 h 52"/>
                <a:gd name="T4" fmla="*/ 84 w 89"/>
                <a:gd name="T5" fmla="*/ 31 h 52"/>
                <a:gd name="T6" fmla="*/ 81 w 89"/>
                <a:gd name="T7" fmla="*/ 26 h 52"/>
                <a:gd name="T8" fmla="*/ 79 w 89"/>
                <a:gd name="T9" fmla="*/ 27 h 52"/>
                <a:gd name="T10" fmla="*/ 75 w 89"/>
                <a:gd name="T11" fmla="*/ 27 h 52"/>
                <a:gd name="T12" fmla="*/ 78 w 89"/>
                <a:gd name="T13" fmla="*/ 21 h 52"/>
                <a:gd name="T14" fmla="*/ 74 w 89"/>
                <a:gd name="T15" fmla="*/ 22 h 52"/>
                <a:gd name="T16" fmla="*/ 68 w 89"/>
                <a:gd name="T17" fmla="*/ 25 h 52"/>
                <a:gd name="T18" fmla="*/ 65 w 89"/>
                <a:gd name="T19" fmla="*/ 29 h 52"/>
                <a:gd name="T20" fmla="*/ 62 w 89"/>
                <a:gd name="T21" fmla="*/ 28 h 52"/>
                <a:gd name="T22" fmla="*/ 57 w 89"/>
                <a:gd name="T23" fmla="*/ 27 h 52"/>
                <a:gd name="T24" fmla="*/ 53 w 89"/>
                <a:gd name="T25" fmla="*/ 23 h 52"/>
                <a:gd name="T26" fmla="*/ 52 w 89"/>
                <a:gd name="T27" fmla="*/ 17 h 52"/>
                <a:gd name="T28" fmla="*/ 49 w 89"/>
                <a:gd name="T29" fmla="*/ 13 h 52"/>
                <a:gd name="T30" fmla="*/ 45 w 89"/>
                <a:gd name="T31" fmla="*/ 12 h 52"/>
                <a:gd name="T32" fmla="*/ 38 w 89"/>
                <a:gd name="T33" fmla="*/ 12 h 52"/>
                <a:gd name="T34" fmla="*/ 31 w 89"/>
                <a:gd name="T35" fmla="*/ 12 h 52"/>
                <a:gd name="T36" fmla="*/ 27 w 89"/>
                <a:gd name="T37" fmla="*/ 8 h 52"/>
                <a:gd name="T38" fmla="*/ 23 w 89"/>
                <a:gd name="T39" fmla="*/ 8 h 52"/>
                <a:gd name="T40" fmla="*/ 19 w 89"/>
                <a:gd name="T41" fmla="*/ 10 h 52"/>
                <a:gd name="T42" fmla="*/ 17 w 89"/>
                <a:gd name="T43" fmla="*/ 6 h 52"/>
                <a:gd name="T44" fmla="*/ 15 w 89"/>
                <a:gd name="T45" fmla="*/ 1 h 52"/>
                <a:gd name="T46" fmla="*/ 15 w 89"/>
                <a:gd name="T47" fmla="*/ 5 h 52"/>
                <a:gd name="T48" fmla="*/ 14 w 89"/>
                <a:gd name="T49" fmla="*/ 8 h 52"/>
                <a:gd name="T50" fmla="*/ 13 w 89"/>
                <a:gd name="T51" fmla="*/ 3 h 52"/>
                <a:gd name="T52" fmla="*/ 14 w 89"/>
                <a:gd name="T53" fmla="*/ 0 h 52"/>
                <a:gd name="T54" fmla="*/ 1 w 89"/>
                <a:gd name="T55" fmla="*/ 4 h 52"/>
                <a:gd name="T56" fmla="*/ 1 w 89"/>
                <a:gd name="T57" fmla="*/ 15 h 52"/>
                <a:gd name="T58" fmla="*/ 1 w 89"/>
                <a:gd name="T59" fmla="*/ 23 h 52"/>
                <a:gd name="T60" fmla="*/ 2 w 89"/>
                <a:gd name="T61" fmla="*/ 26 h 52"/>
                <a:gd name="T62" fmla="*/ 6 w 89"/>
                <a:gd name="T63" fmla="*/ 26 h 52"/>
                <a:gd name="T64" fmla="*/ 6 w 89"/>
                <a:gd name="T65" fmla="*/ 23 h 52"/>
                <a:gd name="T66" fmla="*/ 10 w 89"/>
                <a:gd name="T67" fmla="*/ 20 h 52"/>
                <a:gd name="T68" fmla="*/ 13 w 89"/>
                <a:gd name="T69" fmla="*/ 18 h 52"/>
                <a:gd name="T70" fmla="*/ 17 w 89"/>
                <a:gd name="T71" fmla="*/ 19 h 52"/>
                <a:gd name="T72" fmla="*/ 21 w 89"/>
                <a:gd name="T73" fmla="*/ 20 h 52"/>
                <a:gd name="T74" fmla="*/ 21 w 89"/>
                <a:gd name="T75" fmla="*/ 24 h 52"/>
                <a:gd name="T76" fmla="*/ 26 w 89"/>
                <a:gd name="T77" fmla="*/ 27 h 52"/>
                <a:gd name="T78" fmla="*/ 33 w 89"/>
                <a:gd name="T79" fmla="*/ 34 h 52"/>
                <a:gd name="T80" fmla="*/ 38 w 89"/>
                <a:gd name="T81" fmla="*/ 37 h 52"/>
                <a:gd name="T82" fmla="*/ 41 w 89"/>
                <a:gd name="T83" fmla="*/ 39 h 52"/>
                <a:gd name="T84" fmla="*/ 50 w 89"/>
                <a:gd name="T85" fmla="*/ 45 h 52"/>
                <a:gd name="T86" fmla="*/ 54 w 89"/>
                <a:gd name="T87" fmla="*/ 49 h 52"/>
                <a:gd name="T88" fmla="*/ 61 w 89"/>
                <a:gd name="T89" fmla="*/ 52 h 52"/>
                <a:gd name="T90" fmla="*/ 63 w 89"/>
                <a:gd name="T91" fmla="*/ 47 h 52"/>
                <a:gd name="T92" fmla="*/ 62 w 89"/>
                <a:gd name="T93" fmla="*/ 42 h 52"/>
                <a:gd name="T94" fmla="*/ 59 w 89"/>
                <a:gd name="T95" fmla="*/ 38 h 52"/>
                <a:gd name="T96" fmla="*/ 64 w 89"/>
                <a:gd name="T97" fmla="*/ 36 h 52"/>
                <a:gd name="T98" fmla="*/ 66 w 89"/>
                <a:gd name="T99" fmla="*/ 33 h 52"/>
                <a:gd name="T100" fmla="*/ 68 w 89"/>
                <a:gd name="T101" fmla="*/ 30 h 52"/>
                <a:gd name="T102" fmla="*/ 71 w 89"/>
                <a:gd name="T103" fmla="*/ 30 h 52"/>
                <a:gd name="T104" fmla="*/ 74 w 89"/>
                <a:gd name="T105" fmla="*/ 29 h 52"/>
                <a:gd name="T106" fmla="*/ 74 w 89"/>
                <a:gd name="T107" fmla="*/ 34 h 52"/>
                <a:gd name="T108" fmla="*/ 77 w 89"/>
                <a:gd name="T109" fmla="*/ 34 h 52"/>
                <a:gd name="T110" fmla="*/ 78 w 89"/>
                <a:gd name="T111" fmla="*/ 32 h 52"/>
                <a:gd name="T112" fmla="*/ 78 w 89"/>
                <a:gd name="T113" fmla="*/ 3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52">
                  <a:moveTo>
                    <a:pt x="78" y="32"/>
                  </a:moveTo>
                  <a:cubicBezTo>
                    <a:pt x="79" y="33"/>
                    <a:pt x="79" y="34"/>
                    <a:pt x="81" y="33"/>
                  </a:cubicBezTo>
                  <a:cubicBezTo>
                    <a:pt x="82" y="33"/>
                    <a:pt x="83" y="31"/>
                    <a:pt x="84" y="31"/>
                  </a:cubicBezTo>
                  <a:cubicBezTo>
                    <a:pt x="89" y="30"/>
                    <a:pt x="83" y="28"/>
                    <a:pt x="81" y="26"/>
                  </a:cubicBezTo>
                  <a:cubicBezTo>
                    <a:pt x="80" y="25"/>
                    <a:pt x="80" y="26"/>
                    <a:pt x="79" y="27"/>
                  </a:cubicBezTo>
                  <a:cubicBezTo>
                    <a:pt x="79" y="28"/>
                    <a:pt x="76" y="27"/>
                    <a:pt x="75" y="27"/>
                  </a:cubicBezTo>
                  <a:cubicBezTo>
                    <a:pt x="71" y="25"/>
                    <a:pt x="77" y="22"/>
                    <a:pt x="78" y="21"/>
                  </a:cubicBezTo>
                  <a:cubicBezTo>
                    <a:pt x="78" y="21"/>
                    <a:pt x="74" y="22"/>
                    <a:pt x="74" y="22"/>
                  </a:cubicBezTo>
                  <a:cubicBezTo>
                    <a:pt x="72" y="23"/>
                    <a:pt x="70" y="23"/>
                    <a:pt x="68" y="25"/>
                  </a:cubicBezTo>
                  <a:cubicBezTo>
                    <a:pt x="67" y="26"/>
                    <a:pt x="66" y="28"/>
                    <a:pt x="65" y="29"/>
                  </a:cubicBezTo>
                  <a:cubicBezTo>
                    <a:pt x="64" y="32"/>
                    <a:pt x="63" y="30"/>
                    <a:pt x="62" y="28"/>
                  </a:cubicBezTo>
                  <a:cubicBezTo>
                    <a:pt x="61" y="26"/>
                    <a:pt x="59" y="27"/>
                    <a:pt x="57" y="27"/>
                  </a:cubicBezTo>
                  <a:cubicBezTo>
                    <a:pt x="55" y="27"/>
                    <a:pt x="54" y="24"/>
                    <a:pt x="53" y="23"/>
                  </a:cubicBezTo>
                  <a:cubicBezTo>
                    <a:pt x="51" y="21"/>
                    <a:pt x="54" y="19"/>
                    <a:pt x="52" y="17"/>
                  </a:cubicBezTo>
                  <a:cubicBezTo>
                    <a:pt x="51" y="16"/>
                    <a:pt x="50" y="14"/>
                    <a:pt x="49" y="13"/>
                  </a:cubicBezTo>
                  <a:cubicBezTo>
                    <a:pt x="48" y="12"/>
                    <a:pt x="46" y="11"/>
                    <a:pt x="45" y="12"/>
                  </a:cubicBezTo>
                  <a:cubicBezTo>
                    <a:pt x="43" y="13"/>
                    <a:pt x="41" y="12"/>
                    <a:pt x="38" y="12"/>
                  </a:cubicBezTo>
                  <a:cubicBezTo>
                    <a:pt x="36" y="12"/>
                    <a:pt x="33" y="13"/>
                    <a:pt x="31" y="12"/>
                  </a:cubicBezTo>
                  <a:cubicBezTo>
                    <a:pt x="30" y="11"/>
                    <a:pt x="28" y="9"/>
                    <a:pt x="27" y="8"/>
                  </a:cubicBezTo>
                  <a:cubicBezTo>
                    <a:pt x="25" y="6"/>
                    <a:pt x="24" y="6"/>
                    <a:pt x="23" y="8"/>
                  </a:cubicBezTo>
                  <a:cubicBezTo>
                    <a:pt x="22" y="9"/>
                    <a:pt x="21" y="10"/>
                    <a:pt x="19" y="10"/>
                  </a:cubicBezTo>
                  <a:cubicBezTo>
                    <a:pt x="16" y="10"/>
                    <a:pt x="16" y="8"/>
                    <a:pt x="17" y="6"/>
                  </a:cubicBezTo>
                  <a:cubicBezTo>
                    <a:pt x="18" y="3"/>
                    <a:pt x="18" y="3"/>
                    <a:pt x="15" y="1"/>
                  </a:cubicBezTo>
                  <a:cubicBezTo>
                    <a:pt x="15" y="2"/>
                    <a:pt x="15" y="4"/>
                    <a:pt x="15" y="5"/>
                  </a:cubicBezTo>
                  <a:cubicBezTo>
                    <a:pt x="15" y="7"/>
                    <a:pt x="16" y="8"/>
                    <a:pt x="14" y="8"/>
                  </a:cubicBezTo>
                  <a:cubicBezTo>
                    <a:pt x="12" y="7"/>
                    <a:pt x="12" y="4"/>
                    <a:pt x="13" y="3"/>
                  </a:cubicBezTo>
                  <a:cubicBezTo>
                    <a:pt x="13" y="3"/>
                    <a:pt x="15" y="0"/>
                    <a:pt x="14" y="0"/>
                  </a:cubicBezTo>
                  <a:cubicBezTo>
                    <a:pt x="9" y="1"/>
                    <a:pt x="5" y="2"/>
                    <a:pt x="1" y="4"/>
                  </a:cubicBezTo>
                  <a:cubicBezTo>
                    <a:pt x="0" y="4"/>
                    <a:pt x="1" y="14"/>
                    <a:pt x="1" y="15"/>
                  </a:cubicBezTo>
                  <a:cubicBezTo>
                    <a:pt x="1" y="18"/>
                    <a:pt x="1" y="21"/>
                    <a:pt x="1" y="23"/>
                  </a:cubicBezTo>
                  <a:cubicBezTo>
                    <a:pt x="1" y="25"/>
                    <a:pt x="0" y="26"/>
                    <a:pt x="2" y="26"/>
                  </a:cubicBezTo>
                  <a:cubicBezTo>
                    <a:pt x="3" y="26"/>
                    <a:pt x="4" y="26"/>
                    <a:pt x="6" y="26"/>
                  </a:cubicBezTo>
                  <a:cubicBezTo>
                    <a:pt x="8" y="26"/>
                    <a:pt x="5" y="24"/>
                    <a:pt x="6" y="23"/>
                  </a:cubicBezTo>
                  <a:cubicBezTo>
                    <a:pt x="7" y="21"/>
                    <a:pt x="9" y="22"/>
                    <a:pt x="10" y="20"/>
                  </a:cubicBezTo>
                  <a:cubicBezTo>
                    <a:pt x="12" y="19"/>
                    <a:pt x="12" y="19"/>
                    <a:pt x="13" y="18"/>
                  </a:cubicBezTo>
                  <a:cubicBezTo>
                    <a:pt x="15" y="17"/>
                    <a:pt x="16" y="18"/>
                    <a:pt x="17" y="19"/>
                  </a:cubicBezTo>
                  <a:cubicBezTo>
                    <a:pt x="18" y="20"/>
                    <a:pt x="21" y="20"/>
                    <a:pt x="21" y="20"/>
                  </a:cubicBezTo>
                  <a:cubicBezTo>
                    <a:pt x="22" y="22"/>
                    <a:pt x="21" y="23"/>
                    <a:pt x="21" y="24"/>
                  </a:cubicBezTo>
                  <a:cubicBezTo>
                    <a:pt x="22" y="27"/>
                    <a:pt x="25" y="27"/>
                    <a:pt x="26" y="27"/>
                  </a:cubicBezTo>
                  <a:cubicBezTo>
                    <a:pt x="31" y="27"/>
                    <a:pt x="31" y="30"/>
                    <a:pt x="33" y="34"/>
                  </a:cubicBezTo>
                  <a:cubicBezTo>
                    <a:pt x="34" y="35"/>
                    <a:pt x="36" y="36"/>
                    <a:pt x="38" y="37"/>
                  </a:cubicBezTo>
                  <a:cubicBezTo>
                    <a:pt x="39" y="37"/>
                    <a:pt x="40" y="38"/>
                    <a:pt x="41" y="39"/>
                  </a:cubicBezTo>
                  <a:cubicBezTo>
                    <a:pt x="44" y="41"/>
                    <a:pt x="47" y="44"/>
                    <a:pt x="50" y="45"/>
                  </a:cubicBezTo>
                  <a:cubicBezTo>
                    <a:pt x="54" y="46"/>
                    <a:pt x="54" y="46"/>
                    <a:pt x="54" y="49"/>
                  </a:cubicBezTo>
                  <a:cubicBezTo>
                    <a:pt x="56" y="49"/>
                    <a:pt x="59" y="51"/>
                    <a:pt x="61" y="52"/>
                  </a:cubicBezTo>
                  <a:cubicBezTo>
                    <a:pt x="61" y="49"/>
                    <a:pt x="60" y="49"/>
                    <a:pt x="63" y="47"/>
                  </a:cubicBezTo>
                  <a:cubicBezTo>
                    <a:pt x="64" y="45"/>
                    <a:pt x="62" y="44"/>
                    <a:pt x="62" y="42"/>
                  </a:cubicBezTo>
                  <a:cubicBezTo>
                    <a:pt x="63" y="39"/>
                    <a:pt x="60" y="40"/>
                    <a:pt x="59" y="38"/>
                  </a:cubicBezTo>
                  <a:cubicBezTo>
                    <a:pt x="58" y="36"/>
                    <a:pt x="63" y="37"/>
                    <a:pt x="64" y="36"/>
                  </a:cubicBezTo>
                  <a:cubicBezTo>
                    <a:pt x="67" y="35"/>
                    <a:pt x="64" y="32"/>
                    <a:pt x="66" y="33"/>
                  </a:cubicBezTo>
                  <a:cubicBezTo>
                    <a:pt x="70" y="33"/>
                    <a:pt x="66" y="30"/>
                    <a:pt x="68" y="30"/>
                  </a:cubicBezTo>
                  <a:cubicBezTo>
                    <a:pt x="69" y="29"/>
                    <a:pt x="70" y="31"/>
                    <a:pt x="71" y="30"/>
                  </a:cubicBezTo>
                  <a:cubicBezTo>
                    <a:pt x="72" y="30"/>
                    <a:pt x="73" y="29"/>
                    <a:pt x="74" y="29"/>
                  </a:cubicBezTo>
                  <a:cubicBezTo>
                    <a:pt x="76" y="29"/>
                    <a:pt x="74" y="33"/>
                    <a:pt x="74" y="34"/>
                  </a:cubicBezTo>
                  <a:cubicBezTo>
                    <a:pt x="75" y="34"/>
                    <a:pt x="77" y="31"/>
                    <a:pt x="77" y="34"/>
                  </a:cubicBezTo>
                  <a:cubicBezTo>
                    <a:pt x="77" y="34"/>
                    <a:pt x="77" y="32"/>
                    <a:pt x="78" y="32"/>
                  </a:cubicBezTo>
                  <a:cubicBezTo>
                    <a:pt x="79" y="32"/>
                    <a:pt x="77" y="32"/>
                    <a:pt x="78" y="3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1" name="Freeform 694"/>
            <p:cNvSpPr>
              <a:spLocks/>
            </p:cNvSpPr>
            <p:nvPr/>
          </p:nvSpPr>
          <p:spPr bwMode="auto">
            <a:xfrm>
              <a:off x="7264410" y="3646882"/>
              <a:ext cx="0" cy="477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2" name="Freeform 695"/>
            <p:cNvSpPr>
              <a:spLocks/>
            </p:cNvSpPr>
            <p:nvPr/>
          </p:nvSpPr>
          <p:spPr bwMode="auto">
            <a:xfrm>
              <a:off x="7049385" y="3460527"/>
              <a:ext cx="340852" cy="200689"/>
            </a:xfrm>
            <a:custGeom>
              <a:avLst/>
              <a:gdLst>
                <a:gd name="T0" fmla="*/ 73 w 73"/>
                <a:gd name="T1" fmla="*/ 28 h 43"/>
                <a:gd name="T2" fmla="*/ 69 w 73"/>
                <a:gd name="T3" fmla="*/ 27 h 43"/>
                <a:gd name="T4" fmla="*/ 65 w 73"/>
                <a:gd name="T5" fmla="*/ 24 h 43"/>
                <a:gd name="T6" fmla="*/ 58 w 73"/>
                <a:gd name="T7" fmla="*/ 20 h 43"/>
                <a:gd name="T8" fmla="*/ 52 w 73"/>
                <a:gd name="T9" fmla="*/ 16 h 43"/>
                <a:gd name="T10" fmla="*/ 47 w 73"/>
                <a:gd name="T11" fmla="*/ 9 h 43"/>
                <a:gd name="T12" fmla="*/ 40 w 73"/>
                <a:gd name="T13" fmla="*/ 5 h 43"/>
                <a:gd name="T14" fmla="*/ 40 w 73"/>
                <a:gd name="T15" fmla="*/ 2 h 43"/>
                <a:gd name="T16" fmla="*/ 36 w 73"/>
                <a:gd name="T17" fmla="*/ 1 h 43"/>
                <a:gd name="T18" fmla="*/ 34 w 73"/>
                <a:gd name="T19" fmla="*/ 0 h 43"/>
                <a:gd name="T20" fmla="*/ 31 w 73"/>
                <a:gd name="T21" fmla="*/ 1 h 43"/>
                <a:gd name="T22" fmla="*/ 28 w 73"/>
                <a:gd name="T23" fmla="*/ 3 h 43"/>
                <a:gd name="T24" fmla="*/ 25 w 73"/>
                <a:gd name="T25" fmla="*/ 6 h 43"/>
                <a:gd name="T26" fmla="*/ 22 w 73"/>
                <a:gd name="T27" fmla="*/ 8 h 43"/>
                <a:gd name="T28" fmla="*/ 17 w 73"/>
                <a:gd name="T29" fmla="*/ 8 h 43"/>
                <a:gd name="T30" fmla="*/ 12 w 73"/>
                <a:gd name="T31" fmla="*/ 2 h 43"/>
                <a:gd name="T32" fmla="*/ 2 w 73"/>
                <a:gd name="T33" fmla="*/ 5 h 43"/>
                <a:gd name="T34" fmla="*/ 5 w 73"/>
                <a:gd name="T35" fmla="*/ 12 h 43"/>
                <a:gd name="T36" fmla="*/ 8 w 73"/>
                <a:gd name="T37" fmla="*/ 17 h 43"/>
                <a:gd name="T38" fmla="*/ 8 w 73"/>
                <a:gd name="T39" fmla="*/ 19 h 43"/>
                <a:gd name="T40" fmla="*/ 10 w 73"/>
                <a:gd name="T41" fmla="*/ 22 h 43"/>
                <a:gd name="T42" fmla="*/ 9 w 73"/>
                <a:gd name="T43" fmla="*/ 26 h 43"/>
                <a:gd name="T44" fmla="*/ 9 w 73"/>
                <a:gd name="T45" fmla="*/ 31 h 43"/>
                <a:gd name="T46" fmla="*/ 14 w 73"/>
                <a:gd name="T47" fmla="*/ 29 h 43"/>
                <a:gd name="T48" fmla="*/ 17 w 73"/>
                <a:gd name="T49" fmla="*/ 26 h 43"/>
                <a:gd name="T50" fmla="*/ 27 w 73"/>
                <a:gd name="T51" fmla="*/ 27 h 43"/>
                <a:gd name="T52" fmla="*/ 37 w 73"/>
                <a:gd name="T53" fmla="*/ 31 h 43"/>
                <a:gd name="T54" fmla="*/ 45 w 73"/>
                <a:gd name="T55" fmla="*/ 35 h 43"/>
                <a:gd name="T56" fmla="*/ 46 w 73"/>
                <a:gd name="T57" fmla="*/ 37 h 43"/>
                <a:gd name="T58" fmla="*/ 48 w 73"/>
                <a:gd name="T59" fmla="*/ 42 h 43"/>
                <a:gd name="T60" fmla="*/ 53 w 73"/>
                <a:gd name="T61" fmla="*/ 43 h 43"/>
                <a:gd name="T62" fmla="*/ 57 w 73"/>
                <a:gd name="T63" fmla="*/ 40 h 43"/>
                <a:gd name="T64" fmla="*/ 62 w 73"/>
                <a:gd name="T65" fmla="*/ 38 h 43"/>
                <a:gd name="T66" fmla="*/ 65 w 73"/>
                <a:gd name="T67" fmla="*/ 33 h 43"/>
                <a:gd name="T68" fmla="*/ 69 w 73"/>
                <a:gd name="T69" fmla="*/ 31 h 43"/>
                <a:gd name="T70" fmla="*/ 73 w 73"/>
                <a:gd name="T71" fmla="*/ 31 h 43"/>
                <a:gd name="T72" fmla="*/ 73 w 73"/>
                <a:gd name="T73" fmla="*/ 28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3" h="43">
                  <a:moveTo>
                    <a:pt x="73" y="28"/>
                  </a:moveTo>
                  <a:cubicBezTo>
                    <a:pt x="72" y="27"/>
                    <a:pt x="71" y="27"/>
                    <a:pt x="69" y="27"/>
                  </a:cubicBezTo>
                  <a:cubicBezTo>
                    <a:pt x="68" y="26"/>
                    <a:pt x="66" y="25"/>
                    <a:pt x="65" y="24"/>
                  </a:cubicBezTo>
                  <a:cubicBezTo>
                    <a:pt x="63" y="23"/>
                    <a:pt x="60" y="22"/>
                    <a:pt x="58" y="20"/>
                  </a:cubicBezTo>
                  <a:cubicBezTo>
                    <a:pt x="57" y="18"/>
                    <a:pt x="54" y="18"/>
                    <a:pt x="52" y="16"/>
                  </a:cubicBezTo>
                  <a:cubicBezTo>
                    <a:pt x="51" y="13"/>
                    <a:pt x="50" y="9"/>
                    <a:pt x="47" y="9"/>
                  </a:cubicBezTo>
                  <a:cubicBezTo>
                    <a:pt x="44" y="9"/>
                    <a:pt x="40" y="9"/>
                    <a:pt x="40" y="5"/>
                  </a:cubicBezTo>
                  <a:cubicBezTo>
                    <a:pt x="40" y="4"/>
                    <a:pt x="41" y="2"/>
                    <a:pt x="40" y="2"/>
                  </a:cubicBezTo>
                  <a:cubicBezTo>
                    <a:pt x="39" y="1"/>
                    <a:pt x="38" y="2"/>
                    <a:pt x="36" y="1"/>
                  </a:cubicBezTo>
                  <a:cubicBezTo>
                    <a:pt x="36" y="1"/>
                    <a:pt x="35" y="0"/>
                    <a:pt x="34" y="0"/>
                  </a:cubicBezTo>
                  <a:cubicBezTo>
                    <a:pt x="33" y="0"/>
                    <a:pt x="32" y="1"/>
                    <a:pt x="31" y="1"/>
                  </a:cubicBezTo>
                  <a:cubicBezTo>
                    <a:pt x="30" y="0"/>
                    <a:pt x="29" y="3"/>
                    <a:pt x="28" y="3"/>
                  </a:cubicBezTo>
                  <a:cubicBezTo>
                    <a:pt x="27" y="3"/>
                    <a:pt x="24" y="4"/>
                    <a:pt x="25" y="6"/>
                  </a:cubicBezTo>
                  <a:cubicBezTo>
                    <a:pt x="26" y="9"/>
                    <a:pt x="25" y="8"/>
                    <a:pt x="22" y="8"/>
                  </a:cubicBezTo>
                  <a:cubicBezTo>
                    <a:pt x="21" y="8"/>
                    <a:pt x="18" y="8"/>
                    <a:pt x="17" y="8"/>
                  </a:cubicBezTo>
                  <a:cubicBezTo>
                    <a:pt x="15" y="6"/>
                    <a:pt x="14" y="4"/>
                    <a:pt x="12" y="2"/>
                  </a:cubicBezTo>
                  <a:cubicBezTo>
                    <a:pt x="9" y="0"/>
                    <a:pt x="5" y="3"/>
                    <a:pt x="2" y="5"/>
                  </a:cubicBezTo>
                  <a:cubicBezTo>
                    <a:pt x="3" y="6"/>
                    <a:pt x="6" y="10"/>
                    <a:pt x="5" y="12"/>
                  </a:cubicBezTo>
                  <a:cubicBezTo>
                    <a:pt x="0" y="15"/>
                    <a:pt x="6" y="15"/>
                    <a:pt x="8" y="17"/>
                  </a:cubicBezTo>
                  <a:cubicBezTo>
                    <a:pt x="8" y="17"/>
                    <a:pt x="8" y="19"/>
                    <a:pt x="8" y="19"/>
                  </a:cubicBezTo>
                  <a:cubicBezTo>
                    <a:pt x="7" y="20"/>
                    <a:pt x="9" y="22"/>
                    <a:pt x="10" y="22"/>
                  </a:cubicBezTo>
                  <a:cubicBezTo>
                    <a:pt x="10" y="23"/>
                    <a:pt x="9" y="24"/>
                    <a:pt x="9" y="26"/>
                  </a:cubicBezTo>
                  <a:cubicBezTo>
                    <a:pt x="9" y="27"/>
                    <a:pt x="9" y="29"/>
                    <a:pt x="9" y="31"/>
                  </a:cubicBezTo>
                  <a:cubicBezTo>
                    <a:pt x="11" y="31"/>
                    <a:pt x="12" y="31"/>
                    <a:pt x="14" y="29"/>
                  </a:cubicBezTo>
                  <a:cubicBezTo>
                    <a:pt x="15" y="28"/>
                    <a:pt x="16" y="27"/>
                    <a:pt x="17" y="26"/>
                  </a:cubicBezTo>
                  <a:cubicBezTo>
                    <a:pt x="21" y="26"/>
                    <a:pt x="24" y="25"/>
                    <a:pt x="27" y="27"/>
                  </a:cubicBezTo>
                  <a:cubicBezTo>
                    <a:pt x="29" y="30"/>
                    <a:pt x="35" y="28"/>
                    <a:pt x="37" y="31"/>
                  </a:cubicBezTo>
                  <a:cubicBezTo>
                    <a:pt x="39" y="34"/>
                    <a:pt x="41" y="35"/>
                    <a:pt x="45" y="35"/>
                  </a:cubicBezTo>
                  <a:cubicBezTo>
                    <a:pt x="46" y="35"/>
                    <a:pt x="46" y="35"/>
                    <a:pt x="46" y="37"/>
                  </a:cubicBezTo>
                  <a:cubicBezTo>
                    <a:pt x="46" y="40"/>
                    <a:pt x="46" y="40"/>
                    <a:pt x="48" y="42"/>
                  </a:cubicBezTo>
                  <a:cubicBezTo>
                    <a:pt x="50" y="42"/>
                    <a:pt x="51" y="43"/>
                    <a:pt x="53" y="43"/>
                  </a:cubicBezTo>
                  <a:cubicBezTo>
                    <a:pt x="56" y="43"/>
                    <a:pt x="56" y="42"/>
                    <a:pt x="57" y="40"/>
                  </a:cubicBezTo>
                  <a:cubicBezTo>
                    <a:pt x="58" y="38"/>
                    <a:pt x="60" y="39"/>
                    <a:pt x="62" y="38"/>
                  </a:cubicBezTo>
                  <a:cubicBezTo>
                    <a:pt x="64" y="37"/>
                    <a:pt x="64" y="35"/>
                    <a:pt x="65" y="33"/>
                  </a:cubicBezTo>
                  <a:cubicBezTo>
                    <a:pt x="65" y="31"/>
                    <a:pt x="68" y="33"/>
                    <a:pt x="69" y="31"/>
                  </a:cubicBezTo>
                  <a:cubicBezTo>
                    <a:pt x="69" y="29"/>
                    <a:pt x="72" y="31"/>
                    <a:pt x="73" y="31"/>
                  </a:cubicBezTo>
                  <a:cubicBezTo>
                    <a:pt x="73" y="30"/>
                    <a:pt x="73" y="29"/>
                    <a:pt x="73" y="2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3" name="Freeform 696"/>
            <p:cNvSpPr>
              <a:spLocks/>
            </p:cNvSpPr>
            <p:nvPr/>
          </p:nvSpPr>
          <p:spPr bwMode="auto">
            <a:xfrm>
              <a:off x="7409352" y="3506718"/>
              <a:ext cx="186353" cy="125829"/>
            </a:xfrm>
            <a:custGeom>
              <a:avLst/>
              <a:gdLst>
                <a:gd name="T0" fmla="*/ 30 w 40"/>
                <a:gd name="T1" fmla="*/ 10 h 27"/>
                <a:gd name="T2" fmla="*/ 25 w 40"/>
                <a:gd name="T3" fmla="*/ 10 h 27"/>
                <a:gd name="T4" fmla="*/ 21 w 40"/>
                <a:gd name="T5" fmla="*/ 8 h 27"/>
                <a:gd name="T6" fmla="*/ 19 w 40"/>
                <a:gd name="T7" fmla="*/ 9 h 27"/>
                <a:gd name="T8" fmla="*/ 17 w 40"/>
                <a:gd name="T9" fmla="*/ 9 h 27"/>
                <a:gd name="T10" fmla="*/ 10 w 40"/>
                <a:gd name="T11" fmla="*/ 8 h 27"/>
                <a:gd name="T12" fmla="*/ 12 w 40"/>
                <a:gd name="T13" fmla="*/ 5 h 27"/>
                <a:gd name="T14" fmla="*/ 16 w 40"/>
                <a:gd name="T15" fmla="*/ 7 h 27"/>
                <a:gd name="T16" fmla="*/ 19 w 40"/>
                <a:gd name="T17" fmla="*/ 5 h 27"/>
                <a:gd name="T18" fmla="*/ 16 w 40"/>
                <a:gd name="T19" fmla="*/ 6 h 27"/>
                <a:gd name="T20" fmla="*/ 16 w 40"/>
                <a:gd name="T21" fmla="*/ 1 h 27"/>
                <a:gd name="T22" fmla="*/ 14 w 40"/>
                <a:gd name="T23" fmla="*/ 2 h 27"/>
                <a:gd name="T24" fmla="*/ 10 w 40"/>
                <a:gd name="T25" fmla="*/ 2 h 27"/>
                <a:gd name="T26" fmla="*/ 8 w 40"/>
                <a:gd name="T27" fmla="*/ 5 h 27"/>
                <a:gd name="T28" fmla="*/ 6 w 40"/>
                <a:gd name="T29" fmla="*/ 8 h 27"/>
                <a:gd name="T30" fmla="*/ 1 w 40"/>
                <a:gd name="T31" fmla="*/ 10 h 27"/>
                <a:gd name="T32" fmla="*/ 4 w 40"/>
                <a:gd name="T33" fmla="*/ 14 h 27"/>
                <a:gd name="T34" fmla="*/ 4 w 40"/>
                <a:gd name="T35" fmla="*/ 19 h 27"/>
                <a:gd name="T36" fmla="*/ 4 w 40"/>
                <a:gd name="T37" fmla="*/ 24 h 27"/>
                <a:gd name="T38" fmla="*/ 9 w 40"/>
                <a:gd name="T39" fmla="*/ 22 h 27"/>
                <a:gd name="T40" fmla="*/ 12 w 40"/>
                <a:gd name="T41" fmla="*/ 20 h 27"/>
                <a:gd name="T42" fmla="*/ 17 w 40"/>
                <a:gd name="T43" fmla="*/ 17 h 27"/>
                <a:gd name="T44" fmla="*/ 20 w 40"/>
                <a:gd name="T45" fmla="*/ 17 h 27"/>
                <a:gd name="T46" fmla="*/ 22 w 40"/>
                <a:gd name="T47" fmla="*/ 21 h 27"/>
                <a:gd name="T48" fmla="*/ 21 w 40"/>
                <a:gd name="T49" fmla="*/ 24 h 27"/>
                <a:gd name="T50" fmla="*/ 27 w 40"/>
                <a:gd name="T51" fmla="*/ 23 h 27"/>
                <a:gd name="T52" fmla="*/ 32 w 40"/>
                <a:gd name="T53" fmla="*/ 21 h 27"/>
                <a:gd name="T54" fmla="*/ 39 w 40"/>
                <a:gd name="T55" fmla="*/ 21 h 27"/>
                <a:gd name="T56" fmla="*/ 38 w 40"/>
                <a:gd name="T57" fmla="*/ 18 h 27"/>
                <a:gd name="T58" fmla="*/ 36 w 40"/>
                <a:gd name="T59" fmla="*/ 14 h 27"/>
                <a:gd name="T60" fmla="*/ 32 w 40"/>
                <a:gd name="T61" fmla="*/ 9 h 27"/>
                <a:gd name="T62" fmla="*/ 30 w 40"/>
                <a:gd name="T63" fmla="*/ 10 h 27"/>
                <a:gd name="T64" fmla="*/ 30 w 40"/>
                <a:gd name="T65" fmla="*/ 1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 h="27">
                  <a:moveTo>
                    <a:pt x="30" y="10"/>
                  </a:moveTo>
                  <a:cubicBezTo>
                    <a:pt x="28" y="11"/>
                    <a:pt x="27" y="10"/>
                    <a:pt x="25" y="10"/>
                  </a:cubicBezTo>
                  <a:cubicBezTo>
                    <a:pt x="23" y="10"/>
                    <a:pt x="22" y="8"/>
                    <a:pt x="21" y="8"/>
                  </a:cubicBezTo>
                  <a:cubicBezTo>
                    <a:pt x="20" y="8"/>
                    <a:pt x="20" y="9"/>
                    <a:pt x="19" y="9"/>
                  </a:cubicBezTo>
                  <a:cubicBezTo>
                    <a:pt x="19" y="10"/>
                    <a:pt x="18" y="9"/>
                    <a:pt x="17" y="9"/>
                  </a:cubicBezTo>
                  <a:cubicBezTo>
                    <a:pt x="15" y="9"/>
                    <a:pt x="12" y="9"/>
                    <a:pt x="10" y="8"/>
                  </a:cubicBezTo>
                  <a:cubicBezTo>
                    <a:pt x="9" y="7"/>
                    <a:pt x="12" y="5"/>
                    <a:pt x="12" y="5"/>
                  </a:cubicBezTo>
                  <a:cubicBezTo>
                    <a:pt x="14" y="4"/>
                    <a:pt x="15" y="7"/>
                    <a:pt x="16" y="7"/>
                  </a:cubicBezTo>
                  <a:cubicBezTo>
                    <a:pt x="18" y="7"/>
                    <a:pt x="19" y="6"/>
                    <a:pt x="19" y="5"/>
                  </a:cubicBezTo>
                  <a:cubicBezTo>
                    <a:pt x="18" y="4"/>
                    <a:pt x="17" y="6"/>
                    <a:pt x="16" y="6"/>
                  </a:cubicBezTo>
                  <a:cubicBezTo>
                    <a:pt x="15" y="5"/>
                    <a:pt x="17" y="2"/>
                    <a:pt x="16" y="1"/>
                  </a:cubicBezTo>
                  <a:cubicBezTo>
                    <a:pt x="16" y="0"/>
                    <a:pt x="14" y="2"/>
                    <a:pt x="14" y="2"/>
                  </a:cubicBezTo>
                  <a:cubicBezTo>
                    <a:pt x="12" y="3"/>
                    <a:pt x="11" y="1"/>
                    <a:pt x="10" y="2"/>
                  </a:cubicBezTo>
                  <a:cubicBezTo>
                    <a:pt x="8" y="2"/>
                    <a:pt x="12" y="5"/>
                    <a:pt x="8" y="5"/>
                  </a:cubicBezTo>
                  <a:cubicBezTo>
                    <a:pt x="6" y="4"/>
                    <a:pt x="9" y="8"/>
                    <a:pt x="6" y="8"/>
                  </a:cubicBezTo>
                  <a:cubicBezTo>
                    <a:pt x="5" y="9"/>
                    <a:pt x="0" y="8"/>
                    <a:pt x="1" y="10"/>
                  </a:cubicBezTo>
                  <a:cubicBezTo>
                    <a:pt x="2" y="13"/>
                    <a:pt x="5" y="11"/>
                    <a:pt x="4" y="14"/>
                  </a:cubicBezTo>
                  <a:cubicBezTo>
                    <a:pt x="4" y="17"/>
                    <a:pt x="7" y="17"/>
                    <a:pt x="4" y="19"/>
                  </a:cubicBezTo>
                  <a:cubicBezTo>
                    <a:pt x="3" y="20"/>
                    <a:pt x="1" y="24"/>
                    <a:pt x="4" y="24"/>
                  </a:cubicBezTo>
                  <a:cubicBezTo>
                    <a:pt x="6" y="24"/>
                    <a:pt x="8" y="21"/>
                    <a:pt x="9" y="22"/>
                  </a:cubicBezTo>
                  <a:cubicBezTo>
                    <a:pt x="12" y="25"/>
                    <a:pt x="9" y="20"/>
                    <a:pt x="12" y="20"/>
                  </a:cubicBezTo>
                  <a:cubicBezTo>
                    <a:pt x="14" y="20"/>
                    <a:pt x="15" y="19"/>
                    <a:pt x="17" y="17"/>
                  </a:cubicBezTo>
                  <a:cubicBezTo>
                    <a:pt x="18" y="14"/>
                    <a:pt x="19" y="15"/>
                    <a:pt x="20" y="17"/>
                  </a:cubicBezTo>
                  <a:cubicBezTo>
                    <a:pt x="21" y="18"/>
                    <a:pt x="22" y="19"/>
                    <a:pt x="22" y="21"/>
                  </a:cubicBezTo>
                  <a:cubicBezTo>
                    <a:pt x="22" y="22"/>
                    <a:pt x="21" y="23"/>
                    <a:pt x="21" y="24"/>
                  </a:cubicBezTo>
                  <a:cubicBezTo>
                    <a:pt x="22" y="27"/>
                    <a:pt x="26" y="24"/>
                    <a:pt x="27" y="23"/>
                  </a:cubicBezTo>
                  <a:cubicBezTo>
                    <a:pt x="28" y="22"/>
                    <a:pt x="31" y="20"/>
                    <a:pt x="32" y="21"/>
                  </a:cubicBezTo>
                  <a:cubicBezTo>
                    <a:pt x="34" y="23"/>
                    <a:pt x="36" y="20"/>
                    <a:pt x="39" y="21"/>
                  </a:cubicBezTo>
                  <a:cubicBezTo>
                    <a:pt x="40" y="20"/>
                    <a:pt x="38" y="18"/>
                    <a:pt x="38" y="18"/>
                  </a:cubicBezTo>
                  <a:cubicBezTo>
                    <a:pt x="37" y="16"/>
                    <a:pt x="38" y="14"/>
                    <a:pt x="36" y="14"/>
                  </a:cubicBezTo>
                  <a:cubicBezTo>
                    <a:pt x="33" y="15"/>
                    <a:pt x="31" y="12"/>
                    <a:pt x="32" y="9"/>
                  </a:cubicBezTo>
                  <a:cubicBezTo>
                    <a:pt x="32" y="9"/>
                    <a:pt x="31" y="9"/>
                    <a:pt x="30" y="10"/>
                  </a:cubicBezTo>
                  <a:cubicBezTo>
                    <a:pt x="29" y="10"/>
                    <a:pt x="31" y="9"/>
                    <a:pt x="30"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4" name="Freeform 697"/>
            <p:cNvSpPr>
              <a:spLocks/>
            </p:cNvSpPr>
            <p:nvPr/>
          </p:nvSpPr>
          <p:spPr bwMode="auto">
            <a:xfrm>
              <a:off x="7259632" y="3615026"/>
              <a:ext cx="387045" cy="345632"/>
            </a:xfrm>
            <a:custGeom>
              <a:avLst/>
              <a:gdLst>
                <a:gd name="T0" fmla="*/ 8 w 83"/>
                <a:gd name="T1" fmla="*/ 51 h 74"/>
                <a:gd name="T2" fmla="*/ 9 w 83"/>
                <a:gd name="T3" fmla="*/ 54 h 74"/>
                <a:gd name="T4" fmla="*/ 11 w 83"/>
                <a:gd name="T5" fmla="*/ 57 h 74"/>
                <a:gd name="T6" fmla="*/ 5 w 83"/>
                <a:gd name="T7" fmla="*/ 61 h 74"/>
                <a:gd name="T8" fmla="*/ 3 w 83"/>
                <a:gd name="T9" fmla="*/ 64 h 74"/>
                <a:gd name="T10" fmla="*/ 6 w 83"/>
                <a:gd name="T11" fmla="*/ 66 h 74"/>
                <a:gd name="T12" fmla="*/ 13 w 83"/>
                <a:gd name="T13" fmla="*/ 64 h 74"/>
                <a:gd name="T14" fmla="*/ 19 w 83"/>
                <a:gd name="T15" fmla="*/ 65 h 74"/>
                <a:gd name="T16" fmla="*/ 23 w 83"/>
                <a:gd name="T17" fmla="*/ 65 h 74"/>
                <a:gd name="T18" fmla="*/ 28 w 83"/>
                <a:gd name="T19" fmla="*/ 64 h 74"/>
                <a:gd name="T20" fmla="*/ 29 w 83"/>
                <a:gd name="T21" fmla="*/ 67 h 74"/>
                <a:gd name="T22" fmla="*/ 32 w 83"/>
                <a:gd name="T23" fmla="*/ 69 h 74"/>
                <a:gd name="T24" fmla="*/ 33 w 83"/>
                <a:gd name="T25" fmla="*/ 73 h 74"/>
                <a:gd name="T26" fmla="*/ 34 w 83"/>
                <a:gd name="T27" fmla="*/ 71 h 74"/>
                <a:gd name="T28" fmla="*/ 36 w 83"/>
                <a:gd name="T29" fmla="*/ 73 h 74"/>
                <a:gd name="T30" fmla="*/ 43 w 83"/>
                <a:gd name="T31" fmla="*/ 71 h 74"/>
                <a:gd name="T32" fmla="*/ 46 w 83"/>
                <a:gd name="T33" fmla="*/ 70 h 74"/>
                <a:gd name="T34" fmla="*/ 50 w 83"/>
                <a:gd name="T35" fmla="*/ 70 h 74"/>
                <a:gd name="T36" fmla="*/ 48 w 83"/>
                <a:gd name="T37" fmla="*/ 64 h 74"/>
                <a:gd name="T38" fmla="*/ 46 w 83"/>
                <a:gd name="T39" fmla="*/ 61 h 74"/>
                <a:gd name="T40" fmla="*/ 44 w 83"/>
                <a:gd name="T41" fmla="*/ 57 h 74"/>
                <a:gd name="T42" fmla="*/ 46 w 83"/>
                <a:gd name="T43" fmla="*/ 52 h 74"/>
                <a:gd name="T44" fmla="*/ 49 w 83"/>
                <a:gd name="T45" fmla="*/ 52 h 74"/>
                <a:gd name="T46" fmla="*/ 52 w 83"/>
                <a:gd name="T47" fmla="*/ 52 h 74"/>
                <a:gd name="T48" fmla="*/ 57 w 83"/>
                <a:gd name="T49" fmla="*/ 46 h 74"/>
                <a:gd name="T50" fmla="*/ 60 w 83"/>
                <a:gd name="T51" fmla="*/ 44 h 74"/>
                <a:gd name="T52" fmla="*/ 62 w 83"/>
                <a:gd name="T53" fmla="*/ 41 h 74"/>
                <a:gd name="T54" fmla="*/ 65 w 83"/>
                <a:gd name="T55" fmla="*/ 39 h 74"/>
                <a:gd name="T56" fmla="*/ 66 w 83"/>
                <a:gd name="T57" fmla="*/ 37 h 74"/>
                <a:gd name="T58" fmla="*/ 69 w 83"/>
                <a:gd name="T59" fmla="*/ 33 h 74"/>
                <a:gd name="T60" fmla="*/ 71 w 83"/>
                <a:gd name="T61" fmla="*/ 27 h 74"/>
                <a:gd name="T62" fmla="*/ 66 w 83"/>
                <a:gd name="T63" fmla="*/ 23 h 74"/>
                <a:gd name="T64" fmla="*/ 65 w 83"/>
                <a:gd name="T65" fmla="*/ 16 h 74"/>
                <a:gd name="T66" fmla="*/ 70 w 83"/>
                <a:gd name="T67" fmla="*/ 14 h 74"/>
                <a:gd name="T68" fmla="*/ 74 w 83"/>
                <a:gd name="T69" fmla="*/ 15 h 74"/>
                <a:gd name="T70" fmla="*/ 77 w 83"/>
                <a:gd name="T71" fmla="*/ 13 h 74"/>
                <a:gd name="T72" fmla="*/ 83 w 83"/>
                <a:gd name="T73" fmla="*/ 10 h 74"/>
                <a:gd name="T74" fmla="*/ 76 w 83"/>
                <a:gd name="T75" fmla="*/ 6 h 74"/>
                <a:gd name="T76" fmla="*/ 74 w 83"/>
                <a:gd name="T77" fmla="*/ 2 h 74"/>
                <a:gd name="T78" fmla="*/ 71 w 83"/>
                <a:gd name="T79" fmla="*/ 0 h 74"/>
                <a:gd name="T80" fmla="*/ 65 w 83"/>
                <a:gd name="T81" fmla="*/ 1 h 74"/>
                <a:gd name="T82" fmla="*/ 56 w 83"/>
                <a:gd name="T83" fmla="*/ 4 h 74"/>
                <a:gd name="T84" fmla="*/ 53 w 83"/>
                <a:gd name="T85" fmla="*/ 8 h 74"/>
                <a:gd name="T86" fmla="*/ 51 w 83"/>
                <a:gd name="T87" fmla="*/ 13 h 74"/>
                <a:gd name="T88" fmla="*/ 48 w 83"/>
                <a:gd name="T89" fmla="*/ 18 h 74"/>
                <a:gd name="T90" fmla="*/ 47 w 83"/>
                <a:gd name="T91" fmla="*/ 21 h 74"/>
                <a:gd name="T92" fmla="*/ 43 w 83"/>
                <a:gd name="T93" fmla="*/ 24 h 74"/>
                <a:gd name="T94" fmla="*/ 41 w 83"/>
                <a:gd name="T95" fmla="*/ 30 h 74"/>
                <a:gd name="T96" fmla="*/ 38 w 83"/>
                <a:gd name="T97" fmla="*/ 30 h 74"/>
                <a:gd name="T98" fmla="*/ 34 w 83"/>
                <a:gd name="T99" fmla="*/ 32 h 74"/>
                <a:gd name="T100" fmla="*/ 30 w 83"/>
                <a:gd name="T101" fmla="*/ 33 h 74"/>
                <a:gd name="T102" fmla="*/ 27 w 83"/>
                <a:gd name="T103" fmla="*/ 37 h 74"/>
                <a:gd name="T104" fmla="*/ 22 w 83"/>
                <a:gd name="T105" fmla="*/ 42 h 74"/>
                <a:gd name="T106" fmla="*/ 13 w 83"/>
                <a:gd name="T107" fmla="*/ 43 h 74"/>
                <a:gd name="T108" fmla="*/ 0 w 83"/>
                <a:gd name="T109" fmla="*/ 40 h 74"/>
                <a:gd name="T110" fmla="*/ 3 w 83"/>
                <a:gd name="T111" fmla="*/ 46 h 74"/>
                <a:gd name="T112" fmla="*/ 8 w 83"/>
                <a:gd name="T113" fmla="*/ 5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 h="74">
                  <a:moveTo>
                    <a:pt x="8" y="51"/>
                  </a:moveTo>
                  <a:cubicBezTo>
                    <a:pt x="8" y="52"/>
                    <a:pt x="8" y="53"/>
                    <a:pt x="9" y="54"/>
                  </a:cubicBezTo>
                  <a:cubicBezTo>
                    <a:pt x="10" y="55"/>
                    <a:pt x="11" y="56"/>
                    <a:pt x="11" y="57"/>
                  </a:cubicBezTo>
                  <a:cubicBezTo>
                    <a:pt x="11" y="58"/>
                    <a:pt x="6" y="60"/>
                    <a:pt x="5" y="61"/>
                  </a:cubicBezTo>
                  <a:cubicBezTo>
                    <a:pt x="4" y="61"/>
                    <a:pt x="3" y="62"/>
                    <a:pt x="3" y="64"/>
                  </a:cubicBezTo>
                  <a:cubicBezTo>
                    <a:pt x="3" y="66"/>
                    <a:pt x="3" y="66"/>
                    <a:pt x="6" y="66"/>
                  </a:cubicBezTo>
                  <a:cubicBezTo>
                    <a:pt x="8" y="65"/>
                    <a:pt x="11" y="65"/>
                    <a:pt x="13" y="64"/>
                  </a:cubicBezTo>
                  <a:cubicBezTo>
                    <a:pt x="15" y="64"/>
                    <a:pt x="17" y="64"/>
                    <a:pt x="19" y="65"/>
                  </a:cubicBezTo>
                  <a:cubicBezTo>
                    <a:pt x="20" y="65"/>
                    <a:pt x="22" y="65"/>
                    <a:pt x="23" y="65"/>
                  </a:cubicBezTo>
                  <a:cubicBezTo>
                    <a:pt x="25" y="65"/>
                    <a:pt x="26" y="64"/>
                    <a:pt x="28" y="64"/>
                  </a:cubicBezTo>
                  <a:cubicBezTo>
                    <a:pt x="29" y="64"/>
                    <a:pt x="29" y="66"/>
                    <a:pt x="29" y="67"/>
                  </a:cubicBezTo>
                  <a:cubicBezTo>
                    <a:pt x="30" y="68"/>
                    <a:pt x="31" y="68"/>
                    <a:pt x="32" y="69"/>
                  </a:cubicBezTo>
                  <a:cubicBezTo>
                    <a:pt x="32" y="70"/>
                    <a:pt x="33" y="72"/>
                    <a:pt x="33" y="73"/>
                  </a:cubicBezTo>
                  <a:cubicBezTo>
                    <a:pt x="35" y="74"/>
                    <a:pt x="34" y="72"/>
                    <a:pt x="34" y="71"/>
                  </a:cubicBezTo>
                  <a:cubicBezTo>
                    <a:pt x="35" y="71"/>
                    <a:pt x="36" y="73"/>
                    <a:pt x="36" y="73"/>
                  </a:cubicBezTo>
                  <a:cubicBezTo>
                    <a:pt x="38" y="72"/>
                    <a:pt x="40" y="70"/>
                    <a:pt x="43" y="71"/>
                  </a:cubicBezTo>
                  <a:cubicBezTo>
                    <a:pt x="44" y="71"/>
                    <a:pt x="45" y="71"/>
                    <a:pt x="46" y="70"/>
                  </a:cubicBezTo>
                  <a:cubicBezTo>
                    <a:pt x="47" y="70"/>
                    <a:pt x="49" y="70"/>
                    <a:pt x="50" y="70"/>
                  </a:cubicBezTo>
                  <a:cubicBezTo>
                    <a:pt x="51" y="69"/>
                    <a:pt x="49" y="64"/>
                    <a:pt x="48" y="64"/>
                  </a:cubicBezTo>
                  <a:cubicBezTo>
                    <a:pt x="47" y="63"/>
                    <a:pt x="46" y="63"/>
                    <a:pt x="46" y="61"/>
                  </a:cubicBezTo>
                  <a:cubicBezTo>
                    <a:pt x="46" y="59"/>
                    <a:pt x="45" y="58"/>
                    <a:pt x="44" y="57"/>
                  </a:cubicBezTo>
                  <a:cubicBezTo>
                    <a:pt x="41" y="56"/>
                    <a:pt x="45" y="54"/>
                    <a:pt x="46" y="52"/>
                  </a:cubicBezTo>
                  <a:cubicBezTo>
                    <a:pt x="47" y="52"/>
                    <a:pt x="47" y="51"/>
                    <a:pt x="49" y="52"/>
                  </a:cubicBezTo>
                  <a:cubicBezTo>
                    <a:pt x="51" y="54"/>
                    <a:pt x="50" y="52"/>
                    <a:pt x="52" y="52"/>
                  </a:cubicBezTo>
                  <a:cubicBezTo>
                    <a:pt x="56" y="51"/>
                    <a:pt x="55" y="48"/>
                    <a:pt x="57" y="46"/>
                  </a:cubicBezTo>
                  <a:cubicBezTo>
                    <a:pt x="58" y="45"/>
                    <a:pt x="60" y="45"/>
                    <a:pt x="60" y="44"/>
                  </a:cubicBezTo>
                  <a:cubicBezTo>
                    <a:pt x="61" y="43"/>
                    <a:pt x="62" y="42"/>
                    <a:pt x="62" y="41"/>
                  </a:cubicBezTo>
                  <a:cubicBezTo>
                    <a:pt x="62" y="40"/>
                    <a:pt x="64" y="39"/>
                    <a:pt x="65" y="39"/>
                  </a:cubicBezTo>
                  <a:cubicBezTo>
                    <a:pt x="66" y="39"/>
                    <a:pt x="66" y="37"/>
                    <a:pt x="66" y="37"/>
                  </a:cubicBezTo>
                  <a:cubicBezTo>
                    <a:pt x="66" y="34"/>
                    <a:pt x="70" y="36"/>
                    <a:pt x="69" y="33"/>
                  </a:cubicBezTo>
                  <a:cubicBezTo>
                    <a:pt x="69" y="30"/>
                    <a:pt x="68" y="29"/>
                    <a:pt x="71" y="27"/>
                  </a:cubicBezTo>
                  <a:cubicBezTo>
                    <a:pt x="72" y="27"/>
                    <a:pt x="67" y="24"/>
                    <a:pt x="66" y="23"/>
                  </a:cubicBezTo>
                  <a:cubicBezTo>
                    <a:pt x="65" y="21"/>
                    <a:pt x="66" y="18"/>
                    <a:pt x="65" y="16"/>
                  </a:cubicBezTo>
                  <a:cubicBezTo>
                    <a:pt x="65" y="13"/>
                    <a:pt x="68" y="13"/>
                    <a:pt x="70" y="14"/>
                  </a:cubicBezTo>
                  <a:cubicBezTo>
                    <a:pt x="71" y="14"/>
                    <a:pt x="73" y="15"/>
                    <a:pt x="74" y="15"/>
                  </a:cubicBezTo>
                  <a:cubicBezTo>
                    <a:pt x="76" y="15"/>
                    <a:pt x="76" y="14"/>
                    <a:pt x="77" y="13"/>
                  </a:cubicBezTo>
                  <a:cubicBezTo>
                    <a:pt x="80" y="13"/>
                    <a:pt x="81" y="13"/>
                    <a:pt x="83" y="10"/>
                  </a:cubicBezTo>
                  <a:cubicBezTo>
                    <a:pt x="80" y="9"/>
                    <a:pt x="77" y="8"/>
                    <a:pt x="76" y="6"/>
                  </a:cubicBezTo>
                  <a:cubicBezTo>
                    <a:pt x="75" y="5"/>
                    <a:pt x="75" y="3"/>
                    <a:pt x="74" y="2"/>
                  </a:cubicBezTo>
                  <a:cubicBezTo>
                    <a:pt x="73" y="1"/>
                    <a:pt x="72" y="1"/>
                    <a:pt x="71" y="0"/>
                  </a:cubicBezTo>
                  <a:cubicBezTo>
                    <a:pt x="69" y="0"/>
                    <a:pt x="66" y="1"/>
                    <a:pt x="65" y="1"/>
                  </a:cubicBezTo>
                  <a:cubicBezTo>
                    <a:pt x="61" y="0"/>
                    <a:pt x="59" y="2"/>
                    <a:pt x="56" y="4"/>
                  </a:cubicBezTo>
                  <a:cubicBezTo>
                    <a:pt x="53" y="5"/>
                    <a:pt x="51" y="5"/>
                    <a:pt x="53" y="8"/>
                  </a:cubicBezTo>
                  <a:cubicBezTo>
                    <a:pt x="55" y="10"/>
                    <a:pt x="53" y="12"/>
                    <a:pt x="51" y="13"/>
                  </a:cubicBezTo>
                  <a:cubicBezTo>
                    <a:pt x="49" y="15"/>
                    <a:pt x="52" y="19"/>
                    <a:pt x="48" y="18"/>
                  </a:cubicBezTo>
                  <a:cubicBezTo>
                    <a:pt x="43" y="18"/>
                    <a:pt x="47" y="19"/>
                    <a:pt x="47" y="21"/>
                  </a:cubicBezTo>
                  <a:cubicBezTo>
                    <a:pt x="48" y="22"/>
                    <a:pt x="44" y="23"/>
                    <a:pt x="43" y="24"/>
                  </a:cubicBezTo>
                  <a:cubicBezTo>
                    <a:pt x="42" y="26"/>
                    <a:pt x="42" y="30"/>
                    <a:pt x="41" y="30"/>
                  </a:cubicBezTo>
                  <a:cubicBezTo>
                    <a:pt x="40" y="31"/>
                    <a:pt x="39" y="30"/>
                    <a:pt x="38" y="30"/>
                  </a:cubicBezTo>
                  <a:cubicBezTo>
                    <a:pt x="36" y="30"/>
                    <a:pt x="35" y="31"/>
                    <a:pt x="34" y="32"/>
                  </a:cubicBezTo>
                  <a:cubicBezTo>
                    <a:pt x="32" y="33"/>
                    <a:pt x="31" y="32"/>
                    <a:pt x="30" y="33"/>
                  </a:cubicBezTo>
                  <a:cubicBezTo>
                    <a:pt x="28" y="34"/>
                    <a:pt x="28" y="35"/>
                    <a:pt x="27" y="37"/>
                  </a:cubicBezTo>
                  <a:cubicBezTo>
                    <a:pt x="27" y="40"/>
                    <a:pt x="25" y="41"/>
                    <a:pt x="22" y="42"/>
                  </a:cubicBezTo>
                  <a:cubicBezTo>
                    <a:pt x="19" y="43"/>
                    <a:pt x="16" y="43"/>
                    <a:pt x="13" y="43"/>
                  </a:cubicBezTo>
                  <a:cubicBezTo>
                    <a:pt x="8" y="43"/>
                    <a:pt x="4" y="42"/>
                    <a:pt x="0" y="40"/>
                  </a:cubicBezTo>
                  <a:cubicBezTo>
                    <a:pt x="1" y="42"/>
                    <a:pt x="2" y="44"/>
                    <a:pt x="3" y="46"/>
                  </a:cubicBezTo>
                  <a:cubicBezTo>
                    <a:pt x="4" y="47"/>
                    <a:pt x="8" y="48"/>
                    <a:pt x="8" y="5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5" name="Freeform 698"/>
            <p:cNvSpPr>
              <a:spLocks/>
            </p:cNvSpPr>
            <p:nvPr/>
          </p:nvSpPr>
          <p:spPr bwMode="auto">
            <a:xfrm>
              <a:off x="7240519" y="3572021"/>
              <a:ext cx="350410" cy="248472"/>
            </a:xfrm>
            <a:custGeom>
              <a:avLst/>
              <a:gdLst>
                <a:gd name="T0" fmla="*/ 72 w 75"/>
                <a:gd name="T1" fmla="*/ 7 h 53"/>
                <a:gd name="T2" fmla="*/ 69 w 75"/>
                <a:gd name="T3" fmla="*/ 8 h 53"/>
                <a:gd name="T4" fmla="*/ 67 w 75"/>
                <a:gd name="T5" fmla="*/ 7 h 53"/>
                <a:gd name="T6" fmla="*/ 62 w 75"/>
                <a:gd name="T7" fmla="*/ 10 h 53"/>
                <a:gd name="T8" fmla="*/ 57 w 75"/>
                <a:gd name="T9" fmla="*/ 11 h 53"/>
                <a:gd name="T10" fmla="*/ 57 w 75"/>
                <a:gd name="T11" fmla="*/ 4 h 53"/>
                <a:gd name="T12" fmla="*/ 54 w 75"/>
                <a:gd name="T13" fmla="*/ 1 h 53"/>
                <a:gd name="T14" fmla="*/ 50 w 75"/>
                <a:gd name="T15" fmla="*/ 6 h 53"/>
                <a:gd name="T16" fmla="*/ 47 w 75"/>
                <a:gd name="T17" fmla="*/ 8 h 53"/>
                <a:gd name="T18" fmla="*/ 44 w 75"/>
                <a:gd name="T19" fmla="*/ 8 h 53"/>
                <a:gd name="T20" fmla="*/ 39 w 75"/>
                <a:gd name="T21" fmla="*/ 10 h 53"/>
                <a:gd name="T22" fmla="*/ 34 w 75"/>
                <a:gd name="T23" fmla="*/ 7 h 53"/>
                <a:gd name="T24" fmla="*/ 28 w 75"/>
                <a:gd name="T25" fmla="*/ 6 h 53"/>
                <a:gd name="T26" fmla="*/ 27 w 75"/>
                <a:gd name="T27" fmla="*/ 8 h 53"/>
                <a:gd name="T28" fmla="*/ 24 w 75"/>
                <a:gd name="T29" fmla="*/ 9 h 53"/>
                <a:gd name="T30" fmla="*/ 21 w 75"/>
                <a:gd name="T31" fmla="*/ 14 h 53"/>
                <a:gd name="T32" fmla="*/ 15 w 75"/>
                <a:gd name="T33" fmla="*/ 17 h 53"/>
                <a:gd name="T34" fmla="*/ 11 w 75"/>
                <a:gd name="T35" fmla="*/ 19 h 53"/>
                <a:gd name="T36" fmla="*/ 5 w 75"/>
                <a:gd name="T37" fmla="*/ 16 h 53"/>
                <a:gd name="T38" fmla="*/ 4 w 75"/>
                <a:gd name="T39" fmla="*/ 23 h 53"/>
                <a:gd name="T40" fmla="*/ 3 w 75"/>
                <a:gd name="T41" fmla="*/ 29 h 53"/>
                <a:gd name="T42" fmla="*/ 2 w 75"/>
                <a:gd name="T43" fmla="*/ 33 h 53"/>
                <a:gd name="T44" fmla="*/ 3 w 75"/>
                <a:gd name="T45" fmla="*/ 37 h 53"/>
                <a:gd name="T46" fmla="*/ 4 w 75"/>
                <a:gd name="T47" fmla="*/ 40 h 53"/>
                <a:gd name="T48" fmla="*/ 8 w 75"/>
                <a:gd name="T49" fmla="*/ 43 h 53"/>
                <a:gd name="T50" fmla="*/ 4 w 75"/>
                <a:gd name="T51" fmla="*/ 49 h 53"/>
                <a:gd name="T52" fmla="*/ 29 w 75"/>
                <a:gd name="T53" fmla="*/ 50 h 53"/>
                <a:gd name="T54" fmla="*/ 32 w 75"/>
                <a:gd name="T55" fmla="*/ 43 h 53"/>
                <a:gd name="T56" fmla="*/ 39 w 75"/>
                <a:gd name="T57" fmla="*/ 40 h 53"/>
                <a:gd name="T58" fmla="*/ 43 w 75"/>
                <a:gd name="T59" fmla="*/ 39 h 53"/>
                <a:gd name="T60" fmla="*/ 45 w 75"/>
                <a:gd name="T61" fmla="*/ 39 h 53"/>
                <a:gd name="T62" fmla="*/ 47 w 75"/>
                <a:gd name="T63" fmla="*/ 33 h 53"/>
                <a:gd name="T64" fmla="*/ 51 w 75"/>
                <a:gd name="T65" fmla="*/ 30 h 53"/>
                <a:gd name="T66" fmla="*/ 51 w 75"/>
                <a:gd name="T67" fmla="*/ 27 h 53"/>
                <a:gd name="T68" fmla="*/ 55 w 75"/>
                <a:gd name="T69" fmla="*/ 26 h 53"/>
                <a:gd name="T70" fmla="*/ 55 w 75"/>
                <a:gd name="T71" fmla="*/ 23 h 53"/>
                <a:gd name="T72" fmla="*/ 58 w 75"/>
                <a:gd name="T73" fmla="*/ 19 h 53"/>
                <a:gd name="T74" fmla="*/ 56 w 75"/>
                <a:gd name="T75" fmla="*/ 14 h 53"/>
                <a:gd name="T76" fmla="*/ 63 w 75"/>
                <a:gd name="T77" fmla="*/ 11 h 53"/>
                <a:gd name="T78" fmla="*/ 70 w 75"/>
                <a:gd name="T79" fmla="*/ 10 h 53"/>
                <a:gd name="T80" fmla="*/ 74 w 75"/>
                <a:gd name="T81" fmla="*/ 9 h 53"/>
                <a:gd name="T82" fmla="*/ 75 w 75"/>
                <a:gd name="T83" fmla="*/ 7 h 53"/>
                <a:gd name="T84" fmla="*/ 72 w 75"/>
                <a:gd name="T85" fmla="*/ 7 h 53"/>
                <a:gd name="T86" fmla="*/ 72 w 75"/>
                <a:gd name="T87" fmla="*/ 7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75" h="53">
                  <a:moveTo>
                    <a:pt x="72" y="7"/>
                  </a:moveTo>
                  <a:cubicBezTo>
                    <a:pt x="71" y="7"/>
                    <a:pt x="70" y="9"/>
                    <a:pt x="69" y="8"/>
                  </a:cubicBezTo>
                  <a:cubicBezTo>
                    <a:pt x="68" y="8"/>
                    <a:pt x="68" y="6"/>
                    <a:pt x="67" y="7"/>
                  </a:cubicBezTo>
                  <a:cubicBezTo>
                    <a:pt x="65" y="7"/>
                    <a:pt x="63" y="9"/>
                    <a:pt x="62" y="10"/>
                  </a:cubicBezTo>
                  <a:cubicBezTo>
                    <a:pt x="61" y="10"/>
                    <a:pt x="59" y="12"/>
                    <a:pt x="57" y="11"/>
                  </a:cubicBezTo>
                  <a:cubicBezTo>
                    <a:pt x="56" y="10"/>
                    <a:pt x="59" y="6"/>
                    <a:pt x="57" y="4"/>
                  </a:cubicBezTo>
                  <a:cubicBezTo>
                    <a:pt x="57" y="4"/>
                    <a:pt x="55" y="0"/>
                    <a:pt x="54" y="1"/>
                  </a:cubicBezTo>
                  <a:cubicBezTo>
                    <a:pt x="53" y="3"/>
                    <a:pt x="52" y="5"/>
                    <a:pt x="50" y="6"/>
                  </a:cubicBezTo>
                  <a:cubicBezTo>
                    <a:pt x="48" y="7"/>
                    <a:pt x="47" y="6"/>
                    <a:pt x="47" y="8"/>
                  </a:cubicBezTo>
                  <a:cubicBezTo>
                    <a:pt x="46" y="11"/>
                    <a:pt x="45" y="7"/>
                    <a:pt x="44" y="8"/>
                  </a:cubicBezTo>
                  <a:cubicBezTo>
                    <a:pt x="42" y="9"/>
                    <a:pt x="41" y="10"/>
                    <a:pt x="39" y="10"/>
                  </a:cubicBezTo>
                  <a:cubicBezTo>
                    <a:pt x="37" y="9"/>
                    <a:pt x="35" y="8"/>
                    <a:pt x="34" y="7"/>
                  </a:cubicBezTo>
                  <a:cubicBezTo>
                    <a:pt x="33" y="7"/>
                    <a:pt x="28" y="6"/>
                    <a:pt x="28" y="6"/>
                  </a:cubicBezTo>
                  <a:cubicBezTo>
                    <a:pt x="27" y="7"/>
                    <a:pt x="28" y="8"/>
                    <a:pt x="27" y="8"/>
                  </a:cubicBezTo>
                  <a:cubicBezTo>
                    <a:pt x="26" y="8"/>
                    <a:pt x="24" y="8"/>
                    <a:pt x="24" y="9"/>
                  </a:cubicBezTo>
                  <a:cubicBezTo>
                    <a:pt x="23" y="11"/>
                    <a:pt x="23" y="13"/>
                    <a:pt x="21" y="14"/>
                  </a:cubicBezTo>
                  <a:cubicBezTo>
                    <a:pt x="18" y="16"/>
                    <a:pt x="17" y="15"/>
                    <a:pt x="15" y="17"/>
                  </a:cubicBezTo>
                  <a:cubicBezTo>
                    <a:pt x="14" y="19"/>
                    <a:pt x="12" y="19"/>
                    <a:pt x="11" y="19"/>
                  </a:cubicBezTo>
                  <a:cubicBezTo>
                    <a:pt x="10" y="18"/>
                    <a:pt x="5" y="17"/>
                    <a:pt x="5" y="16"/>
                  </a:cubicBezTo>
                  <a:cubicBezTo>
                    <a:pt x="5" y="19"/>
                    <a:pt x="5" y="21"/>
                    <a:pt x="4" y="23"/>
                  </a:cubicBezTo>
                  <a:cubicBezTo>
                    <a:pt x="2" y="25"/>
                    <a:pt x="0" y="27"/>
                    <a:pt x="3" y="29"/>
                  </a:cubicBezTo>
                  <a:cubicBezTo>
                    <a:pt x="4" y="30"/>
                    <a:pt x="2" y="31"/>
                    <a:pt x="2" y="33"/>
                  </a:cubicBezTo>
                  <a:cubicBezTo>
                    <a:pt x="2" y="34"/>
                    <a:pt x="2" y="36"/>
                    <a:pt x="3" y="37"/>
                  </a:cubicBezTo>
                  <a:cubicBezTo>
                    <a:pt x="3" y="39"/>
                    <a:pt x="2" y="40"/>
                    <a:pt x="4" y="40"/>
                  </a:cubicBezTo>
                  <a:cubicBezTo>
                    <a:pt x="7" y="41"/>
                    <a:pt x="8" y="40"/>
                    <a:pt x="8" y="43"/>
                  </a:cubicBezTo>
                  <a:cubicBezTo>
                    <a:pt x="8" y="45"/>
                    <a:pt x="5" y="48"/>
                    <a:pt x="4" y="49"/>
                  </a:cubicBezTo>
                  <a:cubicBezTo>
                    <a:pt x="12" y="53"/>
                    <a:pt x="21" y="52"/>
                    <a:pt x="29" y="50"/>
                  </a:cubicBezTo>
                  <a:cubicBezTo>
                    <a:pt x="32" y="49"/>
                    <a:pt x="31" y="45"/>
                    <a:pt x="32" y="43"/>
                  </a:cubicBezTo>
                  <a:cubicBezTo>
                    <a:pt x="33" y="41"/>
                    <a:pt x="37" y="42"/>
                    <a:pt x="39" y="40"/>
                  </a:cubicBezTo>
                  <a:cubicBezTo>
                    <a:pt x="40" y="40"/>
                    <a:pt x="41" y="39"/>
                    <a:pt x="43" y="39"/>
                  </a:cubicBezTo>
                  <a:cubicBezTo>
                    <a:pt x="43" y="39"/>
                    <a:pt x="45" y="40"/>
                    <a:pt x="45" y="39"/>
                  </a:cubicBezTo>
                  <a:cubicBezTo>
                    <a:pt x="46" y="37"/>
                    <a:pt x="46" y="35"/>
                    <a:pt x="47" y="33"/>
                  </a:cubicBezTo>
                  <a:cubicBezTo>
                    <a:pt x="48" y="32"/>
                    <a:pt x="52" y="31"/>
                    <a:pt x="51" y="30"/>
                  </a:cubicBezTo>
                  <a:cubicBezTo>
                    <a:pt x="51" y="29"/>
                    <a:pt x="47" y="27"/>
                    <a:pt x="51" y="27"/>
                  </a:cubicBezTo>
                  <a:cubicBezTo>
                    <a:pt x="52" y="27"/>
                    <a:pt x="54" y="28"/>
                    <a:pt x="55" y="26"/>
                  </a:cubicBezTo>
                  <a:cubicBezTo>
                    <a:pt x="55" y="25"/>
                    <a:pt x="54" y="24"/>
                    <a:pt x="55" y="23"/>
                  </a:cubicBezTo>
                  <a:cubicBezTo>
                    <a:pt x="55" y="21"/>
                    <a:pt x="58" y="21"/>
                    <a:pt x="58" y="19"/>
                  </a:cubicBezTo>
                  <a:cubicBezTo>
                    <a:pt x="58" y="17"/>
                    <a:pt x="55" y="16"/>
                    <a:pt x="56" y="14"/>
                  </a:cubicBezTo>
                  <a:cubicBezTo>
                    <a:pt x="58" y="13"/>
                    <a:pt x="61" y="12"/>
                    <a:pt x="63" y="11"/>
                  </a:cubicBezTo>
                  <a:cubicBezTo>
                    <a:pt x="65" y="9"/>
                    <a:pt x="68" y="10"/>
                    <a:pt x="70" y="10"/>
                  </a:cubicBezTo>
                  <a:cubicBezTo>
                    <a:pt x="71" y="10"/>
                    <a:pt x="73" y="10"/>
                    <a:pt x="74" y="9"/>
                  </a:cubicBezTo>
                  <a:cubicBezTo>
                    <a:pt x="74" y="9"/>
                    <a:pt x="75" y="8"/>
                    <a:pt x="75" y="7"/>
                  </a:cubicBezTo>
                  <a:cubicBezTo>
                    <a:pt x="74" y="7"/>
                    <a:pt x="73" y="7"/>
                    <a:pt x="72" y="7"/>
                  </a:cubicBezTo>
                  <a:cubicBezTo>
                    <a:pt x="71" y="8"/>
                    <a:pt x="73" y="7"/>
                    <a:pt x="72" y="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6" name="Freeform 699"/>
            <p:cNvSpPr>
              <a:spLocks/>
            </p:cNvSpPr>
            <p:nvPr/>
          </p:nvSpPr>
          <p:spPr bwMode="auto">
            <a:xfrm>
              <a:off x="7208663" y="3371332"/>
              <a:ext cx="12742" cy="19114"/>
            </a:xfrm>
            <a:custGeom>
              <a:avLst/>
              <a:gdLst>
                <a:gd name="T0" fmla="*/ 3 w 3"/>
                <a:gd name="T1" fmla="*/ 2 h 4"/>
                <a:gd name="T2" fmla="*/ 1 w 3"/>
                <a:gd name="T3" fmla="*/ 1 h 4"/>
                <a:gd name="T4" fmla="*/ 3 w 3"/>
                <a:gd name="T5" fmla="*/ 4 h 4"/>
                <a:gd name="T6" fmla="*/ 3 w 3"/>
                <a:gd name="T7" fmla="*/ 2 h 4"/>
                <a:gd name="T8" fmla="*/ 3 w 3"/>
                <a:gd name="T9" fmla="*/ 2 h 4"/>
              </a:gdLst>
              <a:ahLst/>
              <a:cxnLst>
                <a:cxn ang="0">
                  <a:pos x="T0" y="T1"/>
                </a:cxn>
                <a:cxn ang="0">
                  <a:pos x="T2" y="T3"/>
                </a:cxn>
                <a:cxn ang="0">
                  <a:pos x="T4" y="T5"/>
                </a:cxn>
                <a:cxn ang="0">
                  <a:pos x="T6" y="T7"/>
                </a:cxn>
                <a:cxn ang="0">
                  <a:pos x="T8" y="T9"/>
                </a:cxn>
              </a:cxnLst>
              <a:rect l="0" t="0" r="r" b="b"/>
              <a:pathLst>
                <a:path w="3" h="4">
                  <a:moveTo>
                    <a:pt x="3" y="2"/>
                  </a:moveTo>
                  <a:cubicBezTo>
                    <a:pt x="2" y="2"/>
                    <a:pt x="1" y="0"/>
                    <a:pt x="1" y="1"/>
                  </a:cubicBezTo>
                  <a:cubicBezTo>
                    <a:pt x="0" y="2"/>
                    <a:pt x="2" y="3"/>
                    <a:pt x="3" y="4"/>
                  </a:cubicBezTo>
                  <a:cubicBezTo>
                    <a:pt x="3" y="3"/>
                    <a:pt x="3" y="2"/>
                    <a:pt x="3" y="2"/>
                  </a:cubicBezTo>
                  <a:cubicBezTo>
                    <a:pt x="2" y="1"/>
                    <a:pt x="3" y="2"/>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7" name="Freeform 700"/>
            <p:cNvSpPr>
              <a:spLocks noEditPoints="1"/>
            </p:cNvSpPr>
            <p:nvPr/>
          </p:nvSpPr>
          <p:spPr bwMode="auto">
            <a:xfrm>
              <a:off x="6913999" y="3076670"/>
              <a:ext cx="947700" cy="453941"/>
            </a:xfrm>
            <a:custGeom>
              <a:avLst/>
              <a:gdLst>
                <a:gd name="T0" fmla="*/ 194 w 203"/>
                <a:gd name="T1" fmla="*/ 37 h 97"/>
                <a:gd name="T2" fmla="*/ 177 w 203"/>
                <a:gd name="T3" fmla="*/ 31 h 97"/>
                <a:gd name="T4" fmla="*/ 163 w 203"/>
                <a:gd name="T5" fmla="*/ 19 h 97"/>
                <a:gd name="T6" fmla="*/ 154 w 203"/>
                <a:gd name="T7" fmla="*/ 7 h 97"/>
                <a:gd name="T8" fmla="*/ 137 w 203"/>
                <a:gd name="T9" fmla="*/ 10 h 97"/>
                <a:gd name="T10" fmla="*/ 129 w 203"/>
                <a:gd name="T11" fmla="*/ 8 h 97"/>
                <a:gd name="T12" fmla="*/ 112 w 203"/>
                <a:gd name="T13" fmla="*/ 2 h 97"/>
                <a:gd name="T14" fmla="*/ 76 w 203"/>
                <a:gd name="T15" fmla="*/ 10 h 97"/>
                <a:gd name="T16" fmla="*/ 75 w 203"/>
                <a:gd name="T17" fmla="*/ 20 h 97"/>
                <a:gd name="T18" fmla="*/ 74 w 203"/>
                <a:gd name="T19" fmla="*/ 31 h 97"/>
                <a:gd name="T20" fmla="*/ 60 w 203"/>
                <a:gd name="T21" fmla="*/ 29 h 97"/>
                <a:gd name="T22" fmla="*/ 48 w 203"/>
                <a:gd name="T23" fmla="*/ 32 h 97"/>
                <a:gd name="T24" fmla="*/ 37 w 203"/>
                <a:gd name="T25" fmla="*/ 27 h 97"/>
                <a:gd name="T26" fmla="*/ 22 w 203"/>
                <a:gd name="T27" fmla="*/ 25 h 97"/>
                <a:gd name="T28" fmla="*/ 13 w 203"/>
                <a:gd name="T29" fmla="*/ 32 h 97"/>
                <a:gd name="T30" fmla="*/ 3 w 203"/>
                <a:gd name="T31" fmla="*/ 38 h 97"/>
                <a:gd name="T32" fmla="*/ 4 w 203"/>
                <a:gd name="T33" fmla="*/ 47 h 97"/>
                <a:gd name="T34" fmla="*/ 14 w 203"/>
                <a:gd name="T35" fmla="*/ 57 h 97"/>
                <a:gd name="T36" fmla="*/ 17 w 203"/>
                <a:gd name="T37" fmla="*/ 57 h 97"/>
                <a:gd name="T38" fmla="*/ 36 w 203"/>
                <a:gd name="T39" fmla="*/ 63 h 97"/>
                <a:gd name="T40" fmla="*/ 33 w 203"/>
                <a:gd name="T41" fmla="*/ 66 h 97"/>
                <a:gd name="T42" fmla="*/ 22 w 203"/>
                <a:gd name="T43" fmla="*/ 72 h 97"/>
                <a:gd name="T44" fmla="*/ 31 w 203"/>
                <a:gd name="T45" fmla="*/ 82 h 97"/>
                <a:gd name="T46" fmla="*/ 48 w 203"/>
                <a:gd name="T47" fmla="*/ 90 h 97"/>
                <a:gd name="T48" fmla="*/ 50 w 203"/>
                <a:gd name="T49" fmla="*/ 68 h 97"/>
                <a:gd name="T50" fmla="*/ 64 w 203"/>
                <a:gd name="T51" fmla="*/ 62 h 97"/>
                <a:gd name="T52" fmla="*/ 72 w 203"/>
                <a:gd name="T53" fmla="*/ 66 h 97"/>
                <a:gd name="T54" fmla="*/ 84 w 203"/>
                <a:gd name="T55" fmla="*/ 76 h 97"/>
                <a:gd name="T56" fmla="*/ 100 w 203"/>
                <a:gd name="T57" fmla="*/ 81 h 97"/>
                <a:gd name="T58" fmla="*/ 107 w 203"/>
                <a:gd name="T59" fmla="*/ 91 h 97"/>
                <a:gd name="T60" fmla="*/ 123 w 203"/>
                <a:gd name="T61" fmla="*/ 85 h 97"/>
                <a:gd name="T62" fmla="*/ 137 w 203"/>
                <a:gd name="T63" fmla="*/ 83 h 97"/>
                <a:gd name="T64" fmla="*/ 153 w 203"/>
                <a:gd name="T65" fmla="*/ 81 h 97"/>
                <a:gd name="T66" fmla="*/ 172 w 203"/>
                <a:gd name="T67" fmla="*/ 76 h 97"/>
                <a:gd name="T68" fmla="*/ 175 w 203"/>
                <a:gd name="T69" fmla="*/ 66 h 97"/>
                <a:gd name="T70" fmla="*/ 182 w 203"/>
                <a:gd name="T71" fmla="*/ 60 h 97"/>
                <a:gd name="T72" fmla="*/ 193 w 203"/>
                <a:gd name="T73" fmla="*/ 56 h 97"/>
                <a:gd name="T74" fmla="*/ 202 w 203"/>
                <a:gd name="T75" fmla="*/ 44 h 97"/>
                <a:gd name="T76" fmla="*/ 201 w 203"/>
                <a:gd name="T77" fmla="*/ 39 h 97"/>
                <a:gd name="T78" fmla="*/ 140 w 203"/>
                <a:gd name="T79" fmla="*/ 65 h 97"/>
                <a:gd name="T80" fmla="*/ 141 w 203"/>
                <a:gd name="T81" fmla="*/ 59 h 97"/>
                <a:gd name="T82" fmla="*/ 148 w 203"/>
                <a:gd name="T83" fmla="*/ 58 h 97"/>
                <a:gd name="T84" fmla="*/ 156 w 203"/>
                <a:gd name="T85" fmla="*/ 58 h 97"/>
                <a:gd name="T86" fmla="*/ 165 w 203"/>
                <a:gd name="T87" fmla="*/ 5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03" h="97">
                  <a:moveTo>
                    <a:pt x="201" y="39"/>
                  </a:moveTo>
                  <a:cubicBezTo>
                    <a:pt x="201" y="38"/>
                    <a:pt x="197" y="39"/>
                    <a:pt x="197" y="39"/>
                  </a:cubicBezTo>
                  <a:cubicBezTo>
                    <a:pt x="195" y="39"/>
                    <a:pt x="194" y="38"/>
                    <a:pt x="194" y="37"/>
                  </a:cubicBezTo>
                  <a:cubicBezTo>
                    <a:pt x="193" y="35"/>
                    <a:pt x="191" y="35"/>
                    <a:pt x="191" y="34"/>
                  </a:cubicBezTo>
                  <a:cubicBezTo>
                    <a:pt x="190" y="33"/>
                    <a:pt x="189" y="30"/>
                    <a:pt x="186" y="30"/>
                  </a:cubicBezTo>
                  <a:cubicBezTo>
                    <a:pt x="183" y="30"/>
                    <a:pt x="180" y="33"/>
                    <a:pt x="177" y="31"/>
                  </a:cubicBezTo>
                  <a:cubicBezTo>
                    <a:pt x="176" y="30"/>
                    <a:pt x="175" y="29"/>
                    <a:pt x="174" y="28"/>
                  </a:cubicBezTo>
                  <a:cubicBezTo>
                    <a:pt x="173" y="28"/>
                    <a:pt x="171" y="31"/>
                    <a:pt x="170" y="31"/>
                  </a:cubicBezTo>
                  <a:cubicBezTo>
                    <a:pt x="169" y="32"/>
                    <a:pt x="163" y="21"/>
                    <a:pt x="163" y="19"/>
                  </a:cubicBezTo>
                  <a:cubicBezTo>
                    <a:pt x="161" y="17"/>
                    <a:pt x="160" y="14"/>
                    <a:pt x="157" y="13"/>
                  </a:cubicBezTo>
                  <a:cubicBezTo>
                    <a:pt x="156" y="12"/>
                    <a:pt x="155" y="11"/>
                    <a:pt x="154" y="11"/>
                  </a:cubicBezTo>
                  <a:cubicBezTo>
                    <a:pt x="152" y="10"/>
                    <a:pt x="154" y="8"/>
                    <a:pt x="154" y="7"/>
                  </a:cubicBezTo>
                  <a:cubicBezTo>
                    <a:pt x="154" y="6"/>
                    <a:pt x="147" y="10"/>
                    <a:pt x="146" y="11"/>
                  </a:cubicBezTo>
                  <a:cubicBezTo>
                    <a:pt x="145" y="11"/>
                    <a:pt x="137" y="14"/>
                    <a:pt x="137" y="13"/>
                  </a:cubicBezTo>
                  <a:cubicBezTo>
                    <a:pt x="137" y="11"/>
                    <a:pt x="139" y="10"/>
                    <a:pt x="137" y="10"/>
                  </a:cubicBezTo>
                  <a:cubicBezTo>
                    <a:pt x="136" y="9"/>
                    <a:pt x="135" y="8"/>
                    <a:pt x="134" y="9"/>
                  </a:cubicBezTo>
                  <a:cubicBezTo>
                    <a:pt x="134" y="9"/>
                    <a:pt x="134" y="10"/>
                    <a:pt x="133" y="9"/>
                  </a:cubicBezTo>
                  <a:cubicBezTo>
                    <a:pt x="131" y="8"/>
                    <a:pt x="132" y="7"/>
                    <a:pt x="129" y="8"/>
                  </a:cubicBezTo>
                  <a:cubicBezTo>
                    <a:pt x="126" y="10"/>
                    <a:pt x="126" y="7"/>
                    <a:pt x="126" y="5"/>
                  </a:cubicBezTo>
                  <a:cubicBezTo>
                    <a:pt x="127" y="1"/>
                    <a:pt x="121" y="0"/>
                    <a:pt x="118" y="0"/>
                  </a:cubicBezTo>
                  <a:cubicBezTo>
                    <a:pt x="116" y="0"/>
                    <a:pt x="114" y="1"/>
                    <a:pt x="112" y="2"/>
                  </a:cubicBezTo>
                  <a:cubicBezTo>
                    <a:pt x="110" y="3"/>
                    <a:pt x="108" y="4"/>
                    <a:pt x="105" y="4"/>
                  </a:cubicBezTo>
                  <a:cubicBezTo>
                    <a:pt x="97" y="6"/>
                    <a:pt x="89" y="9"/>
                    <a:pt x="81" y="9"/>
                  </a:cubicBezTo>
                  <a:cubicBezTo>
                    <a:pt x="79" y="9"/>
                    <a:pt x="77" y="9"/>
                    <a:pt x="76" y="10"/>
                  </a:cubicBezTo>
                  <a:cubicBezTo>
                    <a:pt x="75" y="11"/>
                    <a:pt x="77" y="14"/>
                    <a:pt x="79" y="14"/>
                  </a:cubicBezTo>
                  <a:cubicBezTo>
                    <a:pt x="83" y="17"/>
                    <a:pt x="76" y="16"/>
                    <a:pt x="74" y="17"/>
                  </a:cubicBezTo>
                  <a:cubicBezTo>
                    <a:pt x="72" y="18"/>
                    <a:pt x="75" y="19"/>
                    <a:pt x="75" y="20"/>
                  </a:cubicBezTo>
                  <a:cubicBezTo>
                    <a:pt x="75" y="22"/>
                    <a:pt x="71" y="22"/>
                    <a:pt x="71" y="23"/>
                  </a:cubicBezTo>
                  <a:cubicBezTo>
                    <a:pt x="71" y="26"/>
                    <a:pt x="79" y="25"/>
                    <a:pt x="78" y="29"/>
                  </a:cubicBezTo>
                  <a:cubicBezTo>
                    <a:pt x="77" y="30"/>
                    <a:pt x="76" y="31"/>
                    <a:pt x="74" y="31"/>
                  </a:cubicBezTo>
                  <a:cubicBezTo>
                    <a:pt x="73" y="31"/>
                    <a:pt x="70" y="31"/>
                    <a:pt x="69" y="31"/>
                  </a:cubicBezTo>
                  <a:cubicBezTo>
                    <a:pt x="67" y="32"/>
                    <a:pt x="68" y="33"/>
                    <a:pt x="66" y="32"/>
                  </a:cubicBezTo>
                  <a:cubicBezTo>
                    <a:pt x="64" y="31"/>
                    <a:pt x="62" y="29"/>
                    <a:pt x="60" y="29"/>
                  </a:cubicBezTo>
                  <a:cubicBezTo>
                    <a:pt x="59" y="28"/>
                    <a:pt x="57" y="30"/>
                    <a:pt x="56" y="30"/>
                  </a:cubicBezTo>
                  <a:cubicBezTo>
                    <a:pt x="54" y="29"/>
                    <a:pt x="53" y="29"/>
                    <a:pt x="51" y="30"/>
                  </a:cubicBezTo>
                  <a:cubicBezTo>
                    <a:pt x="50" y="31"/>
                    <a:pt x="49" y="33"/>
                    <a:pt x="48" y="32"/>
                  </a:cubicBezTo>
                  <a:cubicBezTo>
                    <a:pt x="47" y="32"/>
                    <a:pt x="44" y="29"/>
                    <a:pt x="43" y="30"/>
                  </a:cubicBezTo>
                  <a:cubicBezTo>
                    <a:pt x="42" y="30"/>
                    <a:pt x="42" y="33"/>
                    <a:pt x="41" y="31"/>
                  </a:cubicBezTo>
                  <a:cubicBezTo>
                    <a:pt x="40" y="29"/>
                    <a:pt x="39" y="28"/>
                    <a:pt x="37" y="27"/>
                  </a:cubicBezTo>
                  <a:cubicBezTo>
                    <a:pt x="35" y="26"/>
                    <a:pt x="33" y="26"/>
                    <a:pt x="32" y="25"/>
                  </a:cubicBezTo>
                  <a:cubicBezTo>
                    <a:pt x="29" y="24"/>
                    <a:pt x="29" y="26"/>
                    <a:pt x="27" y="26"/>
                  </a:cubicBezTo>
                  <a:cubicBezTo>
                    <a:pt x="25" y="27"/>
                    <a:pt x="24" y="24"/>
                    <a:pt x="22" y="25"/>
                  </a:cubicBezTo>
                  <a:cubicBezTo>
                    <a:pt x="21" y="26"/>
                    <a:pt x="21" y="27"/>
                    <a:pt x="20" y="27"/>
                  </a:cubicBezTo>
                  <a:cubicBezTo>
                    <a:pt x="19" y="28"/>
                    <a:pt x="17" y="28"/>
                    <a:pt x="16" y="28"/>
                  </a:cubicBezTo>
                  <a:cubicBezTo>
                    <a:pt x="15" y="29"/>
                    <a:pt x="13" y="31"/>
                    <a:pt x="13" y="32"/>
                  </a:cubicBezTo>
                  <a:cubicBezTo>
                    <a:pt x="12" y="33"/>
                    <a:pt x="14" y="36"/>
                    <a:pt x="12" y="36"/>
                  </a:cubicBezTo>
                  <a:cubicBezTo>
                    <a:pt x="10" y="37"/>
                    <a:pt x="7" y="31"/>
                    <a:pt x="6" y="34"/>
                  </a:cubicBezTo>
                  <a:cubicBezTo>
                    <a:pt x="5" y="36"/>
                    <a:pt x="4" y="36"/>
                    <a:pt x="3" y="38"/>
                  </a:cubicBezTo>
                  <a:cubicBezTo>
                    <a:pt x="2" y="40"/>
                    <a:pt x="6" y="40"/>
                    <a:pt x="4" y="42"/>
                  </a:cubicBezTo>
                  <a:cubicBezTo>
                    <a:pt x="3" y="43"/>
                    <a:pt x="0" y="45"/>
                    <a:pt x="2" y="46"/>
                  </a:cubicBezTo>
                  <a:cubicBezTo>
                    <a:pt x="3" y="46"/>
                    <a:pt x="4" y="47"/>
                    <a:pt x="4" y="47"/>
                  </a:cubicBezTo>
                  <a:cubicBezTo>
                    <a:pt x="5" y="48"/>
                    <a:pt x="4" y="49"/>
                    <a:pt x="5" y="50"/>
                  </a:cubicBezTo>
                  <a:cubicBezTo>
                    <a:pt x="7" y="51"/>
                    <a:pt x="9" y="49"/>
                    <a:pt x="11" y="51"/>
                  </a:cubicBezTo>
                  <a:cubicBezTo>
                    <a:pt x="12" y="52"/>
                    <a:pt x="14" y="55"/>
                    <a:pt x="14" y="57"/>
                  </a:cubicBezTo>
                  <a:cubicBezTo>
                    <a:pt x="13" y="57"/>
                    <a:pt x="10" y="56"/>
                    <a:pt x="13" y="58"/>
                  </a:cubicBezTo>
                  <a:cubicBezTo>
                    <a:pt x="14" y="59"/>
                    <a:pt x="14" y="60"/>
                    <a:pt x="16" y="58"/>
                  </a:cubicBezTo>
                  <a:cubicBezTo>
                    <a:pt x="16" y="57"/>
                    <a:pt x="16" y="57"/>
                    <a:pt x="17" y="57"/>
                  </a:cubicBezTo>
                  <a:cubicBezTo>
                    <a:pt x="22" y="57"/>
                    <a:pt x="24" y="54"/>
                    <a:pt x="29" y="56"/>
                  </a:cubicBezTo>
                  <a:cubicBezTo>
                    <a:pt x="31" y="57"/>
                    <a:pt x="33" y="54"/>
                    <a:pt x="34" y="56"/>
                  </a:cubicBezTo>
                  <a:cubicBezTo>
                    <a:pt x="35" y="57"/>
                    <a:pt x="37" y="61"/>
                    <a:pt x="36" y="63"/>
                  </a:cubicBezTo>
                  <a:cubicBezTo>
                    <a:pt x="35" y="63"/>
                    <a:pt x="33" y="64"/>
                    <a:pt x="35" y="64"/>
                  </a:cubicBezTo>
                  <a:cubicBezTo>
                    <a:pt x="35" y="65"/>
                    <a:pt x="35" y="65"/>
                    <a:pt x="35" y="65"/>
                  </a:cubicBezTo>
                  <a:cubicBezTo>
                    <a:pt x="34" y="66"/>
                    <a:pt x="33" y="66"/>
                    <a:pt x="33" y="66"/>
                  </a:cubicBezTo>
                  <a:cubicBezTo>
                    <a:pt x="30" y="66"/>
                    <a:pt x="22" y="64"/>
                    <a:pt x="24" y="69"/>
                  </a:cubicBezTo>
                  <a:cubicBezTo>
                    <a:pt x="25" y="71"/>
                    <a:pt x="24" y="71"/>
                    <a:pt x="22" y="70"/>
                  </a:cubicBezTo>
                  <a:cubicBezTo>
                    <a:pt x="20" y="69"/>
                    <a:pt x="21" y="71"/>
                    <a:pt x="22" y="72"/>
                  </a:cubicBezTo>
                  <a:cubicBezTo>
                    <a:pt x="24" y="72"/>
                    <a:pt x="24" y="75"/>
                    <a:pt x="25" y="76"/>
                  </a:cubicBezTo>
                  <a:cubicBezTo>
                    <a:pt x="27" y="77"/>
                    <a:pt x="24" y="79"/>
                    <a:pt x="27" y="79"/>
                  </a:cubicBezTo>
                  <a:cubicBezTo>
                    <a:pt x="28" y="79"/>
                    <a:pt x="30" y="81"/>
                    <a:pt x="31" y="82"/>
                  </a:cubicBezTo>
                  <a:cubicBezTo>
                    <a:pt x="34" y="82"/>
                    <a:pt x="31" y="85"/>
                    <a:pt x="31" y="87"/>
                  </a:cubicBezTo>
                  <a:cubicBezTo>
                    <a:pt x="34" y="85"/>
                    <a:pt x="38" y="82"/>
                    <a:pt x="42" y="85"/>
                  </a:cubicBezTo>
                  <a:cubicBezTo>
                    <a:pt x="44" y="87"/>
                    <a:pt x="45" y="90"/>
                    <a:pt x="48" y="90"/>
                  </a:cubicBezTo>
                  <a:cubicBezTo>
                    <a:pt x="50" y="90"/>
                    <a:pt x="49" y="88"/>
                    <a:pt x="49" y="87"/>
                  </a:cubicBezTo>
                  <a:cubicBezTo>
                    <a:pt x="49" y="84"/>
                    <a:pt x="49" y="81"/>
                    <a:pt x="49" y="78"/>
                  </a:cubicBezTo>
                  <a:cubicBezTo>
                    <a:pt x="49" y="76"/>
                    <a:pt x="48" y="68"/>
                    <a:pt x="50" y="68"/>
                  </a:cubicBezTo>
                  <a:cubicBezTo>
                    <a:pt x="52" y="67"/>
                    <a:pt x="55" y="66"/>
                    <a:pt x="57" y="65"/>
                  </a:cubicBezTo>
                  <a:cubicBezTo>
                    <a:pt x="59" y="65"/>
                    <a:pt x="61" y="64"/>
                    <a:pt x="62" y="64"/>
                  </a:cubicBezTo>
                  <a:cubicBezTo>
                    <a:pt x="63" y="63"/>
                    <a:pt x="62" y="61"/>
                    <a:pt x="64" y="62"/>
                  </a:cubicBezTo>
                  <a:cubicBezTo>
                    <a:pt x="65" y="62"/>
                    <a:pt x="68" y="64"/>
                    <a:pt x="68" y="62"/>
                  </a:cubicBezTo>
                  <a:cubicBezTo>
                    <a:pt x="68" y="61"/>
                    <a:pt x="70" y="60"/>
                    <a:pt x="71" y="62"/>
                  </a:cubicBezTo>
                  <a:cubicBezTo>
                    <a:pt x="72" y="63"/>
                    <a:pt x="71" y="64"/>
                    <a:pt x="72" y="66"/>
                  </a:cubicBezTo>
                  <a:cubicBezTo>
                    <a:pt x="72" y="67"/>
                    <a:pt x="73" y="69"/>
                    <a:pt x="72" y="70"/>
                  </a:cubicBezTo>
                  <a:cubicBezTo>
                    <a:pt x="73" y="71"/>
                    <a:pt x="74" y="71"/>
                    <a:pt x="75" y="72"/>
                  </a:cubicBezTo>
                  <a:cubicBezTo>
                    <a:pt x="78" y="75"/>
                    <a:pt x="80" y="77"/>
                    <a:pt x="84" y="76"/>
                  </a:cubicBezTo>
                  <a:cubicBezTo>
                    <a:pt x="86" y="76"/>
                    <a:pt x="88" y="77"/>
                    <a:pt x="90" y="77"/>
                  </a:cubicBezTo>
                  <a:cubicBezTo>
                    <a:pt x="92" y="77"/>
                    <a:pt x="93" y="75"/>
                    <a:pt x="95" y="75"/>
                  </a:cubicBezTo>
                  <a:cubicBezTo>
                    <a:pt x="97" y="76"/>
                    <a:pt x="99" y="79"/>
                    <a:pt x="100" y="81"/>
                  </a:cubicBezTo>
                  <a:cubicBezTo>
                    <a:pt x="101" y="82"/>
                    <a:pt x="100" y="83"/>
                    <a:pt x="100" y="85"/>
                  </a:cubicBezTo>
                  <a:cubicBezTo>
                    <a:pt x="100" y="87"/>
                    <a:pt x="103" y="88"/>
                    <a:pt x="103" y="90"/>
                  </a:cubicBezTo>
                  <a:cubicBezTo>
                    <a:pt x="103" y="91"/>
                    <a:pt x="106" y="91"/>
                    <a:pt x="107" y="91"/>
                  </a:cubicBezTo>
                  <a:cubicBezTo>
                    <a:pt x="109" y="91"/>
                    <a:pt x="109" y="91"/>
                    <a:pt x="110" y="93"/>
                  </a:cubicBezTo>
                  <a:cubicBezTo>
                    <a:pt x="112" y="97"/>
                    <a:pt x="114" y="92"/>
                    <a:pt x="116" y="90"/>
                  </a:cubicBezTo>
                  <a:cubicBezTo>
                    <a:pt x="117" y="87"/>
                    <a:pt x="121" y="87"/>
                    <a:pt x="123" y="85"/>
                  </a:cubicBezTo>
                  <a:cubicBezTo>
                    <a:pt x="125" y="85"/>
                    <a:pt x="125" y="85"/>
                    <a:pt x="126" y="84"/>
                  </a:cubicBezTo>
                  <a:cubicBezTo>
                    <a:pt x="127" y="81"/>
                    <a:pt x="128" y="82"/>
                    <a:pt x="130" y="82"/>
                  </a:cubicBezTo>
                  <a:cubicBezTo>
                    <a:pt x="132" y="82"/>
                    <a:pt x="136" y="85"/>
                    <a:pt x="137" y="83"/>
                  </a:cubicBezTo>
                  <a:cubicBezTo>
                    <a:pt x="137" y="81"/>
                    <a:pt x="137" y="80"/>
                    <a:pt x="139" y="79"/>
                  </a:cubicBezTo>
                  <a:cubicBezTo>
                    <a:pt x="141" y="78"/>
                    <a:pt x="143" y="80"/>
                    <a:pt x="145" y="80"/>
                  </a:cubicBezTo>
                  <a:cubicBezTo>
                    <a:pt x="147" y="81"/>
                    <a:pt x="151" y="81"/>
                    <a:pt x="153" y="81"/>
                  </a:cubicBezTo>
                  <a:cubicBezTo>
                    <a:pt x="159" y="81"/>
                    <a:pt x="164" y="83"/>
                    <a:pt x="170" y="84"/>
                  </a:cubicBezTo>
                  <a:cubicBezTo>
                    <a:pt x="169" y="82"/>
                    <a:pt x="171" y="81"/>
                    <a:pt x="173" y="79"/>
                  </a:cubicBezTo>
                  <a:cubicBezTo>
                    <a:pt x="174" y="78"/>
                    <a:pt x="173" y="78"/>
                    <a:pt x="172" y="76"/>
                  </a:cubicBezTo>
                  <a:cubicBezTo>
                    <a:pt x="171" y="75"/>
                    <a:pt x="171" y="73"/>
                    <a:pt x="171" y="71"/>
                  </a:cubicBezTo>
                  <a:cubicBezTo>
                    <a:pt x="170" y="71"/>
                    <a:pt x="170" y="67"/>
                    <a:pt x="169" y="68"/>
                  </a:cubicBezTo>
                  <a:cubicBezTo>
                    <a:pt x="170" y="67"/>
                    <a:pt x="173" y="67"/>
                    <a:pt x="175" y="66"/>
                  </a:cubicBezTo>
                  <a:cubicBezTo>
                    <a:pt x="178" y="66"/>
                    <a:pt x="180" y="68"/>
                    <a:pt x="182" y="66"/>
                  </a:cubicBezTo>
                  <a:cubicBezTo>
                    <a:pt x="183" y="66"/>
                    <a:pt x="181" y="65"/>
                    <a:pt x="181" y="64"/>
                  </a:cubicBezTo>
                  <a:cubicBezTo>
                    <a:pt x="180" y="63"/>
                    <a:pt x="181" y="61"/>
                    <a:pt x="182" y="60"/>
                  </a:cubicBezTo>
                  <a:cubicBezTo>
                    <a:pt x="183" y="59"/>
                    <a:pt x="184" y="53"/>
                    <a:pt x="185" y="54"/>
                  </a:cubicBezTo>
                  <a:cubicBezTo>
                    <a:pt x="187" y="55"/>
                    <a:pt x="188" y="56"/>
                    <a:pt x="190" y="56"/>
                  </a:cubicBezTo>
                  <a:cubicBezTo>
                    <a:pt x="191" y="55"/>
                    <a:pt x="192" y="57"/>
                    <a:pt x="193" y="56"/>
                  </a:cubicBezTo>
                  <a:cubicBezTo>
                    <a:pt x="194" y="56"/>
                    <a:pt x="196" y="55"/>
                    <a:pt x="197" y="54"/>
                  </a:cubicBezTo>
                  <a:cubicBezTo>
                    <a:pt x="198" y="53"/>
                    <a:pt x="196" y="51"/>
                    <a:pt x="196" y="49"/>
                  </a:cubicBezTo>
                  <a:cubicBezTo>
                    <a:pt x="197" y="46"/>
                    <a:pt x="200" y="47"/>
                    <a:pt x="202" y="44"/>
                  </a:cubicBezTo>
                  <a:cubicBezTo>
                    <a:pt x="202" y="43"/>
                    <a:pt x="202" y="43"/>
                    <a:pt x="203" y="42"/>
                  </a:cubicBezTo>
                  <a:cubicBezTo>
                    <a:pt x="203" y="41"/>
                    <a:pt x="202" y="40"/>
                    <a:pt x="201" y="39"/>
                  </a:cubicBezTo>
                  <a:cubicBezTo>
                    <a:pt x="201" y="38"/>
                    <a:pt x="202" y="39"/>
                    <a:pt x="201" y="39"/>
                  </a:cubicBezTo>
                  <a:close/>
                  <a:moveTo>
                    <a:pt x="148" y="58"/>
                  </a:moveTo>
                  <a:cubicBezTo>
                    <a:pt x="146" y="58"/>
                    <a:pt x="143" y="61"/>
                    <a:pt x="142" y="62"/>
                  </a:cubicBezTo>
                  <a:cubicBezTo>
                    <a:pt x="141" y="62"/>
                    <a:pt x="140" y="64"/>
                    <a:pt x="140" y="65"/>
                  </a:cubicBezTo>
                  <a:cubicBezTo>
                    <a:pt x="140" y="66"/>
                    <a:pt x="141" y="67"/>
                    <a:pt x="141" y="67"/>
                  </a:cubicBezTo>
                  <a:cubicBezTo>
                    <a:pt x="140" y="68"/>
                    <a:pt x="138" y="64"/>
                    <a:pt x="138" y="63"/>
                  </a:cubicBezTo>
                  <a:cubicBezTo>
                    <a:pt x="138" y="61"/>
                    <a:pt x="139" y="60"/>
                    <a:pt x="141" y="59"/>
                  </a:cubicBezTo>
                  <a:cubicBezTo>
                    <a:pt x="143" y="58"/>
                    <a:pt x="145" y="57"/>
                    <a:pt x="147" y="57"/>
                  </a:cubicBezTo>
                  <a:cubicBezTo>
                    <a:pt x="147" y="57"/>
                    <a:pt x="152" y="58"/>
                    <a:pt x="152" y="58"/>
                  </a:cubicBezTo>
                  <a:cubicBezTo>
                    <a:pt x="151" y="59"/>
                    <a:pt x="148" y="58"/>
                    <a:pt x="148" y="58"/>
                  </a:cubicBezTo>
                  <a:cubicBezTo>
                    <a:pt x="146" y="58"/>
                    <a:pt x="149" y="58"/>
                    <a:pt x="148" y="58"/>
                  </a:cubicBezTo>
                  <a:close/>
                  <a:moveTo>
                    <a:pt x="165" y="59"/>
                  </a:moveTo>
                  <a:cubicBezTo>
                    <a:pt x="164" y="61"/>
                    <a:pt x="157" y="60"/>
                    <a:pt x="156" y="58"/>
                  </a:cubicBezTo>
                  <a:cubicBezTo>
                    <a:pt x="156" y="58"/>
                    <a:pt x="160" y="58"/>
                    <a:pt x="160" y="58"/>
                  </a:cubicBezTo>
                  <a:cubicBezTo>
                    <a:pt x="162" y="58"/>
                    <a:pt x="163" y="58"/>
                    <a:pt x="165" y="57"/>
                  </a:cubicBezTo>
                  <a:cubicBezTo>
                    <a:pt x="165" y="57"/>
                    <a:pt x="165" y="59"/>
                    <a:pt x="165" y="59"/>
                  </a:cubicBezTo>
                  <a:cubicBezTo>
                    <a:pt x="164" y="60"/>
                    <a:pt x="165" y="58"/>
                    <a:pt x="165"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8" name="Freeform 701"/>
            <p:cNvSpPr>
              <a:spLocks/>
            </p:cNvSpPr>
            <p:nvPr/>
          </p:nvSpPr>
          <p:spPr bwMode="auto">
            <a:xfrm>
              <a:off x="7426873" y="3642103"/>
              <a:ext cx="654630" cy="697634"/>
            </a:xfrm>
            <a:custGeom>
              <a:avLst/>
              <a:gdLst>
                <a:gd name="T0" fmla="*/ 121 w 140"/>
                <a:gd name="T1" fmla="*/ 66 h 149"/>
                <a:gd name="T2" fmla="*/ 129 w 140"/>
                <a:gd name="T3" fmla="*/ 54 h 149"/>
                <a:gd name="T4" fmla="*/ 137 w 140"/>
                <a:gd name="T5" fmla="*/ 46 h 149"/>
                <a:gd name="T6" fmla="*/ 135 w 140"/>
                <a:gd name="T7" fmla="*/ 41 h 149"/>
                <a:gd name="T8" fmla="*/ 127 w 140"/>
                <a:gd name="T9" fmla="*/ 37 h 149"/>
                <a:gd name="T10" fmla="*/ 119 w 140"/>
                <a:gd name="T11" fmla="*/ 43 h 149"/>
                <a:gd name="T12" fmla="*/ 106 w 140"/>
                <a:gd name="T13" fmla="*/ 51 h 149"/>
                <a:gd name="T14" fmla="*/ 100 w 140"/>
                <a:gd name="T15" fmla="*/ 45 h 149"/>
                <a:gd name="T16" fmla="*/ 92 w 140"/>
                <a:gd name="T17" fmla="*/ 52 h 149"/>
                <a:gd name="T18" fmla="*/ 77 w 140"/>
                <a:gd name="T19" fmla="*/ 47 h 149"/>
                <a:gd name="T20" fmla="*/ 62 w 140"/>
                <a:gd name="T21" fmla="*/ 41 h 149"/>
                <a:gd name="T22" fmla="*/ 63 w 140"/>
                <a:gd name="T23" fmla="*/ 32 h 149"/>
                <a:gd name="T24" fmla="*/ 52 w 140"/>
                <a:gd name="T25" fmla="*/ 22 h 149"/>
                <a:gd name="T26" fmla="*/ 55 w 140"/>
                <a:gd name="T27" fmla="*/ 12 h 149"/>
                <a:gd name="T28" fmla="*/ 50 w 140"/>
                <a:gd name="T29" fmla="*/ 2 h 149"/>
                <a:gd name="T30" fmla="*/ 40 w 140"/>
                <a:gd name="T31" fmla="*/ 8 h 149"/>
                <a:gd name="T32" fmla="*/ 30 w 140"/>
                <a:gd name="T33" fmla="*/ 12 h 149"/>
                <a:gd name="T34" fmla="*/ 33 w 140"/>
                <a:gd name="T35" fmla="*/ 22 h 149"/>
                <a:gd name="T36" fmla="*/ 29 w 140"/>
                <a:gd name="T37" fmla="*/ 33 h 149"/>
                <a:gd name="T38" fmla="*/ 19 w 140"/>
                <a:gd name="T39" fmla="*/ 44 h 149"/>
                <a:gd name="T40" fmla="*/ 7 w 140"/>
                <a:gd name="T41" fmla="*/ 50 h 149"/>
                <a:gd name="T42" fmla="*/ 14 w 140"/>
                <a:gd name="T43" fmla="*/ 64 h 149"/>
                <a:gd name="T44" fmla="*/ 5 w 140"/>
                <a:gd name="T45" fmla="*/ 64 h 149"/>
                <a:gd name="T46" fmla="*/ 11 w 140"/>
                <a:gd name="T47" fmla="*/ 72 h 149"/>
                <a:gd name="T48" fmla="*/ 11 w 140"/>
                <a:gd name="T49" fmla="*/ 82 h 149"/>
                <a:gd name="T50" fmla="*/ 19 w 140"/>
                <a:gd name="T51" fmla="*/ 78 h 149"/>
                <a:gd name="T52" fmla="*/ 23 w 140"/>
                <a:gd name="T53" fmla="*/ 75 h 149"/>
                <a:gd name="T54" fmla="*/ 22 w 140"/>
                <a:gd name="T55" fmla="*/ 78 h 149"/>
                <a:gd name="T56" fmla="*/ 24 w 140"/>
                <a:gd name="T57" fmla="*/ 82 h 149"/>
                <a:gd name="T58" fmla="*/ 24 w 140"/>
                <a:gd name="T59" fmla="*/ 95 h 149"/>
                <a:gd name="T60" fmla="*/ 26 w 140"/>
                <a:gd name="T61" fmla="*/ 107 h 149"/>
                <a:gd name="T62" fmla="*/ 39 w 140"/>
                <a:gd name="T63" fmla="*/ 134 h 149"/>
                <a:gd name="T64" fmla="*/ 50 w 140"/>
                <a:gd name="T65" fmla="*/ 143 h 149"/>
                <a:gd name="T66" fmla="*/ 57 w 140"/>
                <a:gd name="T67" fmla="*/ 132 h 149"/>
                <a:gd name="T68" fmla="*/ 65 w 140"/>
                <a:gd name="T69" fmla="*/ 107 h 149"/>
                <a:gd name="T70" fmla="*/ 81 w 140"/>
                <a:gd name="T71" fmla="*/ 93 h 149"/>
                <a:gd name="T72" fmla="*/ 91 w 140"/>
                <a:gd name="T73" fmla="*/ 84 h 149"/>
                <a:gd name="T74" fmla="*/ 98 w 140"/>
                <a:gd name="T75" fmla="*/ 74 h 149"/>
                <a:gd name="T76" fmla="*/ 101 w 140"/>
                <a:gd name="T77" fmla="*/ 78 h 149"/>
                <a:gd name="T78" fmla="*/ 100 w 140"/>
                <a:gd name="T79" fmla="*/ 58 h 149"/>
                <a:gd name="T80" fmla="*/ 104 w 140"/>
                <a:gd name="T81" fmla="*/ 57 h 149"/>
                <a:gd name="T82" fmla="*/ 114 w 140"/>
                <a:gd name="T83" fmla="*/ 60 h 149"/>
                <a:gd name="T84" fmla="*/ 115 w 140"/>
                <a:gd name="T85" fmla="*/ 6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0" h="149">
                  <a:moveTo>
                    <a:pt x="117" y="76"/>
                  </a:moveTo>
                  <a:cubicBezTo>
                    <a:pt x="121" y="77"/>
                    <a:pt x="119" y="73"/>
                    <a:pt x="120" y="71"/>
                  </a:cubicBezTo>
                  <a:cubicBezTo>
                    <a:pt x="120" y="69"/>
                    <a:pt x="121" y="67"/>
                    <a:pt x="121" y="66"/>
                  </a:cubicBezTo>
                  <a:cubicBezTo>
                    <a:pt x="122" y="65"/>
                    <a:pt x="124" y="67"/>
                    <a:pt x="125" y="65"/>
                  </a:cubicBezTo>
                  <a:cubicBezTo>
                    <a:pt x="126" y="63"/>
                    <a:pt x="126" y="61"/>
                    <a:pt x="126" y="59"/>
                  </a:cubicBezTo>
                  <a:cubicBezTo>
                    <a:pt x="127" y="57"/>
                    <a:pt x="129" y="56"/>
                    <a:pt x="129" y="54"/>
                  </a:cubicBezTo>
                  <a:cubicBezTo>
                    <a:pt x="129" y="52"/>
                    <a:pt x="132" y="50"/>
                    <a:pt x="133" y="49"/>
                  </a:cubicBezTo>
                  <a:cubicBezTo>
                    <a:pt x="136" y="46"/>
                    <a:pt x="135" y="49"/>
                    <a:pt x="137" y="50"/>
                  </a:cubicBezTo>
                  <a:cubicBezTo>
                    <a:pt x="137" y="50"/>
                    <a:pt x="137" y="46"/>
                    <a:pt x="137" y="46"/>
                  </a:cubicBezTo>
                  <a:cubicBezTo>
                    <a:pt x="137" y="45"/>
                    <a:pt x="140" y="45"/>
                    <a:pt x="138" y="43"/>
                  </a:cubicBezTo>
                  <a:cubicBezTo>
                    <a:pt x="137" y="43"/>
                    <a:pt x="135" y="43"/>
                    <a:pt x="134" y="43"/>
                  </a:cubicBezTo>
                  <a:cubicBezTo>
                    <a:pt x="134" y="42"/>
                    <a:pt x="135" y="41"/>
                    <a:pt x="135" y="41"/>
                  </a:cubicBezTo>
                  <a:cubicBezTo>
                    <a:pt x="136" y="40"/>
                    <a:pt x="135" y="39"/>
                    <a:pt x="134" y="38"/>
                  </a:cubicBezTo>
                  <a:cubicBezTo>
                    <a:pt x="133" y="37"/>
                    <a:pt x="133" y="37"/>
                    <a:pt x="132" y="38"/>
                  </a:cubicBezTo>
                  <a:cubicBezTo>
                    <a:pt x="130" y="39"/>
                    <a:pt x="129" y="38"/>
                    <a:pt x="127" y="37"/>
                  </a:cubicBezTo>
                  <a:cubicBezTo>
                    <a:pt x="126" y="37"/>
                    <a:pt x="124" y="39"/>
                    <a:pt x="124" y="40"/>
                  </a:cubicBezTo>
                  <a:cubicBezTo>
                    <a:pt x="123" y="41"/>
                    <a:pt x="122" y="40"/>
                    <a:pt x="121" y="41"/>
                  </a:cubicBezTo>
                  <a:cubicBezTo>
                    <a:pt x="120" y="41"/>
                    <a:pt x="119" y="42"/>
                    <a:pt x="119" y="43"/>
                  </a:cubicBezTo>
                  <a:cubicBezTo>
                    <a:pt x="117" y="45"/>
                    <a:pt x="116" y="46"/>
                    <a:pt x="114" y="45"/>
                  </a:cubicBezTo>
                  <a:cubicBezTo>
                    <a:pt x="113" y="46"/>
                    <a:pt x="114" y="48"/>
                    <a:pt x="115" y="49"/>
                  </a:cubicBezTo>
                  <a:cubicBezTo>
                    <a:pt x="117" y="53"/>
                    <a:pt x="108" y="50"/>
                    <a:pt x="106" y="51"/>
                  </a:cubicBezTo>
                  <a:cubicBezTo>
                    <a:pt x="105" y="52"/>
                    <a:pt x="102" y="51"/>
                    <a:pt x="101" y="50"/>
                  </a:cubicBezTo>
                  <a:cubicBezTo>
                    <a:pt x="100" y="49"/>
                    <a:pt x="101" y="47"/>
                    <a:pt x="101" y="47"/>
                  </a:cubicBezTo>
                  <a:cubicBezTo>
                    <a:pt x="101" y="47"/>
                    <a:pt x="101" y="44"/>
                    <a:pt x="100" y="45"/>
                  </a:cubicBezTo>
                  <a:cubicBezTo>
                    <a:pt x="98" y="45"/>
                    <a:pt x="96" y="45"/>
                    <a:pt x="96" y="48"/>
                  </a:cubicBezTo>
                  <a:cubicBezTo>
                    <a:pt x="97" y="49"/>
                    <a:pt x="98" y="52"/>
                    <a:pt x="97" y="52"/>
                  </a:cubicBezTo>
                  <a:cubicBezTo>
                    <a:pt x="95" y="52"/>
                    <a:pt x="94" y="54"/>
                    <a:pt x="92" y="52"/>
                  </a:cubicBezTo>
                  <a:cubicBezTo>
                    <a:pt x="91" y="50"/>
                    <a:pt x="90" y="53"/>
                    <a:pt x="89" y="52"/>
                  </a:cubicBezTo>
                  <a:cubicBezTo>
                    <a:pt x="86" y="51"/>
                    <a:pt x="85" y="51"/>
                    <a:pt x="82" y="50"/>
                  </a:cubicBezTo>
                  <a:cubicBezTo>
                    <a:pt x="80" y="49"/>
                    <a:pt x="79" y="47"/>
                    <a:pt x="77" y="47"/>
                  </a:cubicBezTo>
                  <a:cubicBezTo>
                    <a:pt x="74" y="48"/>
                    <a:pt x="74" y="47"/>
                    <a:pt x="72" y="46"/>
                  </a:cubicBezTo>
                  <a:cubicBezTo>
                    <a:pt x="70" y="45"/>
                    <a:pt x="68" y="46"/>
                    <a:pt x="67" y="45"/>
                  </a:cubicBezTo>
                  <a:cubicBezTo>
                    <a:pt x="65" y="43"/>
                    <a:pt x="63" y="42"/>
                    <a:pt x="62" y="41"/>
                  </a:cubicBezTo>
                  <a:cubicBezTo>
                    <a:pt x="60" y="40"/>
                    <a:pt x="59" y="40"/>
                    <a:pt x="60" y="38"/>
                  </a:cubicBezTo>
                  <a:cubicBezTo>
                    <a:pt x="61" y="37"/>
                    <a:pt x="60" y="35"/>
                    <a:pt x="62" y="34"/>
                  </a:cubicBezTo>
                  <a:cubicBezTo>
                    <a:pt x="64" y="33"/>
                    <a:pt x="65" y="34"/>
                    <a:pt x="63" y="32"/>
                  </a:cubicBezTo>
                  <a:cubicBezTo>
                    <a:pt x="61" y="31"/>
                    <a:pt x="59" y="29"/>
                    <a:pt x="57" y="28"/>
                  </a:cubicBezTo>
                  <a:cubicBezTo>
                    <a:pt x="56" y="28"/>
                    <a:pt x="55" y="26"/>
                    <a:pt x="53" y="26"/>
                  </a:cubicBezTo>
                  <a:cubicBezTo>
                    <a:pt x="53" y="26"/>
                    <a:pt x="53" y="23"/>
                    <a:pt x="52" y="22"/>
                  </a:cubicBezTo>
                  <a:cubicBezTo>
                    <a:pt x="47" y="17"/>
                    <a:pt x="57" y="23"/>
                    <a:pt x="57" y="19"/>
                  </a:cubicBezTo>
                  <a:cubicBezTo>
                    <a:pt x="57" y="17"/>
                    <a:pt x="56" y="17"/>
                    <a:pt x="54" y="15"/>
                  </a:cubicBezTo>
                  <a:cubicBezTo>
                    <a:pt x="53" y="14"/>
                    <a:pt x="53" y="13"/>
                    <a:pt x="55" y="12"/>
                  </a:cubicBezTo>
                  <a:cubicBezTo>
                    <a:pt x="57" y="12"/>
                    <a:pt x="56" y="9"/>
                    <a:pt x="58" y="8"/>
                  </a:cubicBezTo>
                  <a:cubicBezTo>
                    <a:pt x="59" y="7"/>
                    <a:pt x="61" y="6"/>
                    <a:pt x="60" y="4"/>
                  </a:cubicBezTo>
                  <a:cubicBezTo>
                    <a:pt x="58" y="1"/>
                    <a:pt x="53" y="0"/>
                    <a:pt x="50" y="2"/>
                  </a:cubicBezTo>
                  <a:cubicBezTo>
                    <a:pt x="49" y="3"/>
                    <a:pt x="49" y="3"/>
                    <a:pt x="47" y="4"/>
                  </a:cubicBezTo>
                  <a:cubicBezTo>
                    <a:pt x="46" y="4"/>
                    <a:pt x="46" y="6"/>
                    <a:pt x="45" y="7"/>
                  </a:cubicBezTo>
                  <a:cubicBezTo>
                    <a:pt x="43" y="8"/>
                    <a:pt x="41" y="7"/>
                    <a:pt x="40" y="8"/>
                  </a:cubicBezTo>
                  <a:cubicBezTo>
                    <a:pt x="39" y="9"/>
                    <a:pt x="37" y="9"/>
                    <a:pt x="35" y="8"/>
                  </a:cubicBezTo>
                  <a:cubicBezTo>
                    <a:pt x="33" y="8"/>
                    <a:pt x="32" y="7"/>
                    <a:pt x="30" y="8"/>
                  </a:cubicBezTo>
                  <a:cubicBezTo>
                    <a:pt x="28" y="8"/>
                    <a:pt x="29" y="11"/>
                    <a:pt x="30" y="12"/>
                  </a:cubicBezTo>
                  <a:cubicBezTo>
                    <a:pt x="30" y="14"/>
                    <a:pt x="30" y="16"/>
                    <a:pt x="30" y="17"/>
                  </a:cubicBezTo>
                  <a:cubicBezTo>
                    <a:pt x="31" y="19"/>
                    <a:pt x="33" y="19"/>
                    <a:pt x="35" y="20"/>
                  </a:cubicBezTo>
                  <a:cubicBezTo>
                    <a:pt x="36" y="22"/>
                    <a:pt x="34" y="22"/>
                    <a:pt x="33" y="22"/>
                  </a:cubicBezTo>
                  <a:cubicBezTo>
                    <a:pt x="32" y="24"/>
                    <a:pt x="33" y="26"/>
                    <a:pt x="33" y="28"/>
                  </a:cubicBezTo>
                  <a:cubicBezTo>
                    <a:pt x="33" y="29"/>
                    <a:pt x="31" y="29"/>
                    <a:pt x="31" y="29"/>
                  </a:cubicBezTo>
                  <a:cubicBezTo>
                    <a:pt x="29" y="30"/>
                    <a:pt x="31" y="33"/>
                    <a:pt x="29" y="33"/>
                  </a:cubicBezTo>
                  <a:cubicBezTo>
                    <a:pt x="27" y="34"/>
                    <a:pt x="26" y="35"/>
                    <a:pt x="26" y="36"/>
                  </a:cubicBezTo>
                  <a:cubicBezTo>
                    <a:pt x="25" y="38"/>
                    <a:pt x="24" y="38"/>
                    <a:pt x="22" y="39"/>
                  </a:cubicBezTo>
                  <a:cubicBezTo>
                    <a:pt x="20" y="40"/>
                    <a:pt x="20" y="43"/>
                    <a:pt x="19" y="44"/>
                  </a:cubicBezTo>
                  <a:cubicBezTo>
                    <a:pt x="18" y="46"/>
                    <a:pt x="16" y="45"/>
                    <a:pt x="15" y="47"/>
                  </a:cubicBezTo>
                  <a:cubicBezTo>
                    <a:pt x="13" y="48"/>
                    <a:pt x="12" y="44"/>
                    <a:pt x="11" y="46"/>
                  </a:cubicBezTo>
                  <a:cubicBezTo>
                    <a:pt x="10" y="47"/>
                    <a:pt x="6" y="49"/>
                    <a:pt x="7" y="50"/>
                  </a:cubicBezTo>
                  <a:cubicBezTo>
                    <a:pt x="7" y="52"/>
                    <a:pt x="10" y="52"/>
                    <a:pt x="10" y="54"/>
                  </a:cubicBezTo>
                  <a:cubicBezTo>
                    <a:pt x="9" y="57"/>
                    <a:pt x="11" y="57"/>
                    <a:pt x="13" y="58"/>
                  </a:cubicBezTo>
                  <a:cubicBezTo>
                    <a:pt x="13" y="60"/>
                    <a:pt x="14" y="62"/>
                    <a:pt x="14" y="64"/>
                  </a:cubicBezTo>
                  <a:cubicBezTo>
                    <a:pt x="14" y="64"/>
                    <a:pt x="11" y="64"/>
                    <a:pt x="10" y="64"/>
                  </a:cubicBezTo>
                  <a:cubicBezTo>
                    <a:pt x="9" y="64"/>
                    <a:pt x="8" y="65"/>
                    <a:pt x="7" y="65"/>
                  </a:cubicBezTo>
                  <a:cubicBezTo>
                    <a:pt x="7" y="65"/>
                    <a:pt x="6" y="64"/>
                    <a:pt x="5" y="64"/>
                  </a:cubicBezTo>
                  <a:cubicBezTo>
                    <a:pt x="4" y="64"/>
                    <a:pt x="0" y="66"/>
                    <a:pt x="0" y="67"/>
                  </a:cubicBezTo>
                  <a:cubicBezTo>
                    <a:pt x="2" y="69"/>
                    <a:pt x="3" y="70"/>
                    <a:pt x="5" y="72"/>
                  </a:cubicBezTo>
                  <a:cubicBezTo>
                    <a:pt x="5" y="72"/>
                    <a:pt x="11" y="72"/>
                    <a:pt x="11" y="72"/>
                  </a:cubicBezTo>
                  <a:cubicBezTo>
                    <a:pt x="11" y="73"/>
                    <a:pt x="9" y="74"/>
                    <a:pt x="8" y="74"/>
                  </a:cubicBezTo>
                  <a:cubicBezTo>
                    <a:pt x="7" y="75"/>
                    <a:pt x="4" y="73"/>
                    <a:pt x="4" y="75"/>
                  </a:cubicBezTo>
                  <a:cubicBezTo>
                    <a:pt x="4" y="77"/>
                    <a:pt x="9" y="80"/>
                    <a:pt x="11" y="82"/>
                  </a:cubicBezTo>
                  <a:cubicBezTo>
                    <a:pt x="12" y="83"/>
                    <a:pt x="13" y="83"/>
                    <a:pt x="15" y="83"/>
                  </a:cubicBezTo>
                  <a:cubicBezTo>
                    <a:pt x="17" y="82"/>
                    <a:pt x="20" y="81"/>
                    <a:pt x="21" y="79"/>
                  </a:cubicBezTo>
                  <a:cubicBezTo>
                    <a:pt x="21" y="79"/>
                    <a:pt x="20" y="78"/>
                    <a:pt x="19" y="78"/>
                  </a:cubicBezTo>
                  <a:cubicBezTo>
                    <a:pt x="19" y="77"/>
                    <a:pt x="20" y="77"/>
                    <a:pt x="20" y="77"/>
                  </a:cubicBezTo>
                  <a:cubicBezTo>
                    <a:pt x="21" y="76"/>
                    <a:pt x="20" y="75"/>
                    <a:pt x="21" y="75"/>
                  </a:cubicBezTo>
                  <a:cubicBezTo>
                    <a:pt x="21" y="75"/>
                    <a:pt x="23" y="75"/>
                    <a:pt x="23" y="75"/>
                  </a:cubicBezTo>
                  <a:cubicBezTo>
                    <a:pt x="23" y="76"/>
                    <a:pt x="21" y="76"/>
                    <a:pt x="22" y="77"/>
                  </a:cubicBezTo>
                  <a:cubicBezTo>
                    <a:pt x="22" y="77"/>
                    <a:pt x="23" y="77"/>
                    <a:pt x="23" y="77"/>
                  </a:cubicBezTo>
                  <a:cubicBezTo>
                    <a:pt x="23" y="78"/>
                    <a:pt x="22" y="78"/>
                    <a:pt x="22" y="78"/>
                  </a:cubicBezTo>
                  <a:cubicBezTo>
                    <a:pt x="21" y="78"/>
                    <a:pt x="23" y="78"/>
                    <a:pt x="23" y="78"/>
                  </a:cubicBezTo>
                  <a:cubicBezTo>
                    <a:pt x="23" y="79"/>
                    <a:pt x="22" y="79"/>
                    <a:pt x="22" y="80"/>
                  </a:cubicBezTo>
                  <a:cubicBezTo>
                    <a:pt x="21" y="80"/>
                    <a:pt x="23" y="81"/>
                    <a:pt x="24" y="82"/>
                  </a:cubicBezTo>
                  <a:cubicBezTo>
                    <a:pt x="25" y="83"/>
                    <a:pt x="23" y="85"/>
                    <a:pt x="22" y="87"/>
                  </a:cubicBezTo>
                  <a:cubicBezTo>
                    <a:pt x="22" y="88"/>
                    <a:pt x="23" y="89"/>
                    <a:pt x="24" y="90"/>
                  </a:cubicBezTo>
                  <a:cubicBezTo>
                    <a:pt x="24" y="92"/>
                    <a:pt x="24" y="93"/>
                    <a:pt x="24" y="95"/>
                  </a:cubicBezTo>
                  <a:cubicBezTo>
                    <a:pt x="24" y="97"/>
                    <a:pt x="23" y="100"/>
                    <a:pt x="23" y="101"/>
                  </a:cubicBezTo>
                  <a:cubicBezTo>
                    <a:pt x="23" y="101"/>
                    <a:pt x="24" y="99"/>
                    <a:pt x="24" y="99"/>
                  </a:cubicBezTo>
                  <a:cubicBezTo>
                    <a:pt x="25" y="100"/>
                    <a:pt x="26" y="106"/>
                    <a:pt x="26" y="107"/>
                  </a:cubicBezTo>
                  <a:cubicBezTo>
                    <a:pt x="27" y="109"/>
                    <a:pt x="29" y="112"/>
                    <a:pt x="30" y="115"/>
                  </a:cubicBezTo>
                  <a:cubicBezTo>
                    <a:pt x="31" y="118"/>
                    <a:pt x="31" y="121"/>
                    <a:pt x="32" y="124"/>
                  </a:cubicBezTo>
                  <a:cubicBezTo>
                    <a:pt x="34" y="128"/>
                    <a:pt x="37" y="131"/>
                    <a:pt x="39" y="134"/>
                  </a:cubicBezTo>
                  <a:cubicBezTo>
                    <a:pt x="40" y="137"/>
                    <a:pt x="40" y="140"/>
                    <a:pt x="41" y="143"/>
                  </a:cubicBezTo>
                  <a:cubicBezTo>
                    <a:pt x="43" y="146"/>
                    <a:pt x="45" y="149"/>
                    <a:pt x="48" y="146"/>
                  </a:cubicBezTo>
                  <a:cubicBezTo>
                    <a:pt x="50" y="145"/>
                    <a:pt x="50" y="144"/>
                    <a:pt x="50" y="143"/>
                  </a:cubicBezTo>
                  <a:cubicBezTo>
                    <a:pt x="50" y="141"/>
                    <a:pt x="52" y="140"/>
                    <a:pt x="53" y="139"/>
                  </a:cubicBezTo>
                  <a:cubicBezTo>
                    <a:pt x="54" y="138"/>
                    <a:pt x="56" y="138"/>
                    <a:pt x="57" y="137"/>
                  </a:cubicBezTo>
                  <a:cubicBezTo>
                    <a:pt x="58" y="136"/>
                    <a:pt x="57" y="133"/>
                    <a:pt x="57" y="132"/>
                  </a:cubicBezTo>
                  <a:cubicBezTo>
                    <a:pt x="56" y="128"/>
                    <a:pt x="61" y="125"/>
                    <a:pt x="60" y="122"/>
                  </a:cubicBezTo>
                  <a:cubicBezTo>
                    <a:pt x="59" y="119"/>
                    <a:pt x="58" y="116"/>
                    <a:pt x="58" y="113"/>
                  </a:cubicBezTo>
                  <a:cubicBezTo>
                    <a:pt x="58" y="109"/>
                    <a:pt x="62" y="108"/>
                    <a:pt x="65" y="107"/>
                  </a:cubicBezTo>
                  <a:cubicBezTo>
                    <a:pt x="66" y="106"/>
                    <a:pt x="69" y="106"/>
                    <a:pt x="69" y="105"/>
                  </a:cubicBezTo>
                  <a:cubicBezTo>
                    <a:pt x="70" y="103"/>
                    <a:pt x="71" y="102"/>
                    <a:pt x="72" y="101"/>
                  </a:cubicBezTo>
                  <a:cubicBezTo>
                    <a:pt x="75" y="98"/>
                    <a:pt x="78" y="95"/>
                    <a:pt x="81" y="93"/>
                  </a:cubicBezTo>
                  <a:cubicBezTo>
                    <a:pt x="82" y="92"/>
                    <a:pt x="83" y="90"/>
                    <a:pt x="84" y="89"/>
                  </a:cubicBezTo>
                  <a:cubicBezTo>
                    <a:pt x="85" y="88"/>
                    <a:pt x="87" y="88"/>
                    <a:pt x="88" y="87"/>
                  </a:cubicBezTo>
                  <a:cubicBezTo>
                    <a:pt x="89" y="86"/>
                    <a:pt x="90" y="85"/>
                    <a:pt x="91" y="84"/>
                  </a:cubicBezTo>
                  <a:cubicBezTo>
                    <a:pt x="92" y="83"/>
                    <a:pt x="90" y="82"/>
                    <a:pt x="90" y="81"/>
                  </a:cubicBezTo>
                  <a:cubicBezTo>
                    <a:pt x="91" y="79"/>
                    <a:pt x="94" y="79"/>
                    <a:pt x="95" y="78"/>
                  </a:cubicBezTo>
                  <a:cubicBezTo>
                    <a:pt x="96" y="78"/>
                    <a:pt x="98" y="75"/>
                    <a:pt x="98" y="74"/>
                  </a:cubicBezTo>
                  <a:cubicBezTo>
                    <a:pt x="98" y="76"/>
                    <a:pt x="96" y="76"/>
                    <a:pt x="97" y="78"/>
                  </a:cubicBezTo>
                  <a:cubicBezTo>
                    <a:pt x="99" y="79"/>
                    <a:pt x="100" y="76"/>
                    <a:pt x="100" y="76"/>
                  </a:cubicBezTo>
                  <a:cubicBezTo>
                    <a:pt x="101" y="77"/>
                    <a:pt x="100" y="78"/>
                    <a:pt x="101" y="78"/>
                  </a:cubicBezTo>
                  <a:cubicBezTo>
                    <a:pt x="102" y="75"/>
                    <a:pt x="101" y="72"/>
                    <a:pt x="99" y="69"/>
                  </a:cubicBezTo>
                  <a:cubicBezTo>
                    <a:pt x="98" y="67"/>
                    <a:pt x="96" y="65"/>
                    <a:pt x="97" y="62"/>
                  </a:cubicBezTo>
                  <a:cubicBezTo>
                    <a:pt x="98" y="59"/>
                    <a:pt x="103" y="61"/>
                    <a:pt x="100" y="58"/>
                  </a:cubicBezTo>
                  <a:cubicBezTo>
                    <a:pt x="99" y="57"/>
                    <a:pt x="97" y="56"/>
                    <a:pt x="98" y="54"/>
                  </a:cubicBezTo>
                  <a:cubicBezTo>
                    <a:pt x="99" y="53"/>
                    <a:pt x="100" y="54"/>
                    <a:pt x="102" y="55"/>
                  </a:cubicBezTo>
                  <a:cubicBezTo>
                    <a:pt x="103" y="56"/>
                    <a:pt x="104" y="55"/>
                    <a:pt x="104" y="57"/>
                  </a:cubicBezTo>
                  <a:cubicBezTo>
                    <a:pt x="104" y="58"/>
                    <a:pt x="104" y="59"/>
                    <a:pt x="106" y="60"/>
                  </a:cubicBezTo>
                  <a:cubicBezTo>
                    <a:pt x="107" y="60"/>
                    <a:pt x="109" y="60"/>
                    <a:pt x="110" y="60"/>
                  </a:cubicBezTo>
                  <a:cubicBezTo>
                    <a:pt x="111" y="60"/>
                    <a:pt x="113" y="61"/>
                    <a:pt x="114" y="60"/>
                  </a:cubicBezTo>
                  <a:cubicBezTo>
                    <a:pt x="119" y="59"/>
                    <a:pt x="115" y="65"/>
                    <a:pt x="113" y="66"/>
                  </a:cubicBezTo>
                  <a:cubicBezTo>
                    <a:pt x="110" y="66"/>
                    <a:pt x="112" y="70"/>
                    <a:pt x="112" y="71"/>
                  </a:cubicBezTo>
                  <a:cubicBezTo>
                    <a:pt x="113" y="71"/>
                    <a:pt x="115" y="67"/>
                    <a:pt x="115" y="68"/>
                  </a:cubicBezTo>
                  <a:cubicBezTo>
                    <a:pt x="115" y="71"/>
                    <a:pt x="117" y="74"/>
                    <a:pt x="117" y="7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09" name="Freeform 702"/>
            <p:cNvSpPr>
              <a:spLocks/>
            </p:cNvSpPr>
            <p:nvPr/>
          </p:nvSpPr>
          <p:spPr bwMode="auto">
            <a:xfrm>
              <a:off x="7965230" y="3834829"/>
              <a:ext cx="191132" cy="458719"/>
            </a:xfrm>
            <a:custGeom>
              <a:avLst/>
              <a:gdLst>
                <a:gd name="T0" fmla="*/ 37 w 41"/>
                <a:gd name="T1" fmla="*/ 37 h 98"/>
                <a:gd name="T2" fmla="*/ 34 w 41"/>
                <a:gd name="T3" fmla="*/ 35 h 98"/>
                <a:gd name="T4" fmla="*/ 31 w 41"/>
                <a:gd name="T5" fmla="*/ 29 h 98"/>
                <a:gd name="T6" fmla="*/ 32 w 41"/>
                <a:gd name="T7" fmla="*/ 25 h 98"/>
                <a:gd name="T8" fmla="*/ 25 w 41"/>
                <a:gd name="T9" fmla="*/ 22 h 98"/>
                <a:gd name="T10" fmla="*/ 30 w 41"/>
                <a:gd name="T11" fmla="*/ 10 h 98"/>
                <a:gd name="T12" fmla="*/ 28 w 41"/>
                <a:gd name="T13" fmla="*/ 6 h 98"/>
                <a:gd name="T14" fmla="*/ 23 w 41"/>
                <a:gd name="T15" fmla="*/ 2 h 98"/>
                <a:gd name="T16" fmla="*/ 22 w 41"/>
                <a:gd name="T17" fmla="*/ 9 h 98"/>
                <a:gd name="T18" fmla="*/ 18 w 41"/>
                <a:gd name="T19" fmla="*/ 9 h 98"/>
                <a:gd name="T20" fmla="*/ 13 w 41"/>
                <a:gd name="T21" fmla="*/ 15 h 98"/>
                <a:gd name="T22" fmla="*/ 11 w 41"/>
                <a:gd name="T23" fmla="*/ 21 h 98"/>
                <a:gd name="T24" fmla="*/ 6 w 41"/>
                <a:gd name="T25" fmla="*/ 25 h 98"/>
                <a:gd name="T26" fmla="*/ 2 w 41"/>
                <a:gd name="T27" fmla="*/ 35 h 98"/>
                <a:gd name="T28" fmla="*/ 0 w 41"/>
                <a:gd name="T29" fmla="*/ 40 h 98"/>
                <a:gd name="T30" fmla="*/ 4 w 41"/>
                <a:gd name="T31" fmla="*/ 44 h 98"/>
                <a:gd name="T32" fmla="*/ 7 w 41"/>
                <a:gd name="T33" fmla="*/ 52 h 98"/>
                <a:gd name="T34" fmla="*/ 11 w 41"/>
                <a:gd name="T35" fmla="*/ 58 h 98"/>
                <a:gd name="T36" fmla="*/ 11 w 41"/>
                <a:gd name="T37" fmla="*/ 64 h 98"/>
                <a:gd name="T38" fmla="*/ 12 w 41"/>
                <a:gd name="T39" fmla="*/ 66 h 98"/>
                <a:gd name="T40" fmla="*/ 14 w 41"/>
                <a:gd name="T41" fmla="*/ 66 h 98"/>
                <a:gd name="T42" fmla="*/ 17 w 41"/>
                <a:gd name="T43" fmla="*/ 65 h 98"/>
                <a:gd name="T44" fmla="*/ 22 w 41"/>
                <a:gd name="T45" fmla="*/ 64 h 98"/>
                <a:gd name="T46" fmla="*/ 25 w 41"/>
                <a:gd name="T47" fmla="*/ 72 h 98"/>
                <a:gd name="T48" fmla="*/ 29 w 41"/>
                <a:gd name="T49" fmla="*/ 80 h 98"/>
                <a:gd name="T50" fmla="*/ 30 w 41"/>
                <a:gd name="T51" fmla="*/ 85 h 98"/>
                <a:gd name="T52" fmla="*/ 29 w 41"/>
                <a:gd name="T53" fmla="*/ 88 h 98"/>
                <a:gd name="T54" fmla="*/ 29 w 41"/>
                <a:gd name="T55" fmla="*/ 98 h 98"/>
                <a:gd name="T56" fmla="*/ 34 w 41"/>
                <a:gd name="T57" fmla="*/ 85 h 98"/>
                <a:gd name="T58" fmla="*/ 28 w 41"/>
                <a:gd name="T59" fmla="*/ 71 h 98"/>
                <a:gd name="T60" fmla="*/ 30 w 41"/>
                <a:gd name="T61" fmla="*/ 65 h 98"/>
                <a:gd name="T62" fmla="*/ 26 w 41"/>
                <a:gd name="T63" fmla="*/ 49 h 98"/>
                <a:gd name="T64" fmla="*/ 34 w 41"/>
                <a:gd name="T65" fmla="*/ 44 h 98"/>
                <a:gd name="T66" fmla="*/ 41 w 41"/>
                <a:gd name="T67" fmla="*/ 3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1" h="98">
                  <a:moveTo>
                    <a:pt x="39" y="38"/>
                  </a:moveTo>
                  <a:cubicBezTo>
                    <a:pt x="38" y="38"/>
                    <a:pt x="37" y="39"/>
                    <a:pt x="37" y="37"/>
                  </a:cubicBezTo>
                  <a:cubicBezTo>
                    <a:pt x="37" y="37"/>
                    <a:pt x="37" y="36"/>
                    <a:pt x="37" y="36"/>
                  </a:cubicBezTo>
                  <a:cubicBezTo>
                    <a:pt x="37" y="35"/>
                    <a:pt x="34" y="35"/>
                    <a:pt x="34" y="35"/>
                  </a:cubicBezTo>
                  <a:cubicBezTo>
                    <a:pt x="33" y="34"/>
                    <a:pt x="34" y="32"/>
                    <a:pt x="34" y="31"/>
                  </a:cubicBezTo>
                  <a:cubicBezTo>
                    <a:pt x="35" y="29"/>
                    <a:pt x="32" y="30"/>
                    <a:pt x="31" y="29"/>
                  </a:cubicBezTo>
                  <a:cubicBezTo>
                    <a:pt x="31" y="28"/>
                    <a:pt x="30" y="28"/>
                    <a:pt x="30" y="27"/>
                  </a:cubicBezTo>
                  <a:cubicBezTo>
                    <a:pt x="30" y="26"/>
                    <a:pt x="32" y="25"/>
                    <a:pt x="32" y="25"/>
                  </a:cubicBezTo>
                  <a:cubicBezTo>
                    <a:pt x="31" y="23"/>
                    <a:pt x="25" y="26"/>
                    <a:pt x="24" y="25"/>
                  </a:cubicBezTo>
                  <a:cubicBezTo>
                    <a:pt x="24" y="25"/>
                    <a:pt x="25" y="23"/>
                    <a:pt x="25" y="22"/>
                  </a:cubicBezTo>
                  <a:cubicBezTo>
                    <a:pt x="24" y="21"/>
                    <a:pt x="27" y="19"/>
                    <a:pt x="27" y="18"/>
                  </a:cubicBezTo>
                  <a:cubicBezTo>
                    <a:pt x="29" y="15"/>
                    <a:pt x="31" y="13"/>
                    <a:pt x="30" y="10"/>
                  </a:cubicBezTo>
                  <a:cubicBezTo>
                    <a:pt x="30" y="9"/>
                    <a:pt x="31" y="8"/>
                    <a:pt x="31" y="7"/>
                  </a:cubicBezTo>
                  <a:cubicBezTo>
                    <a:pt x="31" y="5"/>
                    <a:pt x="29" y="7"/>
                    <a:pt x="28" y="6"/>
                  </a:cubicBezTo>
                  <a:cubicBezTo>
                    <a:pt x="28" y="4"/>
                    <a:pt x="27" y="3"/>
                    <a:pt x="27" y="2"/>
                  </a:cubicBezTo>
                  <a:cubicBezTo>
                    <a:pt x="25" y="0"/>
                    <a:pt x="25" y="3"/>
                    <a:pt x="23" y="2"/>
                  </a:cubicBezTo>
                  <a:cubicBezTo>
                    <a:pt x="24" y="4"/>
                    <a:pt x="22" y="4"/>
                    <a:pt x="22" y="5"/>
                  </a:cubicBezTo>
                  <a:cubicBezTo>
                    <a:pt x="22" y="5"/>
                    <a:pt x="22" y="9"/>
                    <a:pt x="22" y="9"/>
                  </a:cubicBezTo>
                  <a:cubicBezTo>
                    <a:pt x="21" y="9"/>
                    <a:pt x="21" y="7"/>
                    <a:pt x="21" y="7"/>
                  </a:cubicBezTo>
                  <a:cubicBezTo>
                    <a:pt x="19" y="7"/>
                    <a:pt x="18" y="8"/>
                    <a:pt x="18" y="9"/>
                  </a:cubicBezTo>
                  <a:cubicBezTo>
                    <a:pt x="17" y="10"/>
                    <a:pt x="15" y="10"/>
                    <a:pt x="14" y="11"/>
                  </a:cubicBezTo>
                  <a:cubicBezTo>
                    <a:pt x="13" y="12"/>
                    <a:pt x="14" y="14"/>
                    <a:pt x="13" y="15"/>
                  </a:cubicBezTo>
                  <a:cubicBezTo>
                    <a:pt x="13" y="16"/>
                    <a:pt x="12" y="17"/>
                    <a:pt x="11" y="18"/>
                  </a:cubicBezTo>
                  <a:cubicBezTo>
                    <a:pt x="11" y="19"/>
                    <a:pt x="11" y="20"/>
                    <a:pt x="11" y="21"/>
                  </a:cubicBezTo>
                  <a:cubicBezTo>
                    <a:pt x="11" y="23"/>
                    <a:pt x="10" y="25"/>
                    <a:pt x="9" y="25"/>
                  </a:cubicBezTo>
                  <a:cubicBezTo>
                    <a:pt x="8" y="25"/>
                    <a:pt x="7" y="25"/>
                    <a:pt x="6" y="25"/>
                  </a:cubicBezTo>
                  <a:cubicBezTo>
                    <a:pt x="5" y="27"/>
                    <a:pt x="6" y="35"/>
                    <a:pt x="4" y="35"/>
                  </a:cubicBezTo>
                  <a:cubicBezTo>
                    <a:pt x="4" y="35"/>
                    <a:pt x="2" y="35"/>
                    <a:pt x="2" y="35"/>
                  </a:cubicBezTo>
                  <a:cubicBezTo>
                    <a:pt x="2" y="36"/>
                    <a:pt x="2" y="37"/>
                    <a:pt x="2" y="37"/>
                  </a:cubicBezTo>
                  <a:cubicBezTo>
                    <a:pt x="2" y="38"/>
                    <a:pt x="1" y="39"/>
                    <a:pt x="0" y="40"/>
                  </a:cubicBezTo>
                  <a:cubicBezTo>
                    <a:pt x="0" y="41"/>
                    <a:pt x="4" y="46"/>
                    <a:pt x="5" y="47"/>
                  </a:cubicBezTo>
                  <a:cubicBezTo>
                    <a:pt x="5" y="47"/>
                    <a:pt x="4" y="44"/>
                    <a:pt x="4" y="44"/>
                  </a:cubicBezTo>
                  <a:cubicBezTo>
                    <a:pt x="4" y="44"/>
                    <a:pt x="7" y="48"/>
                    <a:pt x="7" y="48"/>
                  </a:cubicBezTo>
                  <a:cubicBezTo>
                    <a:pt x="8" y="50"/>
                    <a:pt x="6" y="50"/>
                    <a:pt x="7" y="52"/>
                  </a:cubicBezTo>
                  <a:cubicBezTo>
                    <a:pt x="6" y="51"/>
                    <a:pt x="8" y="51"/>
                    <a:pt x="9" y="52"/>
                  </a:cubicBezTo>
                  <a:cubicBezTo>
                    <a:pt x="10" y="54"/>
                    <a:pt x="11" y="56"/>
                    <a:pt x="11" y="58"/>
                  </a:cubicBezTo>
                  <a:cubicBezTo>
                    <a:pt x="11" y="58"/>
                    <a:pt x="10" y="67"/>
                    <a:pt x="10" y="67"/>
                  </a:cubicBezTo>
                  <a:cubicBezTo>
                    <a:pt x="11" y="67"/>
                    <a:pt x="11" y="64"/>
                    <a:pt x="11" y="64"/>
                  </a:cubicBezTo>
                  <a:cubicBezTo>
                    <a:pt x="11" y="64"/>
                    <a:pt x="11" y="67"/>
                    <a:pt x="11" y="67"/>
                  </a:cubicBezTo>
                  <a:cubicBezTo>
                    <a:pt x="11" y="67"/>
                    <a:pt x="12" y="66"/>
                    <a:pt x="12" y="66"/>
                  </a:cubicBezTo>
                  <a:cubicBezTo>
                    <a:pt x="12" y="66"/>
                    <a:pt x="12" y="68"/>
                    <a:pt x="12" y="68"/>
                  </a:cubicBezTo>
                  <a:cubicBezTo>
                    <a:pt x="13" y="68"/>
                    <a:pt x="13" y="66"/>
                    <a:pt x="14" y="66"/>
                  </a:cubicBezTo>
                  <a:cubicBezTo>
                    <a:pt x="14" y="66"/>
                    <a:pt x="14" y="67"/>
                    <a:pt x="14" y="67"/>
                  </a:cubicBezTo>
                  <a:cubicBezTo>
                    <a:pt x="14" y="67"/>
                    <a:pt x="17" y="66"/>
                    <a:pt x="17" y="65"/>
                  </a:cubicBezTo>
                  <a:cubicBezTo>
                    <a:pt x="18" y="65"/>
                    <a:pt x="23" y="62"/>
                    <a:pt x="21" y="61"/>
                  </a:cubicBezTo>
                  <a:cubicBezTo>
                    <a:pt x="22" y="61"/>
                    <a:pt x="21" y="63"/>
                    <a:pt x="22" y="64"/>
                  </a:cubicBezTo>
                  <a:cubicBezTo>
                    <a:pt x="23" y="64"/>
                    <a:pt x="24" y="64"/>
                    <a:pt x="24" y="65"/>
                  </a:cubicBezTo>
                  <a:cubicBezTo>
                    <a:pt x="25" y="67"/>
                    <a:pt x="25" y="70"/>
                    <a:pt x="25" y="72"/>
                  </a:cubicBezTo>
                  <a:cubicBezTo>
                    <a:pt x="26" y="75"/>
                    <a:pt x="26" y="77"/>
                    <a:pt x="28" y="79"/>
                  </a:cubicBezTo>
                  <a:cubicBezTo>
                    <a:pt x="28" y="79"/>
                    <a:pt x="29" y="80"/>
                    <a:pt x="29" y="80"/>
                  </a:cubicBezTo>
                  <a:cubicBezTo>
                    <a:pt x="29" y="82"/>
                    <a:pt x="30" y="82"/>
                    <a:pt x="30" y="82"/>
                  </a:cubicBezTo>
                  <a:cubicBezTo>
                    <a:pt x="31" y="83"/>
                    <a:pt x="29" y="85"/>
                    <a:pt x="30" y="85"/>
                  </a:cubicBezTo>
                  <a:cubicBezTo>
                    <a:pt x="30" y="85"/>
                    <a:pt x="30" y="85"/>
                    <a:pt x="31" y="85"/>
                  </a:cubicBezTo>
                  <a:cubicBezTo>
                    <a:pt x="31" y="86"/>
                    <a:pt x="29" y="87"/>
                    <a:pt x="29" y="88"/>
                  </a:cubicBezTo>
                  <a:cubicBezTo>
                    <a:pt x="29" y="90"/>
                    <a:pt x="30" y="88"/>
                    <a:pt x="31" y="89"/>
                  </a:cubicBezTo>
                  <a:cubicBezTo>
                    <a:pt x="31" y="89"/>
                    <a:pt x="29" y="97"/>
                    <a:pt x="29" y="98"/>
                  </a:cubicBezTo>
                  <a:cubicBezTo>
                    <a:pt x="31" y="96"/>
                    <a:pt x="32" y="92"/>
                    <a:pt x="33" y="90"/>
                  </a:cubicBezTo>
                  <a:cubicBezTo>
                    <a:pt x="34" y="88"/>
                    <a:pt x="35" y="87"/>
                    <a:pt x="34" y="85"/>
                  </a:cubicBezTo>
                  <a:cubicBezTo>
                    <a:pt x="33" y="83"/>
                    <a:pt x="33" y="82"/>
                    <a:pt x="33" y="80"/>
                  </a:cubicBezTo>
                  <a:cubicBezTo>
                    <a:pt x="32" y="78"/>
                    <a:pt x="27" y="74"/>
                    <a:pt x="28" y="71"/>
                  </a:cubicBezTo>
                  <a:cubicBezTo>
                    <a:pt x="28" y="71"/>
                    <a:pt x="30" y="70"/>
                    <a:pt x="30" y="69"/>
                  </a:cubicBezTo>
                  <a:cubicBezTo>
                    <a:pt x="29" y="67"/>
                    <a:pt x="30" y="67"/>
                    <a:pt x="30" y="65"/>
                  </a:cubicBezTo>
                  <a:cubicBezTo>
                    <a:pt x="31" y="62"/>
                    <a:pt x="27" y="60"/>
                    <a:pt x="26" y="58"/>
                  </a:cubicBezTo>
                  <a:cubicBezTo>
                    <a:pt x="23" y="56"/>
                    <a:pt x="25" y="52"/>
                    <a:pt x="26" y="49"/>
                  </a:cubicBezTo>
                  <a:cubicBezTo>
                    <a:pt x="26" y="47"/>
                    <a:pt x="27" y="47"/>
                    <a:pt x="29" y="47"/>
                  </a:cubicBezTo>
                  <a:cubicBezTo>
                    <a:pt x="31" y="47"/>
                    <a:pt x="33" y="45"/>
                    <a:pt x="34" y="44"/>
                  </a:cubicBezTo>
                  <a:cubicBezTo>
                    <a:pt x="36" y="43"/>
                    <a:pt x="37" y="44"/>
                    <a:pt x="39" y="42"/>
                  </a:cubicBezTo>
                  <a:cubicBezTo>
                    <a:pt x="40" y="40"/>
                    <a:pt x="41" y="39"/>
                    <a:pt x="41" y="38"/>
                  </a:cubicBezTo>
                  <a:cubicBezTo>
                    <a:pt x="41" y="38"/>
                    <a:pt x="40" y="38"/>
                    <a:pt x="39"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0" name="Freeform 703"/>
            <p:cNvSpPr>
              <a:spLocks/>
            </p:cNvSpPr>
            <p:nvPr/>
          </p:nvSpPr>
          <p:spPr bwMode="auto">
            <a:xfrm>
              <a:off x="7876034" y="3890575"/>
              <a:ext cx="106717" cy="130608"/>
            </a:xfrm>
            <a:custGeom>
              <a:avLst/>
              <a:gdLst>
                <a:gd name="T0" fmla="*/ 21 w 23"/>
                <a:gd name="T1" fmla="*/ 26 h 28"/>
                <a:gd name="T2" fmla="*/ 20 w 23"/>
                <a:gd name="T3" fmla="*/ 17 h 28"/>
                <a:gd name="T4" fmla="*/ 18 w 23"/>
                <a:gd name="T5" fmla="*/ 16 h 28"/>
                <a:gd name="T6" fmla="*/ 16 w 23"/>
                <a:gd name="T7" fmla="*/ 18 h 28"/>
                <a:gd name="T8" fmla="*/ 17 w 23"/>
                <a:gd name="T9" fmla="*/ 13 h 28"/>
                <a:gd name="T10" fmla="*/ 18 w 23"/>
                <a:gd name="T11" fmla="*/ 7 h 28"/>
                <a:gd name="T12" fmla="*/ 14 w 23"/>
                <a:gd name="T13" fmla="*/ 7 h 28"/>
                <a:gd name="T14" fmla="*/ 10 w 23"/>
                <a:gd name="T15" fmla="*/ 7 h 28"/>
                <a:gd name="T16" fmla="*/ 8 w 23"/>
                <a:gd name="T17" fmla="*/ 4 h 28"/>
                <a:gd name="T18" fmla="*/ 6 w 23"/>
                <a:gd name="T19" fmla="*/ 2 h 28"/>
                <a:gd name="T20" fmla="*/ 2 w 23"/>
                <a:gd name="T21" fmla="*/ 1 h 28"/>
                <a:gd name="T22" fmla="*/ 4 w 23"/>
                <a:gd name="T23" fmla="*/ 5 h 28"/>
                <a:gd name="T24" fmla="*/ 1 w 23"/>
                <a:gd name="T25" fmla="*/ 9 h 28"/>
                <a:gd name="T26" fmla="*/ 3 w 23"/>
                <a:gd name="T27" fmla="*/ 16 h 28"/>
                <a:gd name="T28" fmla="*/ 5 w 23"/>
                <a:gd name="T29" fmla="*/ 25 h 28"/>
                <a:gd name="T30" fmla="*/ 6 w 23"/>
                <a:gd name="T31" fmla="*/ 22 h 28"/>
                <a:gd name="T32" fmla="*/ 7 w 23"/>
                <a:gd name="T33" fmla="*/ 24 h 28"/>
                <a:gd name="T34" fmla="*/ 7 w 23"/>
                <a:gd name="T35" fmla="*/ 23 h 28"/>
                <a:gd name="T36" fmla="*/ 8 w 23"/>
                <a:gd name="T37" fmla="*/ 21 h 28"/>
                <a:gd name="T38" fmla="*/ 13 w 23"/>
                <a:gd name="T39" fmla="*/ 22 h 28"/>
                <a:gd name="T40" fmla="*/ 11 w 23"/>
                <a:gd name="T41" fmla="*/ 16 h 28"/>
                <a:gd name="T42" fmla="*/ 13 w 23"/>
                <a:gd name="T43" fmla="*/ 19 h 28"/>
                <a:gd name="T44" fmla="*/ 17 w 23"/>
                <a:gd name="T45" fmla="*/ 20 h 28"/>
                <a:gd name="T46" fmla="*/ 18 w 23"/>
                <a:gd name="T47" fmla="*/ 22 h 28"/>
                <a:gd name="T48" fmla="*/ 19 w 23"/>
                <a:gd name="T49" fmla="*/ 28 h 28"/>
                <a:gd name="T50" fmla="*/ 21 w 23"/>
                <a:gd name="T51" fmla="*/ 26 h 28"/>
                <a:gd name="T52" fmla="*/ 21 w 23"/>
                <a:gd name="T53" fmla="*/ 2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3" h="28">
                  <a:moveTo>
                    <a:pt x="21" y="26"/>
                  </a:moveTo>
                  <a:cubicBezTo>
                    <a:pt x="22" y="24"/>
                    <a:pt x="20" y="19"/>
                    <a:pt x="20" y="17"/>
                  </a:cubicBezTo>
                  <a:cubicBezTo>
                    <a:pt x="20" y="17"/>
                    <a:pt x="19" y="13"/>
                    <a:pt x="18" y="16"/>
                  </a:cubicBezTo>
                  <a:cubicBezTo>
                    <a:pt x="18" y="16"/>
                    <a:pt x="17" y="17"/>
                    <a:pt x="16" y="18"/>
                  </a:cubicBezTo>
                  <a:cubicBezTo>
                    <a:pt x="16" y="17"/>
                    <a:pt x="14" y="13"/>
                    <a:pt x="17" y="13"/>
                  </a:cubicBezTo>
                  <a:cubicBezTo>
                    <a:pt x="19" y="12"/>
                    <a:pt x="23" y="6"/>
                    <a:pt x="18" y="7"/>
                  </a:cubicBezTo>
                  <a:cubicBezTo>
                    <a:pt x="17" y="8"/>
                    <a:pt x="15" y="7"/>
                    <a:pt x="14" y="7"/>
                  </a:cubicBezTo>
                  <a:cubicBezTo>
                    <a:pt x="13" y="7"/>
                    <a:pt x="11" y="7"/>
                    <a:pt x="10" y="7"/>
                  </a:cubicBezTo>
                  <a:cubicBezTo>
                    <a:pt x="8" y="6"/>
                    <a:pt x="8" y="5"/>
                    <a:pt x="8" y="4"/>
                  </a:cubicBezTo>
                  <a:cubicBezTo>
                    <a:pt x="8" y="2"/>
                    <a:pt x="7" y="3"/>
                    <a:pt x="6" y="2"/>
                  </a:cubicBezTo>
                  <a:cubicBezTo>
                    <a:pt x="4" y="1"/>
                    <a:pt x="3" y="0"/>
                    <a:pt x="2" y="1"/>
                  </a:cubicBezTo>
                  <a:cubicBezTo>
                    <a:pt x="1" y="3"/>
                    <a:pt x="3" y="4"/>
                    <a:pt x="4" y="5"/>
                  </a:cubicBezTo>
                  <a:cubicBezTo>
                    <a:pt x="7" y="8"/>
                    <a:pt x="2" y="6"/>
                    <a:pt x="1" y="9"/>
                  </a:cubicBezTo>
                  <a:cubicBezTo>
                    <a:pt x="0" y="12"/>
                    <a:pt x="2" y="14"/>
                    <a:pt x="3" y="16"/>
                  </a:cubicBezTo>
                  <a:cubicBezTo>
                    <a:pt x="5" y="19"/>
                    <a:pt x="6" y="22"/>
                    <a:pt x="5" y="25"/>
                  </a:cubicBezTo>
                  <a:cubicBezTo>
                    <a:pt x="6" y="26"/>
                    <a:pt x="6" y="23"/>
                    <a:pt x="6" y="22"/>
                  </a:cubicBezTo>
                  <a:cubicBezTo>
                    <a:pt x="6" y="23"/>
                    <a:pt x="6" y="24"/>
                    <a:pt x="7" y="24"/>
                  </a:cubicBezTo>
                  <a:cubicBezTo>
                    <a:pt x="7" y="24"/>
                    <a:pt x="7" y="23"/>
                    <a:pt x="7" y="23"/>
                  </a:cubicBezTo>
                  <a:cubicBezTo>
                    <a:pt x="8" y="26"/>
                    <a:pt x="8" y="23"/>
                    <a:pt x="8" y="21"/>
                  </a:cubicBezTo>
                  <a:cubicBezTo>
                    <a:pt x="8" y="22"/>
                    <a:pt x="12" y="25"/>
                    <a:pt x="13" y="22"/>
                  </a:cubicBezTo>
                  <a:cubicBezTo>
                    <a:pt x="13" y="21"/>
                    <a:pt x="12" y="16"/>
                    <a:pt x="11" y="16"/>
                  </a:cubicBezTo>
                  <a:cubicBezTo>
                    <a:pt x="12" y="16"/>
                    <a:pt x="13" y="18"/>
                    <a:pt x="13" y="19"/>
                  </a:cubicBezTo>
                  <a:cubicBezTo>
                    <a:pt x="14" y="20"/>
                    <a:pt x="17" y="18"/>
                    <a:pt x="17" y="20"/>
                  </a:cubicBezTo>
                  <a:cubicBezTo>
                    <a:pt x="17" y="21"/>
                    <a:pt x="18" y="20"/>
                    <a:pt x="18" y="22"/>
                  </a:cubicBezTo>
                  <a:cubicBezTo>
                    <a:pt x="18" y="24"/>
                    <a:pt x="18" y="26"/>
                    <a:pt x="19" y="28"/>
                  </a:cubicBezTo>
                  <a:cubicBezTo>
                    <a:pt x="20" y="27"/>
                    <a:pt x="20" y="27"/>
                    <a:pt x="21" y="26"/>
                  </a:cubicBezTo>
                  <a:cubicBezTo>
                    <a:pt x="22" y="25"/>
                    <a:pt x="20" y="27"/>
                    <a:pt x="21"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1" name="Freeform 704"/>
            <p:cNvSpPr>
              <a:spLocks/>
            </p:cNvSpPr>
            <p:nvPr/>
          </p:nvSpPr>
          <p:spPr bwMode="auto">
            <a:xfrm>
              <a:off x="8076724" y="4035518"/>
              <a:ext cx="195911" cy="359967"/>
            </a:xfrm>
            <a:custGeom>
              <a:avLst/>
              <a:gdLst>
                <a:gd name="T0" fmla="*/ 40 w 42"/>
                <a:gd name="T1" fmla="*/ 30 h 77"/>
                <a:gd name="T2" fmla="*/ 41 w 42"/>
                <a:gd name="T3" fmla="*/ 27 h 77"/>
                <a:gd name="T4" fmla="*/ 39 w 42"/>
                <a:gd name="T5" fmla="*/ 24 h 77"/>
                <a:gd name="T6" fmla="*/ 36 w 42"/>
                <a:gd name="T7" fmla="*/ 20 h 77"/>
                <a:gd name="T8" fmla="*/ 35 w 42"/>
                <a:gd name="T9" fmla="*/ 15 h 77"/>
                <a:gd name="T10" fmla="*/ 30 w 42"/>
                <a:gd name="T11" fmla="*/ 12 h 77"/>
                <a:gd name="T12" fmla="*/ 25 w 42"/>
                <a:gd name="T13" fmla="*/ 14 h 77"/>
                <a:gd name="T14" fmla="*/ 21 w 42"/>
                <a:gd name="T15" fmla="*/ 14 h 77"/>
                <a:gd name="T16" fmla="*/ 17 w 42"/>
                <a:gd name="T17" fmla="*/ 16 h 77"/>
                <a:gd name="T18" fmla="*/ 19 w 42"/>
                <a:gd name="T19" fmla="*/ 12 h 77"/>
                <a:gd name="T20" fmla="*/ 19 w 42"/>
                <a:gd name="T21" fmla="*/ 9 h 77"/>
                <a:gd name="T22" fmla="*/ 18 w 42"/>
                <a:gd name="T23" fmla="*/ 5 h 77"/>
                <a:gd name="T24" fmla="*/ 15 w 42"/>
                <a:gd name="T25" fmla="*/ 4 h 77"/>
                <a:gd name="T26" fmla="*/ 9 w 42"/>
                <a:gd name="T27" fmla="*/ 1 h 77"/>
                <a:gd name="T28" fmla="*/ 4 w 42"/>
                <a:gd name="T29" fmla="*/ 4 h 77"/>
                <a:gd name="T30" fmla="*/ 1 w 42"/>
                <a:gd name="T31" fmla="*/ 8 h 77"/>
                <a:gd name="T32" fmla="*/ 0 w 42"/>
                <a:gd name="T33" fmla="*/ 13 h 77"/>
                <a:gd name="T34" fmla="*/ 3 w 42"/>
                <a:gd name="T35" fmla="*/ 16 h 77"/>
                <a:gd name="T36" fmla="*/ 6 w 42"/>
                <a:gd name="T37" fmla="*/ 20 h 77"/>
                <a:gd name="T38" fmla="*/ 5 w 42"/>
                <a:gd name="T39" fmla="*/ 24 h 77"/>
                <a:gd name="T40" fmla="*/ 5 w 42"/>
                <a:gd name="T41" fmla="*/ 27 h 77"/>
                <a:gd name="T42" fmla="*/ 4 w 42"/>
                <a:gd name="T43" fmla="*/ 28 h 77"/>
                <a:gd name="T44" fmla="*/ 6 w 42"/>
                <a:gd name="T45" fmla="*/ 33 h 77"/>
                <a:gd name="T46" fmla="*/ 9 w 42"/>
                <a:gd name="T47" fmla="*/ 37 h 77"/>
                <a:gd name="T48" fmla="*/ 10 w 42"/>
                <a:gd name="T49" fmla="*/ 42 h 77"/>
                <a:gd name="T50" fmla="*/ 6 w 42"/>
                <a:gd name="T51" fmla="*/ 52 h 77"/>
                <a:gd name="T52" fmla="*/ 5 w 42"/>
                <a:gd name="T53" fmla="*/ 55 h 77"/>
                <a:gd name="T54" fmla="*/ 4 w 42"/>
                <a:gd name="T55" fmla="*/ 58 h 77"/>
                <a:gd name="T56" fmla="*/ 5 w 42"/>
                <a:gd name="T57" fmla="*/ 62 h 77"/>
                <a:gd name="T58" fmla="*/ 11 w 42"/>
                <a:gd name="T59" fmla="*/ 69 h 77"/>
                <a:gd name="T60" fmla="*/ 13 w 42"/>
                <a:gd name="T61" fmla="*/ 72 h 77"/>
                <a:gd name="T62" fmla="*/ 16 w 42"/>
                <a:gd name="T63" fmla="*/ 72 h 77"/>
                <a:gd name="T64" fmla="*/ 18 w 42"/>
                <a:gd name="T65" fmla="*/ 74 h 77"/>
                <a:gd name="T66" fmla="*/ 19 w 42"/>
                <a:gd name="T67" fmla="*/ 76 h 77"/>
                <a:gd name="T68" fmla="*/ 21 w 42"/>
                <a:gd name="T69" fmla="*/ 76 h 77"/>
                <a:gd name="T70" fmla="*/ 23 w 42"/>
                <a:gd name="T71" fmla="*/ 74 h 77"/>
                <a:gd name="T72" fmla="*/ 16 w 42"/>
                <a:gd name="T73" fmla="*/ 69 h 77"/>
                <a:gd name="T74" fmla="*/ 13 w 42"/>
                <a:gd name="T75" fmla="*/ 67 h 77"/>
                <a:gd name="T76" fmla="*/ 15 w 42"/>
                <a:gd name="T77" fmla="*/ 67 h 77"/>
                <a:gd name="T78" fmla="*/ 12 w 42"/>
                <a:gd name="T79" fmla="*/ 60 h 77"/>
                <a:gd name="T80" fmla="*/ 11 w 42"/>
                <a:gd name="T81" fmla="*/ 58 h 77"/>
                <a:gd name="T82" fmla="*/ 9 w 42"/>
                <a:gd name="T83" fmla="*/ 56 h 77"/>
                <a:gd name="T84" fmla="*/ 11 w 42"/>
                <a:gd name="T85" fmla="*/ 48 h 77"/>
                <a:gd name="T86" fmla="*/ 13 w 42"/>
                <a:gd name="T87" fmla="*/ 43 h 77"/>
                <a:gd name="T88" fmla="*/ 14 w 42"/>
                <a:gd name="T89" fmla="*/ 36 h 77"/>
                <a:gd name="T90" fmla="*/ 17 w 42"/>
                <a:gd name="T91" fmla="*/ 40 h 77"/>
                <a:gd name="T92" fmla="*/ 22 w 42"/>
                <a:gd name="T93" fmla="*/ 41 h 77"/>
                <a:gd name="T94" fmla="*/ 27 w 42"/>
                <a:gd name="T95" fmla="*/ 44 h 77"/>
                <a:gd name="T96" fmla="*/ 24 w 42"/>
                <a:gd name="T97" fmla="*/ 38 h 77"/>
                <a:gd name="T98" fmla="*/ 28 w 42"/>
                <a:gd name="T99" fmla="*/ 33 h 77"/>
                <a:gd name="T100" fmla="*/ 34 w 42"/>
                <a:gd name="T101" fmla="*/ 32 h 77"/>
                <a:gd name="T102" fmla="*/ 38 w 42"/>
                <a:gd name="T103" fmla="*/ 33 h 77"/>
                <a:gd name="T104" fmla="*/ 40 w 42"/>
                <a:gd name="T105" fmla="*/ 30 h 77"/>
                <a:gd name="T106" fmla="*/ 40 w 42"/>
                <a:gd name="T107" fmla="*/ 3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77">
                  <a:moveTo>
                    <a:pt x="40" y="30"/>
                  </a:moveTo>
                  <a:cubicBezTo>
                    <a:pt x="41" y="30"/>
                    <a:pt x="40" y="28"/>
                    <a:pt x="41" y="27"/>
                  </a:cubicBezTo>
                  <a:cubicBezTo>
                    <a:pt x="42" y="26"/>
                    <a:pt x="40" y="24"/>
                    <a:pt x="39" y="24"/>
                  </a:cubicBezTo>
                  <a:cubicBezTo>
                    <a:pt x="38" y="23"/>
                    <a:pt x="36" y="22"/>
                    <a:pt x="36" y="20"/>
                  </a:cubicBezTo>
                  <a:cubicBezTo>
                    <a:pt x="36" y="18"/>
                    <a:pt x="37" y="17"/>
                    <a:pt x="35" y="15"/>
                  </a:cubicBezTo>
                  <a:cubicBezTo>
                    <a:pt x="34" y="14"/>
                    <a:pt x="32" y="12"/>
                    <a:pt x="30" y="12"/>
                  </a:cubicBezTo>
                  <a:cubicBezTo>
                    <a:pt x="28" y="12"/>
                    <a:pt x="27" y="14"/>
                    <a:pt x="25" y="14"/>
                  </a:cubicBezTo>
                  <a:cubicBezTo>
                    <a:pt x="23" y="13"/>
                    <a:pt x="23" y="13"/>
                    <a:pt x="21" y="14"/>
                  </a:cubicBezTo>
                  <a:cubicBezTo>
                    <a:pt x="21" y="14"/>
                    <a:pt x="18" y="17"/>
                    <a:pt x="17" y="16"/>
                  </a:cubicBezTo>
                  <a:cubicBezTo>
                    <a:pt x="17" y="15"/>
                    <a:pt x="20" y="13"/>
                    <a:pt x="19" y="12"/>
                  </a:cubicBezTo>
                  <a:cubicBezTo>
                    <a:pt x="17" y="11"/>
                    <a:pt x="19" y="10"/>
                    <a:pt x="19" y="9"/>
                  </a:cubicBezTo>
                  <a:cubicBezTo>
                    <a:pt x="19" y="8"/>
                    <a:pt x="19" y="5"/>
                    <a:pt x="18" y="5"/>
                  </a:cubicBezTo>
                  <a:cubicBezTo>
                    <a:pt x="16" y="6"/>
                    <a:pt x="14" y="6"/>
                    <a:pt x="15" y="4"/>
                  </a:cubicBezTo>
                  <a:cubicBezTo>
                    <a:pt x="16" y="0"/>
                    <a:pt x="11" y="0"/>
                    <a:pt x="9" y="1"/>
                  </a:cubicBezTo>
                  <a:cubicBezTo>
                    <a:pt x="8" y="3"/>
                    <a:pt x="6" y="4"/>
                    <a:pt x="4" y="4"/>
                  </a:cubicBezTo>
                  <a:cubicBezTo>
                    <a:pt x="2" y="4"/>
                    <a:pt x="1" y="7"/>
                    <a:pt x="1" y="8"/>
                  </a:cubicBezTo>
                  <a:cubicBezTo>
                    <a:pt x="1" y="10"/>
                    <a:pt x="0" y="11"/>
                    <a:pt x="0" y="13"/>
                  </a:cubicBezTo>
                  <a:cubicBezTo>
                    <a:pt x="0" y="15"/>
                    <a:pt x="1" y="15"/>
                    <a:pt x="3" y="16"/>
                  </a:cubicBezTo>
                  <a:cubicBezTo>
                    <a:pt x="4" y="18"/>
                    <a:pt x="5" y="19"/>
                    <a:pt x="6" y="20"/>
                  </a:cubicBezTo>
                  <a:cubicBezTo>
                    <a:pt x="7" y="22"/>
                    <a:pt x="5" y="23"/>
                    <a:pt x="5" y="24"/>
                  </a:cubicBezTo>
                  <a:cubicBezTo>
                    <a:pt x="5" y="25"/>
                    <a:pt x="6" y="26"/>
                    <a:pt x="5" y="27"/>
                  </a:cubicBezTo>
                  <a:cubicBezTo>
                    <a:pt x="5" y="27"/>
                    <a:pt x="4" y="27"/>
                    <a:pt x="4" y="28"/>
                  </a:cubicBezTo>
                  <a:cubicBezTo>
                    <a:pt x="3" y="29"/>
                    <a:pt x="5" y="32"/>
                    <a:pt x="6" y="33"/>
                  </a:cubicBezTo>
                  <a:cubicBezTo>
                    <a:pt x="7" y="34"/>
                    <a:pt x="8" y="35"/>
                    <a:pt x="9" y="37"/>
                  </a:cubicBezTo>
                  <a:cubicBezTo>
                    <a:pt x="9" y="39"/>
                    <a:pt x="9" y="40"/>
                    <a:pt x="10" y="42"/>
                  </a:cubicBezTo>
                  <a:cubicBezTo>
                    <a:pt x="11" y="46"/>
                    <a:pt x="8" y="49"/>
                    <a:pt x="6" y="52"/>
                  </a:cubicBezTo>
                  <a:cubicBezTo>
                    <a:pt x="6" y="53"/>
                    <a:pt x="5" y="54"/>
                    <a:pt x="5" y="55"/>
                  </a:cubicBezTo>
                  <a:cubicBezTo>
                    <a:pt x="4" y="56"/>
                    <a:pt x="4" y="57"/>
                    <a:pt x="4" y="58"/>
                  </a:cubicBezTo>
                  <a:cubicBezTo>
                    <a:pt x="4" y="59"/>
                    <a:pt x="3" y="62"/>
                    <a:pt x="5" y="62"/>
                  </a:cubicBezTo>
                  <a:cubicBezTo>
                    <a:pt x="8" y="64"/>
                    <a:pt x="9" y="67"/>
                    <a:pt x="11" y="69"/>
                  </a:cubicBezTo>
                  <a:cubicBezTo>
                    <a:pt x="12" y="70"/>
                    <a:pt x="12" y="71"/>
                    <a:pt x="13" y="72"/>
                  </a:cubicBezTo>
                  <a:cubicBezTo>
                    <a:pt x="14" y="72"/>
                    <a:pt x="15" y="72"/>
                    <a:pt x="16" y="72"/>
                  </a:cubicBezTo>
                  <a:cubicBezTo>
                    <a:pt x="17" y="73"/>
                    <a:pt x="18" y="73"/>
                    <a:pt x="18" y="74"/>
                  </a:cubicBezTo>
                  <a:cubicBezTo>
                    <a:pt x="18" y="75"/>
                    <a:pt x="18" y="76"/>
                    <a:pt x="19" y="76"/>
                  </a:cubicBezTo>
                  <a:cubicBezTo>
                    <a:pt x="19" y="77"/>
                    <a:pt x="20" y="76"/>
                    <a:pt x="21" y="76"/>
                  </a:cubicBezTo>
                  <a:cubicBezTo>
                    <a:pt x="22" y="76"/>
                    <a:pt x="23" y="74"/>
                    <a:pt x="23" y="74"/>
                  </a:cubicBezTo>
                  <a:cubicBezTo>
                    <a:pt x="21" y="71"/>
                    <a:pt x="20" y="70"/>
                    <a:pt x="16" y="69"/>
                  </a:cubicBezTo>
                  <a:cubicBezTo>
                    <a:pt x="15" y="69"/>
                    <a:pt x="14" y="68"/>
                    <a:pt x="13" y="67"/>
                  </a:cubicBezTo>
                  <a:cubicBezTo>
                    <a:pt x="13" y="65"/>
                    <a:pt x="14" y="67"/>
                    <a:pt x="15" y="67"/>
                  </a:cubicBezTo>
                  <a:cubicBezTo>
                    <a:pt x="14" y="67"/>
                    <a:pt x="12" y="61"/>
                    <a:pt x="12" y="60"/>
                  </a:cubicBezTo>
                  <a:cubicBezTo>
                    <a:pt x="12" y="59"/>
                    <a:pt x="12" y="59"/>
                    <a:pt x="11" y="58"/>
                  </a:cubicBezTo>
                  <a:cubicBezTo>
                    <a:pt x="10" y="58"/>
                    <a:pt x="9" y="57"/>
                    <a:pt x="9" y="56"/>
                  </a:cubicBezTo>
                  <a:cubicBezTo>
                    <a:pt x="8" y="53"/>
                    <a:pt x="10" y="50"/>
                    <a:pt x="11" y="48"/>
                  </a:cubicBezTo>
                  <a:cubicBezTo>
                    <a:pt x="11" y="46"/>
                    <a:pt x="13" y="44"/>
                    <a:pt x="13" y="43"/>
                  </a:cubicBezTo>
                  <a:cubicBezTo>
                    <a:pt x="13" y="41"/>
                    <a:pt x="12" y="37"/>
                    <a:pt x="14" y="36"/>
                  </a:cubicBezTo>
                  <a:cubicBezTo>
                    <a:pt x="17" y="36"/>
                    <a:pt x="17" y="37"/>
                    <a:pt x="17" y="40"/>
                  </a:cubicBezTo>
                  <a:cubicBezTo>
                    <a:pt x="16" y="42"/>
                    <a:pt x="20" y="41"/>
                    <a:pt x="22" y="41"/>
                  </a:cubicBezTo>
                  <a:cubicBezTo>
                    <a:pt x="23" y="41"/>
                    <a:pt x="26" y="43"/>
                    <a:pt x="27" y="44"/>
                  </a:cubicBezTo>
                  <a:cubicBezTo>
                    <a:pt x="27" y="42"/>
                    <a:pt x="25" y="41"/>
                    <a:pt x="24" y="38"/>
                  </a:cubicBezTo>
                  <a:cubicBezTo>
                    <a:pt x="24" y="36"/>
                    <a:pt x="26" y="35"/>
                    <a:pt x="28" y="33"/>
                  </a:cubicBezTo>
                  <a:cubicBezTo>
                    <a:pt x="29" y="32"/>
                    <a:pt x="32" y="32"/>
                    <a:pt x="34" y="32"/>
                  </a:cubicBezTo>
                  <a:cubicBezTo>
                    <a:pt x="36" y="32"/>
                    <a:pt x="37" y="32"/>
                    <a:pt x="38" y="33"/>
                  </a:cubicBezTo>
                  <a:cubicBezTo>
                    <a:pt x="40" y="33"/>
                    <a:pt x="39" y="32"/>
                    <a:pt x="40" y="30"/>
                  </a:cubicBezTo>
                  <a:cubicBezTo>
                    <a:pt x="41" y="30"/>
                    <a:pt x="40" y="31"/>
                    <a:pt x="40"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2" name="Freeform 705"/>
            <p:cNvSpPr>
              <a:spLocks/>
            </p:cNvSpPr>
            <p:nvPr/>
          </p:nvSpPr>
          <p:spPr bwMode="auto">
            <a:xfrm>
              <a:off x="8183440" y="3960658"/>
              <a:ext cx="178390" cy="364746"/>
            </a:xfrm>
            <a:custGeom>
              <a:avLst/>
              <a:gdLst>
                <a:gd name="T0" fmla="*/ 37 w 38"/>
                <a:gd name="T1" fmla="*/ 55 h 78"/>
                <a:gd name="T2" fmla="*/ 36 w 38"/>
                <a:gd name="T3" fmla="*/ 49 h 78"/>
                <a:gd name="T4" fmla="*/ 32 w 38"/>
                <a:gd name="T5" fmla="*/ 41 h 78"/>
                <a:gd name="T6" fmla="*/ 28 w 38"/>
                <a:gd name="T7" fmla="*/ 37 h 78"/>
                <a:gd name="T8" fmla="*/ 22 w 38"/>
                <a:gd name="T9" fmla="*/ 31 h 78"/>
                <a:gd name="T10" fmla="*/ 18 w 38"/>
                <a:gd name="T11" fmla="*/ 26 h 78"/>
                <a:gd name="T12" fmla="*/ 19 w 38"/>
                <a:gd name="T13" fmla="*/ 20 h 78"/>
                <a:gd name="T14" fmla="*/ 23 w 38"/>
                <a:gd name="T15" fmla="*/ 15 h 78"/>
                <a:gd name="T16" fmla="*/ 29 w 38"/>
                <a:gd name="T17" fmla="*/ 11 h 78"/>
                <a:gd name="T18" fmla="*/ 23 w 38"/>
                <a:gd name="T19" fmla="*/ 7 h 78"/>
                <a:gd name="T20" fmla="*/ 24 w 38"/>
                <a:gd name="T21" fmla="*/ 4 h 78"/>
                <a:gd name="T22" fmla="*/ 19 w 38"/>
                <a:gd name="T23" fmla="*/ 3 h 78"/>
                <a:gd name="T24" fmla="*/ 14 w 38"/>
                <a:gd name="T25" fmla="*/ 3 h 78"/>
                <a:gd name="T26" fmla="*/ 11 w 38"/>
                <a:gd name="T27" fmla="*/ 5 h 78"/>
                <a:gd name="T28" fmla="*/ 8 w 38"/>
                <a:gd name="T29" fmla="*/ 5 h 78"/>
                <a:gd name="T30" fmla="*/ 5 w 38"/>
                <a:gd name="T31" fmla="*/ 5 h 78"/>
                <a:gd name="T32" fmla="*/ 3 w 38"/>
                <a:gd name="T33" fmla="*/ 5 h 78"/>
                <a:gd name="T34" fmla="*/ 0 w 38"/>
                <a:gd name="T35" fmla="*/ 6 h 78"/>
                <a:gd name="T36" fmla="*/ 4 w 38"/>
                <a:gd name="T37" fmla="*/ 9 h 78"/>
                <a:gd name="T38" fmla="*/ 5 w 38"/>
                <a:gd name="T39" fmla="*/ 13 h 78"/>
                <a:gd name="T40" fmla="*/ 9 w 38"/>
                <a:gd name="T41" fmla="*/ 14 h 78"/>
                <a:gd name="T42" fmla="*/ 12 w 38"/>
                <a:gd name="T43" fmla="*/ 17 h 78"/>
                <a:gd name="T44" fmla="*/ 13 w 38"/>
                <a:gd name="T45" fmla="*/ 21 h 78"/>
                <a:gd name="T46" fmla="*/ 10 w 38"/>
                <a:gd name="T47" fmla="*/ 22 h 78"/>
                <a:gd name="T48" fmla="*/ 14 w 38"/>
                <a:gd name="T49" fmla="*/ 25 h 78"/>
                <a:gd name="T50" fmla="*/ 19 w 38"/>
                <a:gd name="T51" fmla="*/ 31 h 78"/>
                <a:gd name="T52" fmla="*/ 23 w 38"/>
                <a:gd name="T53" fmla="*/ 35 h 78"/>
                <a:gd name="T54" fmla="*/ 26 w 38"/>
                <a:gd name="T55" fmla="*/ 39 h 78"/>
                <a:gd name="T56" fmla="*/ 28 w 38"/>
                <a:gd name="T57" fmla="*/ 43 h 78"/>
                <a:gd name="T58" fmla="*/ 27 w 38"/>
                <a:gd name="T59" fmla="*/ 48 h 78"/>
                <a:gd name="T60" fmla="*/ 28 w 38"/>
                <a:gd name="T61" fmla="*/ 52 h 78"/>
                <a:gd name="T62" fmla="*/ 28 w 38"/>
                <a:gd name="T63" fmla="*/ 57 h 78"/>
                <a:gd name="T64" fmla="*/ 23 w 38"/>
                <a:gd name="T65" fmla="*/ 60 h 78"/>
                <a:gd name="T66" fmla="*/ 20 w 38"/>
                <a:gd name="T67" fmla="*/ 62 h 78"/>
                <a:gd name="T68" fmla="*/ 20 w 38"/>
                <a:gd name="T69" fmla="*/ 65 h 78"/>
                <a:gd name="T70" fmla="*/ 18 w 38"/>
                <a:gd name="T71" fmla="*/ 66 h 78"/>
                <a:gd name="T72" fmla="*/ 14 w 38"/>
                <a:gd name="T73" fmla="*/ 67 h 78"/>
                <a:gd name="T74" fmla="*/ 15 w 38"/>
                <a:gd name="T75" fmla="*/ 70 h 78"/>
                <a:gd name="T76" fmla="*/ 14 w 38"/>
                <a:gd name="T77" fmla="*/ 74 h 78"/>
                <a:gd name="T78" fmla="*/ 14 w 38"/>
                <a:gd name="T79" fmla="*/ 77 h 78"/>
                <a:gd name="T80" fmla="*/ 18 w 38"/>
                <a:gd name="T81" fmla="*/ 75 h 78"/>
                <a:gd name="T82" fmla="*/ 19 w 38"/>
                <a:gd name="T83" fmla="*/ 71 h 78"/>
                <a:gd name="T84" fmla="*/ 22 w 38"/>
                <a:gd name="T85" fmla="*/ 72 h 78"/>
                <a:gd name="T86" fmla="*/ 21 w 38"/>
                <a:gd name="T87" fmla="*/ 70 h 78"/>
                <a:gd name="T88" fmla="*/ 23 w 38"/>
                <a:gd name="T89" fmla="*/ 71 h 78"/>
                <a:gd name="T90" fmla="*/ 24 w 38"/>
                <a:gd name="T91" fmla="*/ 67 h 78"/>
                <a:gd name="T92" fmla="*/ 26 w 38"/>
                <a:gd name="T93" fmla="*/ 68 h 78"/>
                <a:gd name="T94" fmla="*/ 30 w 38"/>
                <a:gd name="T95" fmla="*/ 66 h 78"/>
                <a:gd name="T96" fmla="*/ 36 w 38"/>
                <a:gd name="T97" fmla="*/ 61 h 78"/>
                <a:gd name="T98" fmla="*/ 36 w 38"/>
                <a:gd name="T99" fmla="*/ 57 h 78"/>
                <a:gd name="T100" fmla="*/ 37 w 38"/>
                <a:gd name="T101" fmla="*/ 55 h 78"/>
                <a:gd name="T102" fmla="*/ 37 w 38"/>
                <a:gd name="T103" fmla="*/ 5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 h="78">
                  <a:moveTo>
                    <a:pt x="37" y="55"/>
                  </a:moveTo>
                  <a:cubicBezTo>
                    <a:pt x="36" y="54"/>
                    <a:pt x="36" y="52"/>
                    <a:pt x="36" y="49"/>
                  </a:cubicBezTo>
                  <a:cubicBezTo>
                    <a:pt x="35" y="46"/>
                    <a:pt x="34" y="44"/>
                    <a:pt x="32" y="41"/>
                  </a:cubicBezTo>
                  <a:cubicBezTo>
                    <a:pt x="31" y="39"/>
                    <a:pt x="30" y="38"/>
                    <a:pt x="28" y="37"/>
                  </a:cubicBezTo>
                  <a:cubicBezTo>
                    <a:pt x="26" y="35"/>
                    <a:pt x="23" y="34"/>
                    <a:pt x="22" y="31"/>
                  </a:cubicBezTo>
                  <a:cubicBezTo>
                    <a:pt x="22" y="29"/>
                    <a:pt x="20" y="28"/>
                    <a:pt x="18" y="26"/>
                  </a:cubicBezTo>
                  <a:cubicBezTo>
                    <a:pt x="17" y="25"/>
                    <a:pt x="18" y="21"/>
                    <a:pt x="19" y="20"/>
                  </a:cubicBezTo>
                  <a:cubicBezTo>
                    <a:pt x="21" y="19"/>
                    <a:pt x="23" y="17"/>
                    <a:pt x="23" y="15"/>
                  </a:cubicBezTo>
                  <a:cubicBezTo>
                    <a:pt x="24" y="14"/>
                    <a:pt x="28" y="12"/>
                    <a:pt x="29" y="11"/>
                  </a:cubicBezTo>
                  <a:cubicBezTo>
                    <a:pt x="27" y="10"/>
                    <a:pt x="25" y="9"/>
                    <a:pt x="23" y="7"/>
                  </a:cubicBezTo>
                  <a:cubicBezTo>
                    <a:pt x="21" y="6"/>
                    <a:pt x="24" y="6"/>
                    <a:pt x="24" y="4"/>
                  </a:cubicBezTo>
                  <a:cubicBezTo>
                    <a:pt x="24" y="4"/>
                    <a:pt x="19" y="3"/>
                    <a:pt x="19" y="3"/>
                  </a:cubicBezTo>
                  <a:cubicBezTo>
                    <a:pt x="17" y="2"/>
                    <a:pt x="15" y="0"/>
                    <a:pt x="14" y="3"/>
                  </a:cubicBezTo>
                  <a:cubicBezTo>
                    <a:pt x="13" y="4"/>
                    <a:pt x="12" y="4"/>
                    <a:pt x="11" y="5"/>
                  </a:cubicBezTo>
                  <a:cubicBezTo>
                    <a:pt x="9" y="8"/>
                    <a:pt x="9" y="4"/>
                    <a:pt x="8" y="5"/>
                  </a:cubicBezTo>
                  <a:cubicBezTo>
                    <a:pt x="6" y="6"/>
                    <a:pt x="6" y="5"/>
                    <a:pt x="5" y="5"/>
                  </a:cubicBezTo>
                  <a:cubicBezTo>
                    <a:pt x="4" y="6"/>
                    <a:pt x="3" y="6"/>
                    <a:pt x="3" y="5"/>
                  </a:cubicBezTo>
                  <a:cubicBezTo>
                    <a:pt x="3" y="4"/>
                    <a:pt x="1" y="6"/>
                    <a:pt x="0" y="6"/>
                  </a:cubicBezTo>
                  <a:cubicBezTo>
                    <a:pt x="0" y="7"/>
                    <a:pt x="3" y="9"/>
                    <a:pt x="4" y="9"/>
                  </a:cubicBezTo>
                  <a:cubicBezTo>
                    <a:pt x="5" y="11"/>
                    <a:pt x="4" y="12"/>
                    <a:pt x="5" y="13"/>
                  </a:cubicBezTo>
                  <a:cubicBezTo>
                    <a:pt x="5" y="15"/>
                    <a:pt x="8" y="15"/>
                    <a:pt x="9" y="14"/>
                  </a:cubicBezTo>
                  <a:cubicBezTo>
                    <a:pt x="11" y="13"/>
                    <a:pt x="12" y="16"/>
                    <a:pt x="12" y="17"/>
                  </a:cubicBezTo>
                  <a:cubicBezTo>
                    <a:pt x="13" y="19"/>
                    <a:pt x="15" y="19"/>
                    <a:pt x="13" y="21"/>
                  </a:cubicBezTo>
                  <a:cubicBezTo>
                    <a:pt x="11" y="22"/>
                    <a:pt x="10" y="19"/>
                    <a:pt x="10" y="22"/>
                  </a:cubicBezTo>
                  <a:cubicBezTo>
                    <a:pt x="10" y="24"/>
                    <a:pt x="13" y="24"/>
                    <a:pt x="14" y="25"/>
                  </a:cubicBezTo>
                  <a:cubicBezTo>
                    <a:pt x="16" y="27"/>
                    <a:pt x="17" y="29"/>
                    <a:pt x="19" y="31"/>
                  </a:cubicBezTo>
                  <a:cubicBezTo>
                    <a:pt x="20" y="33"/>
                    <a:pt x="22" y="33"/>
                    <a:pt x="23" y="35"/>
                  </a:cubicBezTo>
                  <a:cubicBezTo>
                    <a:pt x="24" y="37"/>
                    <a:pt x="24" y="38"/>
                    <a:pt x="26" y="39"/>
                  </a:cubicBezTo>
                  <a:cubicBezTo>
                    <a:pt x="27" y="40"/>
                    <a:pt x="26" y="42"/>
                    <a:pt x="28" y="43"/>
                  </a:cubicBezTo>
                  <a:cubicBezTo>
                    <a:pt x="29" y="44"/>
                    <a:pt x="28" y="47"/>
                    <a:pt x="27" y="48"/>
                  </a:cubicBezTo>
                  <a:cubicBezTo>
                    <a:pt x="26" y="49"/>
                    <a:pt x="27" y="51"/>
                    <a:pt x="28" y="52"/>
                  </a:cubicBezTo>
                  <a:cubicBezTo>
                    <a:pt x="28" y="54"/>
                    <a:pt x="28" y="55"/>
                    <a:pt x="28" y="57"/>
                  </a:cubicBezTo>
                  <a:cubicBezTo>
                    <a:pt x="26" y="59"/>
                    <a:pt x="26" y="59"/>
                    <a:pt x="23" y="60"/>
                  </a:cubicBezTo>
                  <a:cubicBezTo>
                    <a:pt x="21" y="60"/>
                    <a:pt x="24" y="63"/>
                    <a:pt x="20" y="62"/>
                  </a:cubicBezTo>
                  <a:cubicBezTo>
                    <a:pt x="18" y="62"/>
                    <a:pt x="20" y="64"/>
                    <a:pt x="20" y="65"/>
                  </a:cubicBezTo>
                  <a:cubicBezTo>
                    <a:pt x="21" y="67"/>
                    <a:pt x="19" y="66"/>
                    <a:pt x="18" y="66"/>
                  </a:cubicBezTo>
                  <a:cubicBezTo>
                    <a:pt x="16" y="66"/>
                    <a:pt x="15" y="66"/>
                    <a:pt x="14" y="67"/>
                  </a:cubicBezTo>
                  <a:cubicBezTo>
                    <a:pt x="11" y="69"/>
                    <a:pt x="13" y="69"/>
                    <a:pt x="15" y="70"/>
                  </a:cubicBezTo>
                  <a:cubicBezTo>
                    <a:pt x="16" y="70"/>
                    <a:pt x="14" y="73"/>
                    <a:pt x="14" y="74"/>
                  </a:cubicBezTo>
                  <a:cubicBezTo>
                    <a:pt x="13" y="74"/>
                    <a:pt x="13" y="78"/>
                    <a:pt x="14" y="77"/>
                  </a:cubicBezTo>
                  <a:cubicBezTo>
                    <a:pt x="16" y="76"/>
                    <a:pt x="17" y="75"/>
                    <a:pt x="18" y="75"/>
                  </a:cubicBezTo>
                  <a:cubicBezTo>
                    <a:pt x="22" y="74"/>
                    <a:pt x="20" y="73"/>
                    <a:pt x="19" y="71"/>
                  </a:cubicBezTo>
                  <a:cubicBezTo>
                    <a:pt x="20" y="71"/>
                    <a:pt x="21" y="73"/>
                    <a:pt x="22" y="72"/>
                  </a:cubicBezTo>
                  <a:cubicBezTo>
                    <a:pt x="23" y="71"/>
                    <a:pt x="21" y="70"/>
                    <a:pt x="21" y="70"/>
                  </a:cubicBezTo>
                  <a:cubicBezTo>
                    <a:pt x="21" y="69"/>
                    <a:pt x="23" y="71"/>
                    <a:pt x="23" y="71"/>
                  </a:cubicBezTo>
                  <a:cubicBezTo>
                    <a:pt x="22" y="71"/>
                    <a:pt x="23" y="67"/>
                    <a:pt x="24" y="67"/>
                  </a:cubicBezTo>
                  <a:cubicBezTo>
                    <a:pt x="24" y="66"/>
                    <a:pt x="26" y="68"/>
                    <a:pt x="26" y="68"/>
                  </a:cubicBezTo>
                  <a:cubicBezTo>
                    <a:pt x="28" y="68"/>
                    <a:pt x="29" y="67"/>
                    <a:pt x="30" y="66"/>
                  </a:cubicBezTo>
                  <a:cubicBezTo>
                    <a:pt x="31" y="65"/>
                    <a:pt x="36" y="63"/>
                    <a:pt x="36" y="61"/>
                  </a:cubicBezTo>
                  <a:cubicBezTo>
                    <a:pt x="36" y="60"/>
                    <a:pt x="35" y="59"/>
                    <a:pt x="36" y="57"/>
                  </a:cubicBezTo>
                  <a:cubicBezTo>
                    <a:pt x="36" y="56"/>
                    <a:pt x="38" y="57"/>
                    <a:pt x="37" y="55"/>
                  </a:cubicBezTo>
                  <a:cubicBezTo>
                    <a:pt x="36" y="54"/>
                    <a:pt x="38" y="56"/>
                    <a:pt x="37"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3" name="Freeform 706"/>
            <p:cNvSpPr>
              <a:spLocks/>
            </p:cNvSpPr>
            <p:nvPr/>
          </p:nvSpPr>
          <p:spPr bwMode="auto">
            <a:xfrm>
              <a:off x="8142028" y="3989328"/>
              <a:ext cx="172020" cy="210246"/>
            </a:xfrm>
            <a:custGeom>
              <a:avLst/>
              <a:gdLst>
                <a:gd name="T0" fmla="*/ 37 w 37"/>
                <a:gd name="T1" fmla="*/ 38 h 45"/>
                <a:gd name="T2" fmla="*/ 35 w 37"/>
                <a:gd name="T3" fmla="*/ 35 h 45"/>
                <a:gd name="T4" fmla="*/ 33 w 37"/>
                <a:gd name="T5" fmla="*/ 32 h 45"/>
                <a:gd name="T6" fmla="*/ 30 w 37"/>
                <a:gd name="T7" fmla="*/ 28 h 45"/>
                <a:gd name="T8" fmla="*/ 26 w 37"/>
                <a:gd name="T9" fmla="*/ 22 h 45"/>
                <a:gd name="T10" fmla="*/ 22 w 37"/>
                <a:gd name="T11" fmla="*/ 18 h 45"/>
                <a:gd name="T12" fmla="*/ 19 w 37"/>
                <a:gd name="T13" fmla="*/ 15 h 45"/>
                <a:gd name="T14" fmla="*/ 22 w 37"/>
                <a:gd name="T15" fmla="*/ 14 h 45"/>
                <a:gd name="T16" fmla="*/ 21 w 37"/>
                <a:gd name="T17" fmla="*/ 10 h 45"/>
                <a:gd name="T18" fmla="*/ 14 w 37"/>
                <a:gd name="T19" fmla="*/ 8 h 45"/>
                <a:gd name="T20" fmla="*/ 13 w 37"/>
                <a:gd name="T21" fmla="*/ 4 h 45"/>
                <a:gd name="T22" fmla="*/ 9 w 37"/>
                <a:gd name="T23" fmla="*/ 0 h 45"/>
                <a:gd name="T24" fmla="*/ 7 w 37"/>
                <a:gd name="T25" fmla="*/ 0 h 45"/>
                <a:gd name="T26" fmla="*/ 8 w 37"/>
                <a:gd name="T27" fmla="*/ 4 h 45"/>
                <a:gd name="T28" fmla="*/ 8 w 37"/>
                <a:gd name="T29" fmla="*/ 7 h 45"/>
                <a:gd name="T30" fmla="*/ 4 w 37"/>
                <a:gd name="T31" fmla="*/ 5 h 45"/>
                <a:gd name="T32" fmla="*/ 0 w 37"/>
                <a:gd name="T33" fmla="*/ 10 h 45"/>
                <a:gd name="T34" fmla="*/ 4 w 37"/>
                <a:gd name="T35" fmla="*/ 15 h 45"/>
                <a:gd name="T36" fmla="*/ 4 w 37"/>
                <a:gd name="T37" fmla="*/ 22 h 45"/>
                <a:gd name="T38" fmla="*/ 3 w 37"/>
                <a:gd name="T39" fmla="*/ 26 h 45"/>
                <a:gd name="T40" fmla="*/ 7 w 37"/>
                <a:gd name="T41" fmla="*/ 25 h 45"/>
                <a:gd name="T42" fmla="*/ 10 w 37"/>
                <a:gd name="T43" fmla="*/ 23 h 45"/>
                <a:gd name="T44" fmla="*/ 15 w 37"/>
                <a:gd name="T45" fmla="*/ 22 h 45"/>
                <a:gd name="T46" fmla="*/ 23 w 37"/>
                <a:gd name="T47" fmla="*/ 28 h 45"/>
                <a:gd name="T48" fmla="*/ 27 w 37"/>
                <a:gd name="T49" fmla="*/ 36 h 45"/>
                <a:gd name="T50" fmla="*/ 27 w 37"/>
                <a:gd name="T51" fmla="*/ 39 h 45"/>
                <a:gd name="T52" fmla="*/ 25 w 37"/>
                <a:gd name="T53" fmla="*/ 43 h 45"/>
                <a:gd name="T54" fmla="*/ 29 w 37"/>
                <a:gd name="T55" fmla="*/ 43 h 45"/>
                <a:gd name="T56" fmla="*/ 32 w 37"/>
                <a:gd name="T57" fmla="*/ 42 h 45"/>
                <a:gd name="T58" fmla="*/ 35 w 37"/>
                <a:gd name="T59" fmla="*/ 42 h 45"/>
                <a:gd name="T60" fmla="*/ 37 w 37"/>
                <a:gd name="T61" fmla="*/ 3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 h="45">
                  <a:moveTo>
                    <a:pt x="37" y="38"/>
                  </a:moveTo>
                  <a:cubicBezTo>
                    <a:pt x="37" y="37"/>
                    <a:pt x="36" y="37"/>
                    <a:pt x="35" y="35"/>
                  </a:cubicBezTo>
                  <a:cubicBezTo>
                    <a:pt x="35" y="33"/>
                    <a:pt x="34" y="34"/>
                    <a:pt x="33" y="32"/>
                  </a:cubicBezTo>
                  <a:cubicBezTo>
                    <a:pt x="32" y="30"/>
                    <a:pt x="32" y="29"/>
                    <a:pt x="30" y="28"/>
                  </a:cubicBezTo>
                  <a:cubicBezTo>
                    <a:pt x="28" y="26"/>
                    <a:pt x="27" y="24"/>
                    <a:pt x="26" y="22"/>
                  </a:cubicBezTo>
                  <a:cubicBezTo>
                    <a:pt x="25" y="21"/>
                    <a:pt x="23" y="19"/>
                    <a:pt x="22" y="18"/>
                  </a:cubicBezTo>
                  <a:cubicBezTo>
                    <a:pt x="20" y="17"/>
                    <a:pt x="19" y="18"/>
                    <a:pt x="19" y="15"/>
                  </a:cubicBezTo>
                  <a:cubicBezTo>
                    <a:pt x="19" y="14"/>
                    <a:pt x="21" y="16"/>
                    <a:pt x="22" y="14"/>
                  </a:cubicBezTo>
                  <a:cubicBezTo>
                    <a:pt x="24" y="13"/>
                    <a:pt x="22" y="12"/>
                    <a:pt x="21" y="10"/>
                  </a:cubicBezTo>
                  <a:cubicBezTo>
                    <a:pt x="19" y="5"/>
                    <a:pt x="16" y="11"/>
                    <a:pt x="14" y="8"/>
                  </a:cubicBezTo>
                  <a:cubicBezTo>
                    <a:pt x="13" y="7"/>
                    <a:pt x="14" y="5"/>
                    <a:pt x="13" y="4"/>
                  </a:cubicBezTo>
                  <a:cubicBezTo>
                    <a:pt x="12" y="3"/>
                    <a:pt x="10" y="2"/>
                    <a:pt x="9" y="0"/>
                  </a:cubicBezTo>
                  <a:cubicBezTo>
                    <a:pt x="9" y="0"/>
                    <a:pt x="7" y="0"/>
                    <a:pt x="7" y="0"/>
                  </a:cubicBezTo>
                  <a:cubicBezTo>
                    <a:pt x="6" y="1"/>
                    <a:pt x="8" y="3"/>
                    <a:pt x="8" y="4"/>
                  </a:cubicBezTo>
                  <a:cubicBezTo>
                    <a:pt x="8" y="5"/>
                    <a:pt x="9" y="7"/>
                    <a:pt x="8" y="7"/>
                  </a:cubicBezTo>
                  <a:cubicBezTo>
                    <a:pt x="6" y="7"/>
                    <a:pt x="6" y="5"/>
                    <a:pt x="4" y="5"/>
                  </a:cubicBezTo>
                  <a:cubicBezTo>
                    <a:pt x="3" y="4"/>
                    <a:pt x="0" y="10"/>
                    <a:pt x="0" y="10"/>
                  </a:cubicBezTo>
                  <a:cubicBezTo>
                    <a:pt x="1" y="13"/>
                    <a:pt x="0" y="17"/>
                    <a:pt x="4" y="15"/>
                  </a:cubicBezTo>
                  <a:cubicBezTo>
                    <a:pt x="6" y="14"/>
                    <a:pt x="4" y="22"/>
                    <a:pt x="4" y="22"/>
                  </a:cubicBezTo>
                  <a:cubicBezTo>
                    <a:pt x="6" y="23"/>
                    <a:pt x="4" y="24"/>
                    <a:pt x="3" y="26"/>
                  </a:cubicBezTo>
                  <a:cubicBezTo>
                    <a:pt x="3" y="27"/>
                    <a:pt x="6" y="25"/>
                    <a:pt x="7" y="25"/>
                  </a:cubicBezTo>
                  <a:cubicBezTo>
                    <a:pt x="7" y="24"/>
                    <a:pt x="9" y="23"/>
                    <a:pt x="10" y="23"/>
                  </a:cubicBezTo>
                  <a:cubicBezTo>
                    <a:pt x="12" y="24"/>
                    <a:pt x="13" y="24"/>
                    <a:pt x="15" y="22"/>
                  </a:cubicBezTo>
                  <a:cubicBezTo>
                    <a:pt x="17" y="21"/>
                    <a:pt x="24" y="25"/>
                    <a:pt x="23" y="28"/>
                  </a:cubicBezTo>
                  <a:cubicBezTo>
                    <a:pt x="21" y="32"/>
                    <a:pt x="25" y="33"/>
                    <a:pt x="27" y="36"/>
                  </a:cubicBezTo>
                  <a:cubicBezTo>
                    <a:pt x="27" y="37"/>
                    <a:pt x="27" y="38"/>
                    <a:pt x="27" y="39"/>
                  </a:cubicBezTo>
                  <a:cubicBezTo>
                    <a:pt x="27" y="40"/>
                    <a:pt x="26" y="42"/>
                    <a:pt x="25" y="43"/>
                  </a:cubicBezTo>
                  <a:cubicBezTo>
                    <a:pt x="26" y="43"/>
                    <a:pt x="29" y="45"/>
                    <a:pt x="29" y="43"/>
                  </a:cubicBezTo>
                  <a:cubicBezTo>
                    <a:pt x="29" y="42"/>
                    <a:pt x="31" y="41"/>
                    <a:pt x="32" y="42"/>
                  </a:cubicBezTo>
                  <a:cubicBezTo>
                    <a:pt x="33" y="43"/>
                    <a:pt x="34" y="43"/>
                    <a:pt x="35" y="42"/>
                  </a:cubicBezTo>
                  <a:cubicBezTo>
                    <a:pt x="37" y="42"/>
                    <a:pt x="37" y="40"/>
                    <a:pt x="37"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4" name="Freeform 707"/>
            <p:cNvSpPr>
              <a:spLocks/>
            </p:cNvSpPr>
            <p:nvPr/>
          </p:nvSpPr>
          <p:spPr bwMode="auto">
            <a:xfrm>
              <a:off x="8879481" y="4559540"/>
              <a:ext cx="210246" cy="178390"/>
            </a:xfrm>
            <a:custGeom>
              <a:avLst/>
              <a:gdLst>
                <a:gd name="T0" fmla="*/ 45 w 45"/>
                <a:gd name="T1" fmla="*/ 29 h 38"/>
                <a:gd name="T2" fmla="*/ 45 w 45"/>
                <a:gd name="T3" fmla="*/ 26 h 38"/>
                <a:gd name="T4" fmla="*/ 45 w 45"/>
                <a:gd name="T5" fmla="*/ 24 h 38"/>
                <a:gd name="T6" fmla="*/ 45 w 45"/>
                <a:gd name="T7" fmla="*/ 15 h 38"/>
                <a:gd name="T8" fmla="*/ 45 w 45"/>
                <a:gd name="T9" fmla="*/ 6 h 38"/>
                <a:gd name="T10" fmla="*/ 35 w 45"/>
                <a:gd name="T11" fmla="*/ 3 h 38"/>
                <a:gd name="T12" fmla="*/ 30 w 45"/>
                <a:gd name="T13" fmla="*/ 0 h 38"/>
                <a:gd name="T14" fmla="*/ 26 w 45"/>
                <a:gd name="T15" fmla="*/ 3 h 38"/>
                <a:gd name="T16" fmla="*/ 22 w 45"/>
                <a:gd name="T17" fmla="*/ 5 h 38"/>
                <a:gd name="T18" fmla="*/ 18 w 45"/>
                <a:gd name="T19" fmla="*/ 10 h 38"/>
                <a:gd name="T20" fmla="*/ 14 w 45"/>
                <a:gd name="T21" fmla="*/ 8 h 38"/>
                <a:gd name="T22" fmla="*/ 11 w 45"/>
                <a:gd name="T23" fmla="*/ 5 h 38"/>
                <a:gd name="T24" fmla="*/ 9 w 45"/>
                <a:gd name="T25" fmla="*/ 6 h 38"/>
                <a:gd name="T26" fmla="*/ 7 w 45"/>
                <a:gd name="T27" fmla="*/ 5 h 38"/>
                <a:gd name="T28" fmla="*/ 4 w 45"/>
                <a:gd name="T29" fmla="*/ 6 h 38"/>
                <a:gd name="T30" fmla="*/ 0 w 45"/>
                <a:gd name="T31" fmla="*/ 7 h 38"/>
                <a:gd name="T32" fmla="*/ 3 w 45"/>
                <a:gd name="T33" fmla="*/ 8 h 38"/>
                <a:gd name="T34" fmla="*/ 4 w 45"/>
                <a:gd name="T35" fmla="*/ 11 h 38"/>
                <a:gd name="T36" fmla="*/ 7 w 45"/>
                <a:gd name="T37" fmla="*/ 14 h 38"/>
                <a:gd name="T38" fmla="*/ 9 w 45"/>
                <a:gd name="T39" fmla="*/ 8 h 38"/>
                <a:gd name="T40" fmla="*/ 10 w 45"/>
                <a:gd name="T41" fmla="*/ 12 h 38"/>
                <a:gd name="T42" fmla="*/ 15 w 45"/>
                <a:gd name="T43" fmla="*/ 12 h 38"/>
                <a:gd name="T44" fmla="*/ 18 w 45"/>
                <a:gd name="T45" fmla="*/ 15 h 38"/>
                <a:gd name="T46" fmla="*/ 27 w 45"/>
                <a:gd name="T47" fmla="*/ 19 h 38"/>
                <a:gd name="T48" fmla="*/ 32 w 45"/>
                <a:gd name="T49" fmla="*/ 22 h 38"/>
                <a:gd name="T50" fmla="*/ 34 w 45"/>
                <a:gd name="T51" fmla="*/ 26 h 38"/>
                <a:gd name="T52" fmla="*/ 36 w 45"/>
                <a:gd name="T53" fmla="*/ 27 h 38"/>
                <a:gd name="T54" fmla="*/ 34 w 45"/>
                <a:gd name="T55" fmla="*/ 28 h 38"/>
                <a:gd name="T56" fmla="*/ 36 w 45"/>
                <a:gd name="T57" fmla="*/ 29 h 38"/>
                <a:gd name="T58" fmla="*/ 35 w 45"/>
                <a:gd name="T59" fmla="*/ 30 h 38"/>
                <a:gd name="T60" fmla="*/ 32 w 45"/>
                <a:gd name="T61" fmla="*/ 31 h 38"/>
                <a:gd name="T62" fmla="*/ 29 w 45"/>
                <a:gd name="T63" fmla="*/ 34 h 38"/>
                <a:gd name="T64" fmla="*/ 34 w 45"/>
                <a:gd name="T65" fmla="*/ 35 h 38"/>
                <a:gd name="T66" fmla="*/ 36 w 45"/>
                <a:gd name="T67" fmla="*/ 31 h 38"/>
                <a:gd name="T68" fmla="*/ 36 w 45"/>
                <a:gd name="T69" fmla="*/ 33 h 38"/>
                <a:gd name="T70" fmla="*/ 40 w 45"/>
                <a:gd name="T71" fmla="*/ 32 h 38"/>
                <a:gd name="T72" fmla="*/ 45 w 45"/>
                <a:gd name="T73" fmla="*/ 38 h 38"/>
                <a:gd name="T74" fmla="*/ 45 w 45"/>
                <a:gd name="T75"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 h="38">
                  <a:moveTo>
                    <a:pt x="45" y="29"/>
                  </a:moveTo>
                  <a:cubicBezTo>
                    <a:pt x="45" y="28"/>
                    <a:pt x="44" y="27"/>
                    <a:pt x="45" y="26"/>
                  </a:cubicBezTo>
                  <a:cubicBezTo>
                    <a:pt x="45" y="25"/>
                    <a:pt x="45" y="25"/>
                    <a:pt x="45" y="24"/>
                  </a:cubicBezTo>
                  <a:cubicBezTo>
                    <a:pt x="45" y="21"/>
                    <a:pt x="45" y="18"/>
                    <a:pt x="45" y="15"/>
                  </a:cubicBezTo>
                  <a:cubicBezTo>
                    <a:pt x="45" y="12"/>
                    <a:pt x="45" y="9"/>
                    <a:pt x="45" y="6"/>
                  </a:cubicBezTo>
                  <a:cubicBezTo>
                    <a:pt x="45" y="6"/>
                    <a:pt x="36" y="3"/>
                    <a:pt x="35" y="3"/>
                  </a:cubicBezTo>
                  <a:cubicBezTo>
                    <a:pt x="33" y="2"/>
                    <a:pt x="32" y="1"/>
                    <a:pt x="30" y="0"/>
                  </a:cubicBezTo>
                  <a:cubicBezTo>
                    <a:pt x="27" y="0"/>
                    <a:pt x="27" y="2"/>
                    <a:pt x="26" y="3"/>
                  </a:cubicBezTo>
                  <a:cubicBezTo>
                    <a:pt x="26" y="4"/>
                    <a:pt x="23" y="4"/>
                    <a:pt x="22" y="5"/>
                  </a:cubicBezTo>
                  <a:cubicBezTo>
                    <a:pt x="21" y="7"/>
                    <a:pt x="20" y="9"/>
                    <a:pt x="18" y="10"/>
                  </a:cubicBezTo>
                  <a:cubicBezTo>
                    <a:pt x="16" y="11"/>
                    <a:pt x="14" y="10"/>
                    <a:pt x="14" y="8"/>
                  </a:cubicBezTo>
                  <a:cubicBezTo>
                    <a:pt x="13" y="6"/>
                    <a:pt x="12" y="6"/>
                    <a:pt x="11" y="5"/>
                  </a:cubicBezTo>
                  <a:cubicBezTo>
                    <a:pt x="11" y="3"/>
                    <a:pt x="10" y="5"/>
                    <a:pt x="9" y="6"/>
                  </a:cubicBezTo>
                  <a:cubicBezTo>
                    <a:pt x="8" y="6"/>
                    <a:pt x="7" y="5"/>
                    <a:pt x="7" y="5"/>
                  </a:cubicBezTo>
                  <a:cubicBezTo>
                    <a:pt x="6" y="5"/>
                    <a:pt x="5" y="6"/>
                    <a:pt x="4" y="6"/>
                  </a:cubicBezTo>
                  <a:cubicBezTo>
                    <a:pt x="4" y="7"/>
                    <a:pt x="0" y="6"/>
                    <a:pt x="0" y="7"/>
                  </a:cubicBezTo>
                  <a:cubicBezTo>
                    <a:pt x="0" y="8"/>
                    <a:pt x="2" y="8"/>
                    <a:pt x="3" y="8"/>
                  </a:cubicBezTo>
                  <a:cubicBezTo>
                    <a:pt x="4" y="9"/>
                    <a:pt x="4" y="10"/>
                    <a:pt x="4" y="11"/>
                  </a:cubicBezTo>
                  <a:cubicBezTo>
                    <a:pt x="4" y="13"/>
                    <a:pt x="7" y="13"/>
                    <a:pt x="7" y="14"/>
                  </a:cubicBezTo>
                  <a:cubicBezTo>
                    <a:pt x="7" y="12"/>
                    <a:pt x="7" y="9"/>
                    <a:pt x="9" y="8"/>
                  </a:cubicBezTo>
                  <a:cubicBezTo>
                    <a:pt x="7" y="9"/>
                    <a:pt x="8" y="11"/>
                    <a:pt x="10" y="12"/>
                  </a:cubicBezTo>
                  <a:cubicBezTo>
                    <a:pt x="12" y="13"/>
                    <a:pt x="13" y="13"/>
                    <a:pt x="15" y="12"/>
                  </a:cubicBezTo>
                  <a:cubicBezTo>
                    <a:pt x="12" y="13"/>
                    <a:pt x="17" y="15"/>
                    <a:pt x="18" y="15"/>
                  </a:cubicBezTo>
                  <a:cubicBezTo>
                    <a:pt x="21" y="16"/>
                    <a:pt x="24" y="18"/>
                    <a:pt x="27" y="19"/>
                  </a:cubicBezTo>
                  <a:cubicBezTo>
                    <a:pt x="29" y="20"/>
                    <a:pt x="31" y="21"/>
                    <a:pt x="32" y="22"/>
                  </a:cubicBezTo>
                  <a:cubicBezTo>
                    <a:pt x="32" y="24"/>
                    <a:pt x="33" y="25"/>
                    <a:pt x="34" y="26"/>
                  </a:cubicBezTo>
                  <a:cubicBezTo>
                    <a:pt x="34" y="26"/>
                    <a:pt x="36" y="27"/>
                    <a:pt x="36" y="27"/>
                  </a:cubicBezTo>
                  <a:cubicBezTo>
                    <a:pt x="36" y="27"/>
                    <a:pt x="34" y="28"/>
                    <a:pt x="34" y="28"/>
                  </a:cubicBezTo>
                  <a:cubicBezTo>
                    <a:pt x="34" y="28"/>
                    <a:pt x="36" y="28"/>
                    <a:pt x="36" y="29"/>
                  </a:cubicBezTo>
                  <a:cubicBezTo>
                    <a:pt x="36" y="28"/>
                    <a:pt x="35" y="29"/>
                    <a:pt x="35" y="30"/>
                  </a:cubicBezTo>
                  <a:cubicBezTo>
                    <a:pt x="34" y="31"/>
                    <a:pt x="33" y="30"/>
                    <a:pt x="32" y="31"/>
                  </a:cubicBezTo>
                  <a:cubicBezTo>
                    <a:pt x="31" y="31"/>
                    <a:pt x="28" y="34"/>
                    <a:pt x="29" y="34"/>
                  </a:cubicBezTo>
                  <a:cubicBezTo>
                    <a:pt x="30" y="35"/>
                    <a:pt x="32" y="35"/>
                    <a:pt x="34" y="35"/>
                  </a:cubicBezTo>
                  <a:cubicBezTo>
                    <a:pt x="34" y="34"/>
                    <a:pt x="35" y="30"/>
                    <a:pt x="36" y="31"/>
                  </a:cubicBezTo>
                  <a:cubicBezTo>
                    <a:pt x="36" y="32"/>
                    <a:pt x="33" y="33"/>
                    <a:pt x="36" y="33"/>
                  </a:cubicBezTo>
                  <a:cubicBezTo>
                    <a:pt x="38" y="34"/>
                    <a:pt x="39" y="34"/>
                    <a:pt x="40" y="32"/>
                  </a:cubicBezTo>
                  <a:cubicBezTo>
                    <a:pt x="39" y="34"/>
                    <a:pt x="44" y="37"/>
                    <a:pt x="45" y="38"/>
                  </a:cubicBezTo>
                  <a:cubicBezTo>
                    <a:pt x="45" y="35"/>
                    <a:pt x="45" y="32"/>
                    <a:pt x="4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5" name="Freeform 708"/>
            <p:cNvSpPr>
              <a:spLocks/>
            </p:cNvSpPr>
            <p:nvPr/>
          </p:nvSpPr>
          <p:spPr bwMode="auto">
            <a:xfrm>
              <a:off x="9084949" y="4588211"/>
              <a:ext cx="238916" cy="191132"/>
            </a:xfrm>
            <a:custGeom>
              <a:avLst/>
              <a:gdLst>
                <a:gd name="T0" fmla="*/ 50 w 51"/>
                <a:gd name="T1" fmla="*/ 39 h 41"/>
                <a:gd name="T2" fmla="*/ 45 w 51"/>
                <a:gd name="T3" fmla="*/ 37 h 41"/>
                <a:gd name="T4" fmla="*/ 47 w 51"/>
                <a:gd name="T5" fmla="*/ 36 h 41"/>
                <a:gd name="T6" fmla="*/ 42 w 51"/>
                <a:gd name="T7" fmla="*/ 34 h 41"/>
                <a:gd name="T8" fmla="*/ 38 w 51"/>
                <a:gd name="T9" fmla="*/ 30 h 41"/>
                <a:gd name="T10" fmla="*/ 37 w 51"/>
                <a:gd name="T11" fmla="*/ 28 h 41"/>
                <a:gd name="T12" fmla="*/ 34 w 51"/>
                <a:gd name="T13" fmla="*/ 26 h 41"/>
                <a:gd name="T14" fmla="*/ 29 w 51"/>
                <a:gd name="T15" fmla="*/ 21 h 41"/>
                <a:gd name="T16" fmla="*/ 34 w 51"/>
                <a:gd name="T17" fmla="*/ 21 h 41"/>
                <a:gd name="T18" fmla="*/ 34 w 51"/>
                <a:gd name="T19" fmla="*/ 18 h 41"/>
                <a:gd name="T20" fmla="*/ 31 w 51"/>
                <a:gd name="T21" fmla="*/ 17 h 41"/>
                <a:gd name="T22" fmla="*/ 25 w 51"/>
                <a:gd name="T23" fmla="*/ 12 h 41"/>
                <a:gd name="T24" fmla="*/ 19 w 51"/>
                <a:gd name="T25" fmla="*/ 7 h 41"/>
                <a:gd name="T26" fmla="*/ 16 w 51"/>
                <a:gd name="T27" fmla="*/ 6 h 41"/>
                <a:gd name="T28" fmla="*/ 13 w 51"/>
                <a:gd name="T29" fmla="*/ 4 h 41"/>
                <a:gd name="T30" fmla="*/ 8 w 51"/>
                <a:gd name="T31" fmla="*/ 2 h 41"/>
                <a:gd name="T32" fmla="*/ 1 w 51"/>
                <a:gd name="T33" fmla="*/ 0 h 41"/>
                <a:gd name="T34" fmla="*/ 1 w 51"/>
                <a:gd name="T35" fmla="*/ 10 h 41"/>
                <a:gd name="T36" fmla="*/ 1 w 51"/>
                <a:gd name="T37" fmla="*/ 20 h 41"/>
                <a:gd name="T38" fmla="*/ 1 w 51"/>
                <a:gd name="T39" fmla="*/ 25 h 41"/>
                <a:gd name="T40" fmla="*/ 1 w 51"/>
                <a:gd name="T41" fmla="*/ 30 h 41"/>
                <a:gd name="T42" fmla="*/ 4 w 51"/>
                <a:gd name="T43" fmla="*/ 33 h 41"/>
                <a:gd name="T44" fmla="*/ 13 w 51"/>
                <a:gd name="T45" fmla="*/ 31 h 41"/>
                <a:gd name="T46" fmla="*/ 9 w 51"/>
                <a:gd name="T47" fmla="*/ 28 h 41"/>
                <a:gd name="T48" fmla="*/ 14 w 51"/>
                <a:gd name="T49" fmla="*/ 30 h 41"/>
                <a:gd name="T50" fmla="*/ 13 w 51"/>
                <a:gd name="T51" fmla="*/ 26 h 41"/>
                <a:gd name="T52" fmla="*/ 15 w 51"/>
                <a:gd name="T53" fmla="*/ 27 h 41"/>
                <a:gd name="T54" fmla="*/ 18 w 51"/>
                <a:gd name="T55" fmla="*/ 25 h 41"/>
                <a:gd name="T56" fmla="*/ 26 w 51"/>
                <a:gd name="T57" fmla="*/ 27 h 41"/>
                <a:gd name="T58" fmla="*/ 31 w 51"/>
                <a:gd name="T59" fmla="*/ 33 h 41"/>
                <a:gd name="T60" fmla="*/ 36 w 51"/>
                <a:gd name="T61" fmla="*/ 38 h 41"/>
                <a:gd name="T62" fmla="*/ 45 w 51"/>
                <a:gd name="T63" fmla="*/ 40 h 41"/>
                <a:gd name="T64" fmla="*/ 48 w 51"/>
                <a:gd name="T65" fmla="*/ 40 h 41"/>
                <a:gd name="T66" fmla="*/ 50 w 51"/>
                <a:gd name="T67" fmla="*/ 39 h 41"/>
                <a:gd name="T68" fmla="*/ 50 w 51"/>
                <a:gd name="T69" fmla="*/ 3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 h="41">
                  <a:moveTo>
                    <a:pt x="50" y="39"/>
                  </a:moveTo>
                  <a:cubicBezTo>
                    <a:pt x="48" y="38"/>
                    <a:pt x="46" y="38"/>
                    <a:pt x="45" y="37"/>
                  </a:cubicBezTo>
                  <a:cubicBezTo>
                    <a:pt x="44" y="36"/>
                    <a:pt x="46" y="35"/>
                    <a:pt x="47" y="36"/>
                  </a:cubicBezTo>
                  <a:cubicBezTo>
                    <a:pt x="45" y="35"/>
                    <a:pt x="42" y="36"/>
                    <a:pt x="42" y="34"/>
                  </a:cubicBezTo>
                  <a:cubicBezTo>
                    <a:pt x="42" y="32"/>
                    <a:pt x="39" y="32"/>
                    <a:pt x="38" y="30"/>
                  </a:cubicBezTo>
                  <a:cubicBezTo>
                    <a:pt x="37" y="29"/>
                    <a:pt x="38" y="29"/>
                    <a:pt x="37" y="28"/>
                  </a:cubicBezTo>
                  <a:cubicBezTo>
                    <a:pt x="36" y="27"/>
                    <a:pt x="35" y="27"/>
                    <a:pt x="34" y="26"/>
                  </a:cubicBezTo>
                  <a:cubicBezTo>
                    <a:pt x="34" y="26"/>
                    <a:pt x="30" y="21"/>
                    <a:pt x="29" y="21"/>
                  </a:cubicBezTo>
                  <a:cubicBezTo>
                    <a:pt x="30" y="20"/>
                    <a:pt x="33" y="21"/>
                    <a:pt x="34" y="21"/>
                  </a:cubicBezTo>
                  <a:cubicBezTo>
                    <a:pt x="36" y="21"/>
                    <a:pt x="35" y="20"/>
                    <a:pt x="34" y="18"/>
                  </a:cubicBezTo>
                  <a:cubicBezTo>
                    <a:pt x="34" y="17"/>
                    <a:pt x="32" y="17"/>
                    <a:pt x="31" y="17"/>
                  </a:cubicBezTo>
                  <a:cubicBezTo>
                    <a:pt x="28" y="15"/>
                    <a:pt x="26" y="14"/>
                    <a:pt x="25" y="12"/>
                  </a:cubicBezTo>
                  <a:cubicBezTo>
                    <a:pt x="24" y="10"/>
                    <a:pt x="21" y="8"/>
                    <a:pt x="19" y="7"/>
                  </a:cubicBezTo>
                  <a:cubicBezTo>
                    <a:pt x="18" y="6"/>
                    <a:pt x="17" y="6"/>
                    <a:pt x="16" y="6"/>
                  </a:cubicBezTo>
                  <a:cubicBezTo>
                    <a:pt x="15" y="6"/>
                    <a:pt x="14" y="4"/>
                    <a:pt x="13" y="4"/>
                  </a:cubicBezTo>
                  <a:cubicBezTo>
                    <a:pt x="12" y="3"/>
                    <a:pt x="10" y="3"/>
                    <a:pt x="8" y="2"/>
                  </a:cubicBezTo>
                  <a:cubicBezTo>
                    <a:pt x="6" y="2"/>
                    <a:pt x="4" y="0"/>
                    <a:pt x="1" y="0"/>
                  </a:cubicBezTo>
                  <a:cubicBezTo>
                    <a:pt x="1" y="3"/>
                    <a:pt x="1" y="7"/>
                    <a:pt x="1" y="10"/>
                  </a:cubicBezTo>
                  <a:cubicBezTo>
                    <a:pt x="1" y="13"/>
                    <a:pt x="2" y="17"/>
                    <a:pt x="1" y="20"/>
                  </a:cubicBezTo>
                  <a:cubicBezTo>
                    <a:pt x="0" y="21"/>
                    <a:pt x="1" y="23"/>
                    <a:pt x="1" y="25"/>
                  </a:cubicBezTo>
                  <a:cubicBezTo>
                    <a:pt x="1" y="27"/>
                    <a:pt x="1" y="28"/>
                    <a:pt x="1" y="30"/>
                  </a:cubicBezTo>
                  <a:cubicBezTo>
                    <a:pt x="1" y="33"/>
                    <a:pt x="2" y="33"/>
                    <a:pt x="4" y="33"/>
                  </a:cubicBezTo>
                  <a:cubicBezTo>
                    <a:pt x="7" y="33"/>
                    <a:pt x="10" y="33"/>
                    <a:pt x="13" y="31"/>
                  </a:cubicBezTo>
                  <a:cubicBezTo>
                    <a:pt x="14" y="31"/>
                    <a:pt x="9" y="28"/>
                    <a:pt x="9" y="28"/>
                  </a:cubicBezTo>
                  <a:cubicBezTo>
                    <a:pt x="10" y="28"/>
                    <a:pt x="14" y="31"/>
                    <a:pt x="14" y="30"/>
                  </a:cubicBezTo>
                  <a:cubicBezTo>
                    <a:pt x="14" y="29"/>
                    <a:pt x="13" y="28"/>
                    <a:pt x="13" y="26"/>
                  </a:cubicBezTo>
                  <a:cubicBezTo>
                    <a:pt x="13" y="26"/>
                    <a:pt x="16" y="28"/>
                    <a:pt x="15" y="27"/>
                  </a:cubicBezTo>
                  <a:cubicBezTo>
                    <a:pt x="15" y="25"/>
                    <a:pt x="17" y="25"/>
                    <a:pt x="18" y="25"/>
                  </a:cubicBezTo>
                  <a:cubicBezTo>
                    <a:pt x="19" y="25"/>
                    <a:pt x="26" y="28"/>
                    <a:pt x="26" y="27"/>
                  </a:cubicBezTo>
                  <a:cubicBezTo>
                    <a:pt x="26" y="29"/>
                    <a:pt x="30" y="31"/>
                    <a:pt x="31" y="33"/>
                  </a:cubicBezTo>
                  <a:cubicBezTo>
                    <a:pt x="32" y="35"/>
                    <a:pt x="34" y="38"/>
                    <a:pt x="36" y="38"/>
                  </a:cubicBezTo>
                  <a:cubicBezTo>
                    <a:pt x="39" y="38"/>
                    <a:pt x="42" y="39"/>
                    <a:pt x="45" y="40"/>
                  </a:cubicBezTo>
                  <a:cubicBezTo>
                    <a:pt x="46" y="40"/>
                    <a:pt x="48" y="41"/>
                    <a:pt x="48" y="40"/>
                  </a:cubicBezTo>
                  <a:cubicBezTo>
                    <a:pt x="48" y="39"/>
                    <a:pt x="51" y="39"/>
                    <a:pt x="50" y="39"/>
                  </a:cubicBezTo>
                  <a:cubicBezTo>
                    <a:pt x="49" y="38"/>
                    <a:pt x="51" y="39"/>
                    <a:pt x="50"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6" name="Freeform 709"/>
            <p:cNvSpPr>
              <a:spLocks/>
            </p:cNvSpPr>
            <p:nvPr/>
          </p:nvSpPr>
          <p:spPr bwMode="auto">
            <a:xfrm>
              <a:off x="8342717" y="4414599"/>
              <a:ext cx="238916" cy="210246"/>
            </a:xfrm>
            <a:custGeom>
              <a:avLst/>
              <a:gdLst>
                <a:gd name="T0" fmla="*/ 33 w 51"/>
                <a:gd name="T1" fmla="*/ 5 h 45"/>
                <a:gd name="T2" fmla="*/ 29 w 51"/>
                <a:gd name="T3" fmla="*/ 13 h 45"/>
                <a:gd name="T4" fmla="*/ 20 w 51"/>
                <a:gd name="T5" fmla="*/ 16 h 45"/>
                <a:gd name="T6" fmla="*/ 15 w 51"/>
                <a:gd name="T7" fmla="*/ 18 h 45"/>
                <a:gd name="T8" fmla="*/ 10 w 51"/>
                <a:gd name="T9" fmla="*/ 19 h 45"/>
                <a:gd name="T10" fmla="*/ 7 w 51"/>
                <a:gd name="T11" fmla="*/ 18 h 45"/>
                <a:gd name="T12" fmla="*/ 3 w 51"/>
                <a:gd name="T13" fmla="*/ 14 h 45"/>
                <a:gd name="T14" fmla="*/ 0 w 51"/>
                <a:gd name="T15" fmla="*/ 20 h 45"/>
                <a:gd name="T16" fmla="*/ 4 w 51"/>
                <a:gd name="T17" fmla="*/ 29 h 45"/>
                <a:gd name="T18" fmla="*/ 8 w 51"/>
                <a:gd name="T19" fmla="*/ 37 h 45"/>
                <a:gd name="T20" fmla="*/ 13 w 51"/>
                <a:gd name="T21" fmla="*/ 39 h 45"/>
                <a:gd name="T22" fmla="*/ 14 w 51"/>
                <a:gd name="T23" fmla="*/ 41 h 45"/>
                <a:gd name="T24" fmla="*/ 19 w 51"/>
                <a:gd name="T25" fmla="*/ 41 h 45"/>
                <a:gd name="T26" fmla="*/ 21 w 51"/>
                <a:gd name="T27" fmla="*/ 39 h 45"/>
                <a:gd name="T28" fmla="*/ 25 w 51"/>
                <a:gd name="T29" fmla="*/ 40 h 45"/>
                <a:gd name="T30" fmla="*/ 28 w 51"/>
                <a:gd name="T31" fmla="*/ 40 h 45"/>
                <a:gd name="T32" fmla="*/ 31 w 51"/>
                <a:gd name="T33" fmla="*/ 43 h 45"/>
                <a:gd name="T34" fmla="*/ 34 w 51"/>
                <a:gd name="T35" fmla="*/ 42 h 45"/>
                <a:gd name="T36" fmla="*/ 36 w 51"/>
                <a:gd name="T37" fmla="*/ 43 h 45"/>
                <a:gd name="T38" fmla="*/ 37 w 51"/>
                <a:gd name="T39" fmla="*/ 37 h 45"/>
                <a:gd name="T40" fmla="*/ 37 w 51"/>
                <a:gd name="T41" fmla="*/ 33 h 45"/>
                <a:gd name="T42" fmla="*/ 39 w 51"/>
                <a:gd name="T43" fmla="*/ 30 h 45"/>
                <a:gd name="T44" fmla="*/ 42 w 51"/>
                <a:gd name="T45" fmla="*/ 24 h 45"/>
                <a:gd name="T46" fmla="*/ 47 w 51"/>
                <a:gd name="T47" fmla="*/ 19 h 45"/>
                <a:gd name="T48" fmla="*/ 49 w 51"/>
                <a:gd name="T49" fmla="*/ 18 h 45"/>
                <a:gd name="T50" fmla="*/ 45 w 51"/>
                <a:gd name="T51" fmla="*/ 13 h 45"/>
                <a:gd name="T52" fmla="*/ 42 w 51"/>
                <a:gd name="T53" fmla="*/ 7 h 45"/>
                <a:gd name="T54" fmla="*/ 44 w 51"/>
                <a:gd name="T55" fmla="*/ 6 h 45"/>
                <a:gd name="T56" fmla="*/ 44 w 51"/>
                <a:gd name="T57" fmla="*/ 3 h 45"/>
                <a:gd name="T58" fmla="*/ 33 w 51"/>
                <a:gd name="T59" fmla="*/ 5 h 45"/>
                <a:gd name="T60" fmla="*/ 33 w 51"/>
                <a:gd name="T61"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1" h="45">
                  <a:moveTo>
                    <a:pt x="33" y="5"/>
                  </a:moveTo>
                  <a:cubicBezTo>
                    <a:pt x="32" y="8"/>
                    <a:pt x="31" y="10"/>
                    <a:pt x="29" y="13"/>
                  </a:cubicBezTo>
                  <a:cubicBezTo>
                    <a:pt x="28" y="17"/>
                    <a:pt x="23" y="17"/>
                    <a:pt x="20" y="16"/>
                  </a:cubicBezTo>
                  <a:cubicBezTo>
                    <a:pt x="18" y="15"/>
                    <a:pt x="16" y="17"/>
                    <a:pt x="15" y="18"/>
                  </a:cubicBezTo>
                  <a:cubicBezTo>
                    <a:pt x="14" y="19"/>
                    <a:pt x="11" y="18"/>
                    <a:pt x="10" y="19"/>
                  </a:cubicBezTo>
                  <a:cubicBezTo>
                    <a:pt x="8" y="20"/>
                    <a:pt x="8" y="20"/>
                    <a:pt x="7" y="18"/>
                  </a:cubicBezTo>
                  <a:cubicBezTo>
                    <a:pt x="5" y="17"/>
                    <a:pt x="4" y="16"/>
                    <a:pt x="3" y="14"/>
                  </a:cubicBezTo>
                  <a:cubicBezTo>
                    <a:pt x="2" y="13"/>
                    <a:pt x="0" y="19"/>
                    <a:pt x="0" y="20"/>
                  </a:cubicBezTo>
                  <a:cubicBezTo>
                    <a:pt x="0" y="23"/>
                    <a:pt x="3" y="26"/>
                    <a:pt x="4" y="29"/>
                  </a:cubicBezTo>
                  <a:cubicBezTo>
                    <a:pt x="6" y="32"/>
                    <a:pt x="5" y="35"/>
                    <a:pt x="8" y="37"/>
                  </a:cubicBezTo>
                  <a:cubicBezTo>
                    <a:pt x="10" y="38"/>
                    <a:pt x="12" y="39"/>
                    <a:pt x="13" y="39"/>
                  </a:cubicBezTo>
                  <a:cubicBezTo>
                    <a:pt x="16" y="38"/>
                    <a:pt x="13" y="40"/>
                    <a:pt x="14" y="41"/>
                  </a:cubicBezTo>
                  <a:cubicBezTo>
                    <a:pt x="15" y="41"/>
                    <a:pt x="18" y="41"/>
                    <a:pt x="19" y="41"/>
                  </a:cubicBezTo>
                  <a:cubicBezTo>
                    <a:pt x="20" y="40"/>
                    <a:pt x="20" y="38"/>
                    <a:pt x="21" y="39"/>
                  </a:cubicBezTo>
                  <a:cubicBezTo>
                    <a:pt x="22" y="40"/>
                    <a:pt x="24" y="41"/>
                    <a:pt x="25" y="40"/>
                  </a:cubicBezTo>
                  <a:cubicBezTo>
                    <a:pt x="26" y="40"/>
                    <a:pt x="28" y="39"/>
                    <a:pt x="28" y="40"/>
                  </a:cubicBezTo>
                  <a:cubicBezTo>
                    <a:pt x="29" y="43"/>
                    <a:pt x="27" y="45"/>
                    <a:pt x="31" y="43"/>
                  </a:cubicBezTo>
                  <a:cubicBezTo>
                    <a:pt x="32" y="43"/>
                    <a:pt x="33" y="42"/>
                    <a:pt x="34" y="42"/>
                  </a:cubicBezTo>
                  <a:cubicBezTo>
                    <a:pt x="35" y="42"/>
                    <a:pt x="36" y="43"/>
                    <a:pt x="36" y="43"/>
                  </a:cubicBezTo>
                  <a:cubicBezTo>
                    <a:pt x="37" y="41"/>
                    <a:pt x="35" y="39"/>
                    <a:pt x="37" y="37"/>
                  </a:cubicBezTo>
                  <a:cubicBezTo>
                    <a:pt x="38" y="36"/>
                    <a:pt x="37" y="35"/>
                    <a:pt x="37" y="33"/>
                  </a:cubicBezTo>
                  <a:cubicBezTo>
                    <a:pt x="37" y="32"/>
                    <a:pt x="38" y="31"/>
                    <a:pt x="39" y="30"/>
                  </a:cubicBezTo>
                  <a:cubicBezTo>
                    <a:pt x="41" y="28"/>
                    <a:pt x="43" y="27"/>
                    <a:pt x="42" y="24"/>
                  </a:cubicBezTo>
                  <a:cubicBezTo>
                    <a:pt x="42" y="22"/>
                    <a:pt x="45" y="18"/>
                    <a:pt x="47" y="19"/>
                  </a:cubicBezTo>
                  <a:cubicBezTo>
                    <a:pt x="48" y="20"/>
                    <a:pt x="51" y="19"/>
                    <a:pt x="49" y="18"/>
                  </a:cubicBezTo>
                  <a:cubicBezTo>
                    <a:pt x="48" y="16"/>
                    <a:pt x="45" y="15"/>
                    <a:pt x="45" y="13"/>
                  </a:cubicBezTo>
                  <a:cubicBezTo>
                    <a:pt x="45" y="11"/>
                    <a:pt x="43" y="9"/>
                    <a:pt x="42" y="7"/>
                  </a:cubicBezTo>
                  <a:cubicBezTo>
                    <a:pt x="41" y="4"/>
                    <a:pt x="44" y="7"/>
                    <a:pt x="44" y="6"/>
                  </a:cubicBezTo>
                  <a:cubicBezTo>
                    <a:pt x="45" y="5"/>
                    <a:pt x="41" y="4"/>
                    <a:pt x="44" y="3"/>
                  </a:cubicBezTo>
                  <a:cubicBezTo>
                    <a:pt x="40" y="2"/>
                    <a:pt x="34" y="0"/>
                    <a:pt x="33" y="5"/>
                  </a:cubicBezTo>
                  <a:cubicBezTo>
                    <a:pt x="32" y="7"/>
                    <a:pt x="34" y="3"/>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7" name="Freeform 710"/>
            <p:cNvSpPr>
              <a:spLocks/>
            </p:cNvSpPr>
            <p:nvPr/>
          </p:nvSpPr>
          <p:spPr bwMode="auto">
            <a:xfrm>
              <a:off x="8357051" y="4358851"/>
              <a:ext cx="229360" cy="149721"/>
            </a:xfrm>
            <a:custGeom>
              <a:avLst/>
              <a:gdLst>
                <a:gd name="T0" fmla="*/ 45 w 49"/>
                <a:gd name="T1" fmla="*/ 10 h 32"/>
                <a:gd name="T2" fmla="*/ 47 w 49"/>
                <a:gd name="T3" fmla="*/ 8 h 32"/>
                <a:gd name="T4" fmla="*/ 43 w 49"/>
                <a:gd name="T5" fmla="*/ 7 h 32"/>
                <a:gd name="T6" fmla="*/ 42 w 49"/>
                <a:gd name="T7" fmla="*/ 6 h 32"/>
                <a:gd name="T8" fmla="*/ 41 w 49"/>
                <a:gd name="T9" fmla="*/ 6 h 32"/>
                <a:gd name="T10" fmla="*/ 41 w 49"/>
                <a:gd name="T11" fmla="*/ 4 h 32"/>
                <a:gd name="T12" fmla="*/ 39 w 49"/>
                <a:gd name="T13" fmla="*/ 2 h 32"/>
                <a:gd name="T14" fmla="*/ 37 w 49"/>
                <a:gd name="T15" fmla="*/ 2 h 32"/>
                <a:gd name="T16" fmla="*/ 36 w 49"/>
                <a:gd name="T17" fmla="*/ 1 h 32"/>
                <a:gd name="T18" fmla="*/ 32 w 49"/>
                <a:gd name="T19" fmla="*/ 6 h 32"/>
                <a:gd name="T20" fmla="*/ 30 w 49"/>
                <a:gd name="T21" fmla="*/ 8 h 32"/>
                <a:gd name="T22" fmla="*/ 29 w 49"/>
                <a:gd name="T23" fmla="*/ 9 h 32"/>
                <a:gd name="T24" fmla="*/ 29 w 49"/>
                <a:gd name="T25" fmla="*/ 10 h 32"/>
                <a:gd name="T26" fmla="*/ 25 w 49"/>
                <a:gd name="T27" fmla="*/ 12 h 32"/>
                <a:gd name="T28" fmla="*/ 25 w 49"/>
                <a:gd name="T29" fmla="*/ 15 h 32"/>
                <a:gd name="T30" fmla="*/ 27 w 49"/>
                <a:gd name="T31" fmla="*/ 14 h 32"/>
                <a:gd name="T32" fmla="*/ 29 w 49"/>
                <a:gd name="T33" fmla="*/ 13 h 32"/>
                <a:gd name="T34" fmla="*/ 28 w 49"/>
                <a:gd name="T35" fmla="*/ 11 h 32"/>
                <a:gd name="T36" fmla="*/ 29 w 49"/>
                <a:gd name="T37" fmla="*/ 13 h 32"/>
                <a:gd name="T38" fmla="*/ 26 w 49"/>
                <a:gd name="T39" fmla="*/ 14 h 32"/>
                <a:gd name="T40" fmla="*/ 23 w 49"/>
                <a:gd name="T41" fmla="*/ 13 h 32"/>
                <a:gd name="T42" fmla="*/ 14 w 49"/>
                <a:gd name="T43" fmla="*/ 20 h 32"/>
                <a:gd name="T44" fmla="*/ 9 w 49"/>
                <a:gd name="T45" fmla="*/ 23 h 32"/>
                <a:gd name="T46" fmla="*/ 7 w 49"/>
                <a:gd name="T47" fmla="*/ 26 h 32"/>
                <a:gd name="T48" fmla="*/ 9 w 49"/>
                <a:gd name="T49" fmla="*/ 28 h 32"/>
                <a:gd name="T50" fmla="*/ 0 w 49"/>
                <a:gd name="T51" fmla="*/ 26 h 32"/>
                <a:gd name="T52" fmla="*/ 5 w 49"/>
                <a:gd name="T53" fmla="*/ 32 h 32"/>
                <a:gd name="T54" fmla="*/ 7 w 49"/>
                <a:gd name="T55" fmla="*/ 31 h 32"/>
                <a:gd name="T56" fmla="*/ 12 w 49"/>
                <a:gd name="T57" fmla="*/ 30 h 32"/>
                <a:gd name="T58" fmla="*/ 20 w 49"/>
                <a:gd name="T59" fmla="*/ 29 h 32"/>
                <a:gd name="T60" fmla="*/ 27 w 49"/>
                <a:gd name="T61" fmla="*/ 24 h 32"/>
                <a:gd name="T62" fmla="*/ 30 w 49"/>
                <a:gd name="T63" fmla="*/ 18 h 32"/>
                <a:gd name="T64" fmla="*/ 34 w 49"/>
                <a:gd name="T65" fmla="*/ 14 h 32"/>
                <a:gd name="T66" fmla="*/ 43 w 49"/>
                <a:gd name="T67" fmla="*/ 14 h 32"/>
                <a:gd name="T68" fmla="*/ 45 w 49"/>
                <a:gd name="T6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 h="32">
                  <a:moveTo>
                    <a:pt x="45" y="10"/>
                  </a:moveTo>
                  <a:cubicBezTo>
                    <a:pt x="48" y="10"/>
                    <a:pt x="49" y="9"/>
                    <a:pt x="47" y="8"/>
                  </a:cubicBezTo>
                  <a:cubicBezTo>
                    <a:pt x="45" y="7"/>
                    <a:pt x="45" y="6"/>
                    <a:pt x="43" y="7"/>
                  </a:cubicBezTo>
                  <a:cubicBezTo>
                    <a:pt x="42" y="8"/>
                    <a:pt x="43" y="7"/>
                    <a:pt x="42" y="6"/>
                  </a:cubicBezTo>
                  <a:cubicBezTo>
                    <a:pt x="42" y="6"/>
                    <a:pt x="41" y="6"/>
                    <a:pt x="41" y="6"/>
                  </a:cubicBezTo>
                  <a:cubicBezTo>
                    <a:pt x="41" y="6"/>
                    <a:pt x="41" y="4"/>
                    <a:pt x="41" y="4"/>
                  </a:cubicBezTo>
                  <a:cubicBezTo>
                    <a:pt x="40" y="3"/>
                    <a:pt x="39" y="2"/>
                    <a:pt x="39" y="2"/>
                  </a:cubicBezTo>
                  <a:cubicBezTo>
                    <a:pt x="37" y="0"/>
                    <a:pt x="38" y="1"/>
                    <a:pt x="37" y="2"/>
                  </a:cubicBezTo>
                  <a:cubicBezTo>
                    <a:pt x="36" y="3"/>
                    <a:pt x="36" y="1"/>
                    <a:pt x="36" y="1"/>
                  </a:cubicBezTo>
                  <a:cubicBezTo>
                    <a:pt x="35" y="1"/>
                    <a:pt x="32" y="5"/>
                    <a:pt x="32" y="6"/>
                  </a:cubicBezTo>
                  <a:cubicBezTo>
                    <a:pt x="31" y="6"/>
                    <a:pt x="30" y="7"/>
                    <a:pt x="30" y="8"/>
                  </a:cubicBezTo>
                  <a:cubicBezTo>
                    <a:pt x="29" y="8"/>
                    <a:pt x="29" y="9"/>
                    <a:pt x="29" y="9"/>
                  </a:cubicBezTo>
                  <a:cubicBezTo>
                    <a:pt x="29" y="10"/>
                    <a:pt x="29" y="10"/>
                    <a:pt x="29" y="10"/>
                  </a:cubicBezTo>
                  <a:cubicBezTo>
                    <a:pt x="29" y="11"/>
                    <a:pt x="26" y="11"/>
                    <a:pt x="25" y="12"/>
                  </a:cubicBezTo>
                  <a:cubicBezTo>
                    <a:pt x="22" y="12"/>
                    <a:pt x="23" y="14"/>
                    <a:pt x="25" y="15"/>
                  </a:cubicBezTo>
                  <a:cubicBezTo>
                    <a:pt x="27" y="17"/>
                    <a:pt x="26" y="15"/>
                    <a:pt x="27" y="14"/>
                  </a:cubicBezTo>
                  <a:cubicBezTo>
                    <a:pt x="27" y="13"/>
                    <a:pt x="29" y="13"/>
                    <a:pt x="29" y="13"/>
                  </a:cubicBezTo>
                  <a:cubicBezTo>
                    <a:pt x="29" y="13"/>
                    <a:pt x="28" y="12"/>
                    <a:pt x="28" y="11"/>
                  </a:cubicBezTo>
                  <a:cubicBezTo>
                    <a:pt x="28" y="12"/>
                    <a:pt x="29" y="13"/>
                    <a:pt x="29" y="13"/>
                  </a:cubicBezTo>
                  <a:cubicBezTo>
                    <a:pt x="29" y="13"/>
                    <a:pt x="27" y="13"/>
                    <a:pt x="26" y="14"/>
                  </a:cubicBezTo>
                  <a:cubicBezTo>
                    <a:pt x="26" y="17"/>
                    <a:pt x="24" y="14"/>
                    <a:pt x="23" y="13"/>
                  </a:cubicBezTo>
                  <a:cubicBezTo>
                    <a:pt x="20" y="16"/>
                    <a:pt x="18" y="19"/>
                    <a:pt x="14" y="20"/>
                  </a:cubicBezTo>
                  <a:cubicBezTo>
                    <a:pt x="12" y="21"/>
                    <a:pt x="10" y="21"/>
                    <a:pt x="9" y="23"/>
                  </a:cubicBezTo>
                  <a:cubicBezTo>
                    <a:pt x="8" y="24"/>
                    <a:pt x="8" y="25"/>
                    <a:pt x="7" y="26"/>
                  </a:cubicBezTo>
                  <a:cubicBezTo>
                    <a:pt x="7" y="27"/>
                    <a:pt x="9" y="28"/>
                    <a:pt x="9" y="28"/>
                  </a:cubicBezTo>
                  <a:cubicBezTo>
                    <a:pt x="8" y="29"/>
                    <a:pt x="1" y="26"/>
                    <a:pt x="0" y="26"/>
                  </a:cubicBezTo>
                  <a:cubicBezTo>
                    <a:pt x="1" y="28"/>
                    <a:pt x="3" y="31"/>
                    <a:pt x="5" y="32"/>
                  </a:cubicBezTo>
                  <a:cubicBezTo>
                    <a:pt x="6" y="32"/>
                    <a:pt x="7" y="31"/>
                    <a:pt x="7" y="31"/>
                  </a:cubicBezTo>
                  <a:cubicBezTo>
                    <a:pt x="9" y="30"/>
                    <a:pt x="12" y="31"/>
                    <a:pt x="12" y="30"/>
                  </a:cubicBezTo>
                  <a:cubicBezTo>
                    <a:pt x="15" y="27"/>
                    <a:pt x="17" y="28"/>
                    <a:pt x="20" y="29"/>
                  </a:cubicBezTo>
                  <a:cubicBezTo>
                    <a:pt x="23" y="29"/>
                    <a:pt x="26" y="27"/>
                    <a:pt x="27" y="24"/>
                  </a:cubicBezTo>
                  <a:cubicBezTo>
                    <a:pt x="28" y="22"/>
                    <a:pt x="29" y="20"/>
                    <a:pt x="30" y="18"/>
                  </a:cubicBezTo>
                  <a:cubicBezTo>
                    <a:pt x="30" y="15"/>
                    <a:pt x="31" y="14"/>
                    <a:pt x="34" y="14"/>
                  </a:cubicBezTo>
                  <a:cubicBezTo>
                    <a:pt x="37" y="14"/>
                    <a:pt x="40" y="15"/>
                    <a:pt x="43" y="14"/>
                  </a:cubicBezTo>
                  <a:cubicBezTo>
                    <a:pt x="47" y="13"/>
                    <a:pt x="40" y="10"/>
                    <a:pt x="45"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8" name="Freeform 711"/>
            <p:cNvSpPr>
              <a:spLocks/>
            </p:cNvSpPr>
            <p:nvPr/>
          </p:nvSpPr>
          <p:spPr bwMode="auto">
            <a:xfrm>
              <a:off x="7890370" y="3839607"/>
              <a:ext cx="79638" cy="46190"/>
            </a:xfrm>
            <a:custGeom>
              <a:avLst/>
              <a:gdLst>
                <a:gd name="T0" fmla="*/ 2 w 17"/>
                <a:gd name="T1" fmla="*/ 8 h 10"/>
                <a:gd name="T2" fmla="*/ 7 w 17"/>
                <a:gd name="T3" fmla="*/ 9 h 10"/>
                <a:gd name="T4" fmla="*/ 12 w 17"/>
                <a:gd name="T5" fmla="*/ 9 h 10"/>
                <a:gd name="T6" fmla="*/ 16 w 17"/>
                <a:gd name="T7" fmla="*/ 8 h 10"/>
                <a:gd name="T8" fmla="*/ 15 w 17"/>
                <a:gd name="T9" fmla="*/ 3 h 10"/>
                <a:gd name="T10" fmla="*/ 10 w 17"/>
                <a:gd name="T11" fmla="*/ 3 h 10"/>
                <a:gd name="T12" fmla="*/ 6 w 17"/>
                <a:gd name="T13" fmla="*/ 1 h 10"/>
                <a:gd name="T14" fmla="*/ 2 w 17"/>
                <a:gd name="T15" fmla="*/ 8 h 10"/>
                <a:gd name="T16" fmla="*/ 2 w 17"/>
                <a:gd name="T17" fmla="*/ 8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0">
                  <a:moveTo>
                    <a:pt x="2" y="8"/>
                  </a:moveTo>
                  <a:cubicBezTo>
                    <a:pt x="3" y="9"/>
                    <a:pt x="6" y="10"/>
                    <a:pt x="7" y="9"/>
                  </a:cubicBezTo>
                  <a:cubicBezTo>
                    <a:pt x="9" y="8"/>
                    <a:pt x="10" y="10"/>
                    <a:pt x="12" y="9"/>
                  </a:cubicBezTo>
                  <a:cubicBezTo>
                    <a:pt x="13" y="9"/>
                    <a:pt x="17" y="9"/>
                    <a:pt x="16" y="8"/>
                  </a:cubicBezTo>
                  <a:cubicBezTo>
                    <a:pt x="15" y="6"/>
                    <a:pt x="14" y="5"/>
                    <a:pt x="15" y="3"/>
                  </a:cubicBezTo>
                  <a:cubicBezTo>
                    <a:pt x="13" y="2"/>
                    <a:pt x="11" y="4"/>
                    <a:pt x="10" y="3"/>
                  </a:cubicBezTo>
                  <a:cubicBezTo>
                    <a:pt x="9" y="2"/>
                    <a:pt x="7" y="0"/>
                    <a:pt x="6" y="1"/>
                  </a:cubicBezTo>
                  <a:cubicBezTo>
                    <a:pt x="4" y="3"/>
                    <a:pt x="0" y="6"/>
                    <a:pt x="2" y="8"/>
                  </a:cubicBezTo>
                  <a:cubicBezTo>
                    <a:pt x="3" y="9"/>
                    <a:pt x="1" y="7"/>
                    <a:pt x="2"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19" name="Freeform 712"/>
            <p:cNvSpPr>
              <a:spLocks/>
            </p:cNvSpPr>
            <p:nvPr/>
          </p:nvSpPr>
          <p:spPr bwMode="auto">
            <a:xfrm>
              <a:off x="7707201" y="3787046"/>
              <a:ext cx="173611" cy="108308"/>
            </a:xfrm>
            <a:custGeom>
              <a:avLst/>
              <a:gdLst>
                <a:gd name="T0" fmla="*/ 1 w 37"/>
                <a:gd name="T1" fmla="*/ 3 h 23"/>
                <a:gd name="T2" fmla="*/ 0 w 37"/>
                <a:gd name="T3" fmla="*/ 9 h 23"/>
                <a:gd name="T4" fmla="*/ 5 w 37"/>
                <a:gd name="T5" fmla="*/ 13 h 23"/>
                <a:gd name="T6" fmla="*/ 7 w 37"/>
                <a:gd name="T7" fmla="*/ 14 h 23"/>
                <a:gd name="T8" fmla="*/ 12 w 37"/>
                <a:gd name="T9" fmla="*/ 15 h 23"/>
                <a:gd name="T10" fmla="*/ 15 w 37"/>
                <a:gd name="T11" fmla="*/ 16 h 23"/>
                <a:gd name="T12" fmla="*/ 19 w 37"/>
                <a:gd name="T13" fmla="*/ 16 h 23"/>
                <a:gd name="T14" fmla="*/ 22 w 37"/>
                <a:gd name="T15" fmla="*/ 19 h 23"/>
                <a:gd name="T16" fmla="*/ 26 w 37"/>
                <a:gd name="T17" fmla="*/ 20 h 23"/>
                <a:gd name="T18" fmla="*/ 29 w 37"/>
                <a:gd name="T19" fmla="*/ 22 h 23"/>
                <a:gd name="T20" fmla="*/ 32 w 37"/>
                <a:gd name="T21" fmla="*/ 20 h 23"/>
                <a:gd name="T22" fmla="*/ 35 w 37"/>
                <a:gd name="T23" fmla="*/ 22 h 23"/>
                <a:gd name="T24" fmla="*/ 37 w 37"/>
                <a:gd name="T25" fmla="*/ 21 h 23"/>
                <a:gd name="T26" fmla="*/ 37 w 37"/>
                <a:gd name="T27" fmla="*/ 18 h 23"/>
                <a:gd name="T28" fmla="*/ 37 w 37"/>
                <a:gd name="T29" fmla="*/ 14 h 23"/>
                <a:gd name="T30" fmla="*/ 32 w 37"/>
                <a:gd name="T31" fmla="*/ 14 h 23"/>
                <a:gd name="T32" fmla="*/ 31 w 37"/>
                <a:gd name="T33" fmla="*/ 13 h 23"/>
                <a:gd name="T34" fmla="*/ 28 w 37"/>
                <a:gd name="T35" fmla="*/ 13 h 23"/>
                <a:gd name="T36" fmla="*/ 26 w 37"/>
                <a:gd name="T37" fmla="*/ 12 h 23"/>
                <a:gd name="T38" fmla="*/ 24 w 37"/>
                <a:gd name="T39" fmla="*/ 12 h 23"/>
                <a:gd name="T40" fmla="*/ 20 w 37"/>
                <a:gd name="T41" fmla="*/ 10 h 23"/>
                <a:gd name="T42" fmla="*/ 18 w 37"/>
                <a:gd name="T43" fmla="*/ 8 h 23"/>
                <a:gd name="T44" fmla="*/ 16 w 37"/>
                <a:gd name="T45" fmla="*/ 7 h 23"/>
                <a:gd name="T46" fmla="*/ 10 w 37"/>
                <a:gd name="T47" fmla="*/ 2 h 23"/>
                <a:gd name="T48" fmla="*/ 8 w 37"/>
                <a:gd name="T49" fmla="*/ 0 h 23"/>
                <a:gd name="T50" fmla="*/ 5 w 37"/>
                <a:gd name="T51" fmla="*/ 2 h 23"/>
                <a:gd name="T52" fmla="*/ 4 w 37"/>
                <a:gd name="T53" fmla="*/ 2 h 23"/>
                <a:gd name="T54" fmla="*/ 1 w 37"/>
                <a:gd name="T55" fmla="*/ 3 h 23"/>
                <a:gd name="T56" fmla="*/ 1 w 37"/>
                <a:gd name="T57" fmla="*/ 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 h="23">
                  <a:moveTo>
                    <a:pt x="1" y="3"/>
                  </a:moveTo>
                  <a:cubicBezTo>
                    <a:pt x="0" y="4"/>
                    <a:pt x="0" y="8"/>
                    <a:pt x="0" y="9"/>
                  </a:cubicBezTo>
                  <a:cubicBezTo>
                    <a:pt x="1" y="10"/>
                    <a:pt x="4" y="11"/>
                    <a:pt x="5" y="13"/>
                  </a:cubicBezTo>
                  <a:cubicBezTo>
                    <a:pt x="6" y="13"/>
                    <a:pt x="7" y="14"/>
                    <a:pt x="7" y="14"/>
                  </a:cubicBezTo>
                  <a:cubicBezTo>
                    <a:pt x="9" y="15"/>
                    <a:pt x="10" y="14"/>
                    <a:pt x="12" y="15"/>
                  </a:cubicBezTo>
                  <a:cubicBezTo>
                    <a:pt x="13" y="15"/>
                    <a:pt x="14" y="16"/>
                    <a:pt x="15" y="16"/>
                  </a:cubicBezTo>
                  <a:cubicBezTo>
                    <a:pt x="16" y="16"/>
                    <a:pt x="18" y="16"/>
                    <a:pt x="19" y="16"/>
                  </a:cubicBezTo>
                  <a:cubicBezTo>
                    <a:pt x="20" y="17"/>
                    <a:pt x="21" y="18"/>
                    <a:pt x="22" y="19"/>
                  </a:cubicBezTo>
                  <a:cubicBezTo>
                    <a:pt x="23" y="19"/>
                    <a:pt x="25" y="19"/>
                    <a:pt x="26" y="20"/>
                  </a:cubicBezTo>
                  <a:cubicBezTo>
                    <a:pt x="27" y="20"/>
                    <a:pt x="28" y="22"/>
                    <a:pt x="29" y="22"/>
                  </a:cubicBezTo>
                  <a:cubicBezTo>
                    <a:pt x="30" y="22"/>
                    <a:pt x="31" y="20"/>
                    <a:pt x="32" y="20"/>
                  </a:cubicBezTo>
                  <a:cubicBezTo>
                    <a:pt x="33" y="21"/>
                    <a:pt x="33" y="23"/>
                    <a:pt x="35" y="22"/>
                  </a:cubicBezTo>
                  <a:cubicBezTo>
                    <a:pt x="35" y="22"/>
                    <a:pt x="37" y="21"/>
                    <a:pt x="37" y="21"/>
                  </a:cubicBezTo>
                  <a:cubicBezTo>
                    <a:pt x="37" y="20"/>
                    <a:pt x="37" y="19"/>
                    <a:pt x="37" y="18"/>
                  </a:cubicBezTo>
                  <a:cubicBezTo>
                    <a:pt x="36" y="17"/>
                    <a:pt x="37" y="16"/>
                    <a:pt x="37" y="14"/>
                  </a:cubicBezTo>
                  <a:cubicBezTo>
                    <a:pt x="35" y="14"/>
                    <a:pt x="34" y="15"/>
                    <a:pt x="32" y="14"/>
                  </a:cubicBezTo>
                  <a:cubicBezTo>
                    <a:pt x="32" y="14"/>
                    <a:pt x="31" y="13"/>
                    <a:pt x="31" y="13"/>
                  </a:cubicBezTo>
                  <a:cubicBezTo>
                    <a:pt x="30" y="13"/>
                    <a:pt x="29" y="14"/>
                    <a:pt x="28" y="13"/>
                  </a:cubicBezTo>
                  <a:cubicBezTo>
                    <a:pt x="28" y="13"/>
                    <a:pt x="27" y="12"/>
                    <a:pt x="26" y="12"/>
                  </a:cubicBezTo>
                  <a:cubicBezTo>
                    <a:pt x="25" y="12"/>
                    <a:pt x="24" y="14"/>
                    <a:pt x="24" y="12"/>
                  </a:cubicBezTo>
                  <a:cubicBezTo>
                    <a:pt x="22" y="10"/>
                    <a:pt x="21" y="11"/>
                    <a:pt x="20" y="10"/>
                  </a:cubicBezTo>
                  <a:cubicBezTo>
                    <a:pt x="19" y="9"/>
                    <a:pt x="19" y="8"/>
                    <a:pt x="18" y="8"/>
                  </a:cubicBezTo>
                  <a:cubicBezTo>
                    <a:pt x="17" y="7"/>
                    <a:pt x="16" y="7"/>
                    <a:pt x="16" y="7"/>
                  </a:cubicBezTo>
                  <a:cubicBezTo>
                    <a:pt x="14" y="6"/>
                    <a:pt x="11" y="4"/>
                    <a:pt x="10" y="2"/>
                  </a:cubicBezTo>
                  <a:cubicBezTo>
                    <a:pt x="10" y="1"/>
                    <a:pt x="9" y="0"/>
                    <a:pt x="8" y="0"/>
                  </a:cubicBezTo>
                  <a:cubicBezTo>
                    <a:pt x="6" y="0"/>
                    <a:pt x="6" y="1"/>
                    <a:pt x="5" y="2"/>
                  </a:cubicBezTo>
                  <a:cubicBezTo>
                    <a:pt x="5" y="3"/>
                    <a:pt x="4" y="2"/>
                    <a:pt x="4" y="2"/>
                  </a:cubicBezTo>
                  <a:cubicBezTo>
                    <a:pt x="3" y="3"/>
                    <a:pt x="2" y="3"/>
                    <a:pt x="1" y="3"/>
                  </a:cubicBezTo>
                  <a:cubicBezTo>
                    <a:pt x="0" y="4"/>
                    <a:pt x="2" y="3"/>
                    <a:pt x="1"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0" name="Freeform 713"/>
            <p:cNvSpPr>
              <a:spLocks/>
            </p:cNvSpPr>
            <p:nvPr/>
          </p:nvSpPr>
          <p:spPr bwMode="auto">
            <a:xfrm>
              <a:off x="8188218" y="4180460"/>
              <a:ext cx="130606" cy="108308"/>
            </a:xfrm>
            <a:custGeom>
              <a:avLst/>
              <a:gdLst>
                <a:gd name="T0" fmla="*/ 14 w 28"/>
                <a:gd name="T1" fmla="*/ 19 h 23"/>
                <a:gd name="T2" fmla="*/ 19 w 28"/>
                <a:gd name="T3" fmla="*/ 18 h 23"/>
                <a:gd name="T4" fmla="*/ 19 w 28"/>
                <a:gd name="T5" fmla="*/ 15 h 23"/>
                <a:gd name="T6" fmla="*/ 21 w 28"/>
                <a:gd name="T7" fmla="*/ 14 h 23"/>
                <a:gd name="T8" fmla="*/ 24 w 28"/>
                <a:gd name="T9" fmla="*/ 12 h 23"/>
                <a:gd name="T10" fmla="*/ 27 w 28"/>
                <a:gd name="T11" fmla="*/ 9 h 23"/>
                <a:gd name="T12" fmla="*/ 26 w 28"/>
                <a:gd name="T13" fmla="*/ 1 h 23"/>
                <a:gd name="T14" fmla="*/ 22 w 28"/>
                <a:gd name="T15" fmla="*/ 1 h 23"/>
                <a:gd name="T16" fmla="*/ 19 w 28"/>
                <a:gd name="T17" fmla="*/ 2 h 23"/>
                <a:gd name="T18" fmla="*/ 17 w 28"/>
                <a:gd name="T19" fmla="*/ 2 h 23"/>
                <a:gd name="T20" fmla="*/ 3 w 28"/>
                <a:gd name="T21" fmla="*/ 3 h 23"/>
                <a:gd name="T22" fmla="*/ 0 w 28"/>
                <a:gd name="T23" fmla="*/ 7 h 23"/>
                <a:gd name="T24" fmla="*/ 1 w 28"/>
                <a:gd name="T25" fmla="*/ 10 h 23"/>
                <a:gd name="T26" fmla="*/ 3 w 28"/>
                <a:gd name="T27" fmla="*/ 14 h 23"/>
                <a:gd name="T28" fmla="*/ 5 w 28"/>
                <a:gd name="T29" fmla="*/ 18 h 23"/>
                <a:gd name="T30" fmla="*/ 6 w 28"/>
                <a:gd name="T31" fmla="*/ 19 h 23"/>
                <a:gd name="T32" fmla="*/ 7 w 28"/>
                <a:gd name="T33" fmla="*/ 21 h 23"/>
                <a:gd name="T34" fmla="*/ 8 w 28"/>
                <a:gd name="T35" fmla="*/ 23 h 23"/>
                <a:gd name="T36" fmla="*/ 14 w 28"/>
                <a:gd name="T37" fmla="*/ 19 h 23"/>
                <a:gd name="T38" fmla="*/ 14 w 28"/>
                <a:gd name="T39" fmla="*/ 19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8" h="23">
                  <a:moveTo>
                    <a:pt x="14" y="19"/>
                  </a:moveTo>
                  <a:cubicBezTo>
                    <a:pt x="14" y="18"/>
                    <a:pt x="20" y="20"/>
                    <a:pt x="19" y="18"/>
                  </a:cubicBezTo>
                  <a:cubicBezTo>
                    <a:pt x="19" y="18"/>
                    <a:pt x="18" y="15"/>
                    <a:pt x="19" y="15"/>
                  </a:cubicBezTo>
                  <a:cubicBezTo>
                    <a:pt x="20" y="15"/>
                    <a:pt x="21" y="16"/>
                    <a:pt x="21" y="14"/>
                  </a:cubicBezTo>
                  <a:cubicBezTo>
                    <a:pt x="21" y="12"/>
                    <a:pt x="23" y="13"/>
                    <a:pt x="24" y="12"/>
                  </a:cubicBezTo>
                  <a:cubicBezTo>
                    <a:pt x="26" y="12"/>
                    <a:pt x="26" y="10"/>
                    <a:pt x="27" y="9"/>
                  </a:cubicBezTo>
                  <a:cubicBezTo>
                    <a:pt x="28" y="7"/>
                    <a:pt x="25" y="2"/>
                    <a:pt x="26" y="1"/>
                  </a:cubicBezTo>
                  <a:cubicBezTo>
                    <a:pt x="24" y="2"/>
                    <a:pt x="24" y="2"/>
                    <a:pt x="22" y="1"/>
                  </a:cubicBezTo>
                  <a:cubicBezTo>
                    <a:pt x="21" y="0"/>
                    <a:pt x="19" y="2"/>
                    <a:pt x="19" y="2"/>
                  </a:cubicBezTo>
                  <a:cubicBezTo>
                    <a:pt x="19" y="4"/>
                    <a:pt x="17" y="2"/>
                    <a:pt x="17" y="2"/>
                  </a:cubicBezTo>
                  <a:cubicBezTo>
                    <a:pt x="13" y="1"/>
                    <a:pt x="6" y="0"/>
                    <a:pt x="3" y="3"/>
                  </a:cubicBezTo>
                  <a:cubicBezTo>
                    <a:pt x="2" y="4"/>
                    <a:pt x="0" y="5"/>
                    <a:pt x="0" y="7"/>
                  </a:cubicBezTo>
                  <a:cubicBezTo>
                    <a:pt x="0" y="8"/>
                    <a:pt x="1" y="9"/>
                    <a:pt x="1" y="10"/>
                  </a:cubicBezTo>
                  <a:cubicBezTo>
                    <a:pt x="3" y="11"/>
                    <a:pt x="3" y="13"/>
                    <a:pt x="3" y="14"/>
                  </a:cubicBezTo>
                  <a:cubicBezTo>
                    <a:pt x="4" y="16"/>
                    <a:pt x="4" y="17"/>
                    <a:pt x="5" y="18"/>
                  </a:cubicBezTo>
                  <a:cubicBezTo>
                    <a:pt x="5" y="19"/>
                    <a:pt x="6" y="18"/>
                    <a:pt x="6" y="19"/>
                  </a:cubicBezTo>
                  <a:cubicBezTo>
                    <a:pt x="7" y="19"/>
                    <a:pt x="6" y="20"/>
                    <a:pt x="7" y="21"/>
                  </a:cubicBezTo>
                  <a:cubicBezTo>
                    <a:pt x="9" y="21"/>
                    <a:pt x="8" y="22"/>
                    <a:pt x="8" y="23"/>
                  </a:cubicBezTo>
                  <a:cubicBezTo>
                    <a:pt x="8" y="22"/>
                    <a:pt x="14" y="20"/>
                    <a:pt x="14" y="19"/>
                  </a:cubicBezTo>
                  <a:cubicBezTo>
                    <a:pt x="14" y="19"/>
                    <a:pt x="14" y="20"/>
                    <a:pt x="14"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1" name="Freeform 714"/>
            <p:cNvSpPr>
              <a:spLocks/>
            </p:cNvSpPr>
            <p:nvPr/>
          </p:nvSpPr>
          <p:spPr bwMode="auto">
            <a:xfrm>
              <a:off x="8137249" y="4371593"/>
              <a:ext cx="103530" cy="122645"/>
            </a:xfrm>
            <a:custGeom>
              <a:avLst/>
              <a:gdLst>
                <a:gd name="T0" fmla="*/ 10 w 22"/>
                <a:gd name="T1" fmla="*/ 3 h 26"/>
                <a:gd name="T2" fmla="*/ 7 w 22"/>
                <a:gd name="T3" fmla="*/ 4 h 26"/>
                <a:gd name="T4" fmla="*/ 6 w 22"/>
                <a:gd name="T5" fmla="*/ 4 h 26"/>
                <a:gd name="T6" fmla="*/ 5 w 22"/>
                <a:gd name="T7" fmla="*/ 1 h 26"/>
                <a:gd name="T8" fmla="*/ 0 w 22"/>
                <a:gd name="T9" fmla="*/ 0 h 26"/>
                <a:gd name="T10" fmla="*/ 1 w 22"/>
                <a:gd name="T11" fmla="*/ 6 h 26"/>
                <a:gd name="T12" fmla="*/ 4 w 22"/>
                <a:gd name="T13" fmla="*/ 14 h 26"/>
                <a:gd name="T14" fmla="*/ 9 w 22"/>
                <a:gd name="T15" fmla="*/ 21 h 26"/>
                <a:gd name="T16" fmla="*/ 19 w 22"/>
                <a:gd name="T17" fmla="*/ 26 h 26"/>
                <a:gd name="T18" fmla="*/ 20 w 22"/>
                <a:gd name="T19" fmla="*/ 23 h 26"/>
                <a:gd name="T20" fmla="*/ 16 w 22"/>
                <a:gd name="T21" fmla="*/ 14 h 26"/>
                <a:gd name="T22" fmla="*/ 16 w 22"/>
                <a:gd name="T23" fmla="*/ 6 h 26"/>
                <a:gd name="T24" fmla="*/ 10 w 22"/>
                <a:gd name="T25" fmla="*/ 3 h 26"/>
                <a:gd name="T26" fmla="*/ 10 w 22"/>
                <a:gd name="T27" fmla="*/ 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 h="26">
                  <a:moveTo>
                    <a:pt x="10" y="3"/>
                  </a:moveTo>
                  <a:cubicBezTo>
                    <a:pt x="9" y="3"/>
                    <a:pt x="8" y="4"/>
                    <a:pt x="7" y="4"/>
                  </a:cubicBezTo>
                  <a:cubicBezTo>
                    <a:pt x="7" y="3"/>
                    <a:pt x="6" y="4"/>
                    <a:pt x="6" y="4"/>
                  </a:cubicBezTo>
                  <a:cubicBezTo>
                    <a:pt x="5" y="4"/>
                    <a:pt x="5" y="2"/>
                    <a:pt x="5" y="1"/>
                  </a:cubicBezTo>
                  <a:cubicBezTo>
                    <a:pt x="4" y="0"/>
                    <a:pt x="2" y="0"/>
                    <a:pt x="0" y="0"/>
                  </a:cubicBezTo>
                  <a:cubicBezTo>
                    <a:pt x="1" y="1"/>
                    <a:pt x="1" y="4"/>
                    <a:pt x="1" y="6"/>
                  </a:cubicBezTo>
                  <a:cubicBezTo>
                    <a:pt x="2" y="8"/>
                    <a:pt x="3" y="11"/>
                    <a:pt x="4" y="14"/>
                  </a:cubicBezTo>
                  <a:cubicBezTo>
                    <a:pt x="6" y="16"/>
                    <a:pt x="7" y="19"/>
                    <a:pt x="9" y="21"/>
                  </a:cubicBezTo>
                  <a:cubicBezTo>
                    <a:pt x="12" y="22"/>
                    <a:pt x="15" y="26"/>
                    <a:pt x="19" y="26"/>
                  </a:cubicBezTo>
                  <a:cubicBezTo>
                    <a:pt x="22" y="26"/>
                    <a:pt x="21" y="25"/>
                    <a:pt x="20" y="23"/>
                  </a:cubicBezTo>
                  <a:cubicBezTo>
                    <a:pt x="18" y="20"/>
                    <a:pt x="16" y="18"/>
                    <a:pt x="16" y="14"/>
                  </a:cubicBezTo>
                  <a:cubicBezTo>
                    <a:pt x="16" y="11"/>
                    <a:pt x="18" y="9"/>
                    <a:pt x="16" y="6"/>
                  </a:cubicBezTo>
                  <a:cubicBezTo>
                    <a:pt x="15" y="5"/>
                    <a:pt x="11" y="0"/>
                    <a:pt x="10" y="3"/>
                  </a:cubicBezTo>
                  <a:cubicBezTo>
                    <a:pt x="9" y="4"/>
                    <a:pt x="10" y="2"/>
                    <a:pt x="10"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2" name="Freeform 715"/>
            <p:cNvSpPr>
              <a:spLocks/>
            </p:cNvSpPr>
            <p:nvPr/>
          </p:nvSpPr>
          <p:spPr bwMode="auto">
            <a:xfrm>
              <a:off x="7554294" y="3132416"/>
              <a:ext cx="1400048" cy="912659"/>
            </a:xfrm>
            <a:custGeom>
              <a:avLst/>
              <a:gdLst>
                <a:gd name="T0" fmla="*/ 279 w 300"/>
                <a:gd name="T1" fmla="*/ 37 h 195"/>
                <a:gd name="T2" fmla="*/ 244 w 300"/>
                <a:gd name="T3" fmla="*/ 1 h 195"/>
                <a:gd name="T4" fmla="*/ 223 w 300"/>
                <a:gd name="T5" fmla="*/ 18 h 195"/>
                <a:gd name="T6" fmla="*/ 214 w 300"/>
                <a:gd name="T7" fmla="*/ 27 h 195"/>
                <a:gd name="T8" fmla="*/ 205 w 300"/>
                <a:gd name="T9" fmla="*/ 39 h 195"/>
                <a:gd name="T10" fmla="*/ 224 w 300"/>
                <a:gd name="T11" fmla="*/ 46 h 195"/>
                <a:gd name="T12" fmla="*/ 197 w 300"/>
                <a:gd name="T13" fmla="*/ 55 h 195"/>
                <a:gd name="T14" fmla="*/ 180 w 300"/>
                <a:gd name="T15" fmla="*/ 66 h 195"/>
                <a:gd name="T16" fmla="*/ 146 w 300"/>
                <a:gd name="T17" fmla="*/ 75 h 195"/>
                <a:gd name="T18" fmla="*/ 121 w 300"/>
                <a:gd name="T19" fmla="*/ 70 h 195"/>
                <a:gd name="T20" fmla="*/ 94 w 300"/>
                <a:gd name="T21" fmla="*/ 56 h 195"/>
                <a:gd name="T22" fmla="*/ 66 w 300"/>
                <a:gd name="T23" fmla="*/ 30 h 195"/>
                <a:gd name="T24" fmla="*/ 56 w 300"/>
                <a:gd name="T25" fmla="*/ 44 h 195"/>
                <a:gd name="T26" fmla="*/ 44 w 300"/>
                <a:gd name="T27" fmla="*/ 51 h 195"/>
                <a:gd name="T28" fmla="*/ 34 w 300"/>
                <a:gd name="T29" fmla="*/ 63 h 195"/>
                <a:gd name="T30" fmla="*/ 28 w 300"/>
                <a:gd name="T31" fmla="*/ 76 h 195"/>
                <a:gd name="T32" fmla="*/ 11 w 300"/>
                <a:gd name="T33" fmla="*/ 84 h 195"/>
                <a:gd name="T34" fmla="*/ 1 w 300"/>
                <a:gd name="T35" fmla="*/ 91 h 195"/>
                <a:gd name="T36" fmla="*/ 7 w 300"/>
                <a:gd name="T37" fmla="*/ 103 h 195"/>
                <a:gd name="T38" fmla="*/ 23 w 300"/>
                <a:gd name="T39" fmla="*/ 111 h 195"/>
                <a:gd name="T40" fmla="*/ 27 w 300"/>
                <a:gd name="T41" fmla="*/ 121 h 195"/>
                <a:gd name="T42" fmla="*/ 27 w 300"/>
                <a:gd name="T43" fmla="*/ 135 h 195"/>
                <a:gd name="T44" fmla="*/ 40 w 300"/>
                <a:gd name="T45" fmla="*/ 140 h 195"/>
                <a:gd name="T46" fmla="*/ 62 w 300"/>
                <a:gd name="T47" fmla="*/ 154 h 195"/>
                <a:gd name="T48" fmla="*/ 74 w 300"/>
                <a:gd name="T49" fmla="*/ 156 h 195"/>
                <a:gd name="T50" fmla="*/ 92 w 300"/>
                <a:gd name="T51" fmla="*/ 151 h 195"/>
                <a:gd name="T52" fmla="*/ 106 w 300"/>
                <a:gd name="T53" fmla="*/ 146 h 195"/>
                <a:gd name="T54" fmla="*/ 116 w 300"/>
                <a:gd name="T55" fmla="*/ 155 h 195"/>
                <a:gd name="T56" fmla="*/ 117 w 300"/>
                <a:gd name="T57" fmla="*/ 166 h 195"/>
                <a:gd name="T58" fmla="*/ 119 w 300"/>
                <a:gd name="T59" fmla="*/ 178 h 195"/>
                <a:gd name="T60" fmla="*/ 125 w 300"/>
                <a:gd name="T61" fmla="*/ 187 h 195"/>
                <a:gd name="T62" fmla="*/ 134 w 300"/>
                <a:gd name="T63" fmla="*/ 186 h 195"/>
                <a:gd name="T64" fmla="*/ 143 w 300"/>
                <a:gd name="T65" fmla="*/ 182 h 195"/>
                <a:gd name="T66" fmla="*/ 155 w 300"/>
                <a:gd name="T67" fmla="*/ 180 h 195"/>
                <a:gd name="T68" fmla="*/ 168 w 300"/>
                <a:gd name="T69" fmla="*/ 186 h 195"/>
                <a:gd name="T70" fmla="*/ 175 w 300"/>
                <a:gd name="T71" fmla="*/ 195 h 195"/>
                <a:gd name="T72" fmla="*/ 189 w 300"/>
                <a:gd name="T73" fmla="*/ 186 h 195"/>
                <a:gd name="T74" fmla="*/ 202 w 300"/>
                <a:gd name="T75" fmla="*/ 182 h 195"/>
                <a:gd name="T76" fmla="*/ 215 w 300"/>
                <a:gd name="T77" fmla="*/ 173 h 195"/>
                <a:gd name="T78" fmla="*/ 221 w 300"/>
                <a:gd name="T79" fmla="*/ 164 h 195"/>
                <a:gd name="T80" fmla="*/ 228 w 300"/>
                <a:gd name="T81" fmla="*/ 156 h 195"/>
                <a:gd name="T82" fmla="*/ 232 w 300"/>
                <a:gd name="T83" fmla="*/ 149 h 195"/>
                <a:gd name="T84" fmla="*/ 236 w 300"/>
                <a:gd name="T85" fmla="*/ 143 h 195"/>
                <a:gd name="T86" fmla="*/ 231 w 300"/>
                <a:gd name="T87" fmla="*/ 139 h 195"/>
                <a:gd name="T88" fmla="*/ 229 w 300"/>
                <a:gd name="T89" fmla="*/ 132 h 195"/>
                <a:gd name="T90" fmla="*/ 221 w 300"/>
                <a:gd name="T91" fmla="*/ 115 h 195"/>
                <a:gd name="T92" fmla="*/ 229 w 300"/>
                <a:gd name="T93" fmla="*/ 106 h 195"/>
                <a:gd name="T94" fmla="*/ 238 w 300"/>
                <a:gd name="T95" fmla="*/ 102 h 195"/>
                <a:gd name="T96" fmla="*/ 220 w 300"/>
                <a:gd name="T97" fmla="*/ 102 h 195"/>
                <a:gd name="T98" fmla="*/ 221 w 300"/>
                <a:gd name="T99" fmla="*/ 90 h 195"/>
                <a:gd name="T100" fmla="*/ 234 w 300"/>
                <a:gd name="T101" fmla="*/ 87 h 195"/>
                <a:gd name="T102" fmla="*/ 238 w 300"/>
                <a:gd name="T103" fmla="*/ 89 h 195"/>
                <a:gd name="T104" fmla="*/ 259 w 300"/>
                <a:gd name="T105" fmla="*/ 77 h 195"/>
                <a:gd name="T106" fmla="*/ 271 w 300"/>
                <a:gd name="T107" fmla="*/ 72 h 195"/>
                <a:gd name="T108" fmla="*/ 281 w 300"/>
                <a:gd name="T109" fmla="*/ 60 h 195"/>
                <a:gd name="T110" fmla="*/ 295 w 300"/>
                <a:gd name="T111" fmla="*/ 4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0" h="195">
                  <a:moveTo>
                    <a:pt x="298" y="37"/>
                  </a:moveTo>
                  <a:cubicBezTo>
                    <a:pt x="298" y="35"/>
                    <a:pt x="294" y="36"/>
                    <a:pt x="293" y="37"/>
                  </a:cubicBezTo>
                  <a:cubicBezTo>
                    <a:pt x="291" y="37"/>
                    <a:pt x="290" y="38"/>
                    <a:pt x="288" y="39"/>
                  </a:cubicBezTo>
                  <a:cubicBezTo>
                    <a:pt x="286" y="40"/>
                    <a:pt x="279" y="40"/>
                    <a:pt x="279" y="37"/>
                  </a:cubicBezTo>
                  <a:cubicBezTo>
                    <a:pt x="277" y="33"/>
                    <a:pt x="276" y="31"/>
                    <a:pt x="272" y="29"/>
                  </a:cubicBezTo>
                  <a:cubicBezTo>
                    <a:pt x="269" y="28"/>
                    <a:pt x="263" y="28"/>
                    <a:pt x="262" y="24"/>
                  </a:cubicBezTo>
                  <a:cubicBezTo>
                    <a:pt x="261" y="18"/>
                    <a:pt x="259" y="11"/>
                    <a:pt x="255" y="6"/>
                  </a:cubicBezTo>
                  <a:cubicBezTo>
                    <a:pt x="252" y="3"/>
                    <a:pt x="248" y="3"/>
                    <a:pt x="244" y="1"/>
                  </a:cubicBezTo>
                  <a:cubicBezTo>
                    <a:pt x="240" y="0"/>
                    <a:pt x="233" y="1"/>
                    <a:pt x="229" y="3"/>
                  </a:cubicBezTo>
                  <a:cubicBezTo>
                    <a:pt x="228" y="4"/>
                    <a:pt x="226" y="5"/>
                    <a:pt x="225" y="6"/>
                  </a:cubicBezTo>
                  <a:cubicBezTo>
                    <a:pt x="225" y="7"/>
                    <a:pt x="228" y="7"/>
                    <a:pt x="228" y="8"/>
                  </a:cubicBezTo>
                  <a:cubicBezTo>
                    <a:pt x="229" y="12"/>
                    <a:pt x="224" y="15"/>
                    <a:pt x="223" y="18"/>
                  </a:cubicBezTo>
                  <a:cubicBezTo>
                    <a:pt x="222" y="19"/>
                    <a:pt x="222" y="20"/>
                    <a:pt x="222" y="21"/>
                  </a:cubicBezTo>
                  <a:cubicBezTo>
                    <a:pt x="222" y="22"/>
                    <a:pt x="222" y="22"/>
                    <a:pt x="222" y="23"/>
                  </a:cubicBezTo>
                  <a:cubicBezTo>
                    <a:pt x="222" y="25"/>
                    <a:pt x="219" y="25"/>
                    <a:pt x="217" y="26"/>
                  </a:cubicBezTo>
                  <a:cubicBezTo>
                    <a:pt x="216" y="26"/>
                    <a:pt x="215" y="27"/>
                    <a:pt x="214" y="27"/>
                  </a:cubicBezTo>
                  <a:cubicBezTo>
                    <a:pt x="213" y="27"/>
                    <a:pt x="208" y="25"/>
                    <a:pt x="208" y="25"/>
                  </a:cubicBezTo>
                  <a:cubicBezTo>
                    <a:pt x="207" y="27"/>
                    <a:pt x="206" y="30"/>
                    <a:pt x="205" y="32"/>
                  </a:cubicBezTo>
                  <a:cubicBezTo>
                    <a:pt x="205" y="33"/>
                    <a:pt x="204" y="34"/>
                    <a:pt x="204" y="35"/>
                  </a:cubicBezTo>
                  <a:cubicBezTo>
                    <a:pt x="204" y="35"/>
                    <a:pt x="202" y="41"/>
                    <a:pt x="205" y="39"/>
                  </a:cubicBezTo>
                  <a:cubicBezTo>
                    <a:pt x="206" y="38"/>
                    <a:pt x="206" y="38"/>
                    <a:pt x="208" y="38"/>
                  </a:cubicBezTo>
                  <a:cubicBezTo>
                    <a:pt x="209" y="38"/>
                    <a:pt x="211" y="40"/>
                    <a:pt x="212" y="39"/>
                  </a:cubicBezTo>
                  <a:cubicBezTo>
                    <a:pt x="216" y="36"/>
                    <a:pt x="219" y="38"/>
                    <a:pt x="222" y="42"/>
                  </a:cubicBezTo>
                  <a:cubicBezTo>
                    <a:pt x="223" y="43"/>
                    <a:pt x="225" y="45"/>
                    <a:pt x="224" y="46"/>
                  </a:cubicBezTo>
                  <a:cubicBezTo>
                    <a:pt x="224" y="46"/>
                    <a:pt x="220" y="45"/>
                    <a:pt x="219" y="45"/>
                  </a:cubicBezTo>
                  <a:cubicBezTo>
                    <a:pt x="216" y="46"/>
                    <a:pt x="212" y="46"/>
                    <a:pt x="209" y="47"/>
                  </a:cubicBezTo>
                  <a:cubicBezTo>
                    <a:pt x="206" y="48"/>
                    <a:pt x="206" y="54"/>
                    <a:pt x="202" y="54"/>
                  </a:cubicBezTo>
                  <a:cubicBezTo>
                    <a:pt x="200" y="54"/>
                    <a:pt x="198" y="53"/>
                    <a:pt x="197" y="55"/>
                  </a:cubicBezTo>
                  <a:cubicBezTo>
                    <a:pt x="196" y="56"/>
                    <a:pt x="194" y="58"/>
                    <a:pt x="192" y="58"/>
                  </a:cubicBezTo>
                  <a:cubicBezTo>
                    <a:pt x="189" y="57"/>
                    <a:pt x="183" y="53"/>
                    <a:pt x="182" y="59"/>
                  </a:cubicBezTo>
                  <a:cubicBezTo>
                    <a:pt x="182" y="61"/>
                    <a:pt x="184" y="62"/>
                    <a:pt x="184" y="63"/>
                  </a:cubicBezTo>
                  <a:cubicBezTo>
                    <a:pt x="184" y="65"/>
                    <a:pt x="181" y="65"/>
                    <a:pt x="180" y="66"/>
                  </a:cubicBezTo>
                  <a:cubicBezTo>
                    <a:pt x="177" y="69"/>
                    <a:pt x="176" y="72"/>
                    <a:pt x="172" y="72"/>
                  </a:cubicBezTo>
                  <a:cubicBezTo>
                    <a:pt x="167" y="72"/>
                    <a:pt x="162" y="72"/>
                    <a:pt x="157" y="73"/>
                  </a:cubicBezTo>
                  <a:cubicBezTo>
                    <a:pt x="155" y="74"/>
                    <a:pt x="151" y="78"/>
                    <a:pt x="150" y="77"/>
                  </a:cubicBezTo>
                  <a:cubicBezTo>
                    <a:pt x="148" y="77"/>
                    <a:pt x="147" y="75"/>
                    <a:pt x="146" y="75"/>
                  </a:cubicBezTo>
                  <a:cubicBezTo>
                    <a:pt x="144" y="75"/>
                    <a:pt x="143" y="75"/>
                    <a:pt x="141" y="75"/>
                  </a:cubicBezTo>
                  <a:cubicBezTo>
                    <a:pt x="139" y="74"/>
                    <a:pt x="137" y="74"/>
                    <a:pt x="135" y="72"/>
                  </a:cubicBezTo>
                  <a:cubicBezTo>
                    <a:pt x="133" y="71"/>
                    <a:pt x="132" y="71"/>
                    <a:pt x="131" y="70"/>
                  </a:cubicBezTo>
                  <a:cubicBezTo>
                    <a:pt x="127" y="70"/>
                    <a:pt x="125" y="70"/>
                    <a:pt x="121" y="70"/>
                  </a:cubicBezTo>
                  <a:cubicBezTo>
                    <a:pt x="118" y="70"/>
                    <a:pt x="113" y="71"/>
                    <a:pt x="109" y="70"/>
                  </a:cubicBezTo>
                  <a:cubicBezTo>
                    <a:pt x="108" y="70"/>
                    <a:pt x="107" y="68"/>
                    <a:pt x="107" y="67"/>
                  </a:cubicBezTo>
                  <a:cubicBezTo>
                    <a:pt x="105" y="65"/>
                    <a:pt x="104" y="63"/>
                    <a:pt x="102" y="61"/>
                  </a:cubicBezTo>
                  <a:cubicBezTo>
                    <a:pt x="99" y="59"/>
                    <a:pt x="97" y="56"/>
                    <a:pt x="94" y="56"/>
                  </a:cubicBezTo>
                  <a:cubicBezTo>
                    <a:pt x="92" y="56"/>
                    <a:pt x="81" y="56"/>
                    <a:pt x="83" y="52"/>
                  </a:cubicBezTo>
                  <a:cubicBezTo>
                    <a:pt x="85" y="48"/>
                    <a:pt x="84" y="41"/>
                    <a:pt x="79" y="38"/>
                  </a:cubicBezTo>
                  <a:cubicBezTo>
                    <a:pt x="75" y="35"/>
                    <a:pt x="70" y="35"/>
                    <a:pt x="69" y="29"/>
                  </a:cubicBezTo>
                  <a:cubicBezTo>
                    <a:pt x="68" y="30"/>
                    <a:pt x="67" y="29"/>
                    <a:pt x="66" y="30"/>
                  </a:cubicBezTo>
                  <a:cubicBezTo>
                    <a:pt x="65" y="31"/>
                    <a:pt x="65" y="31"/>
                    <a:pt x="65" y="32"/>
                  </a:cubicBezTo>
                  <a:cubicBezTo>
                    <a:pt x="63" y="35"/>
                    <a:pt x="60" y="34"/>
                    <a:pt x="59" y="37"/>
                  </a:cubicBezTo>
                  <a:cubicBezTo>
                    <a:pt x="59" y="39"/>
                    <a:pt x="61" y="41"/>
                    <a:pt x="60" y="42"/>
                  </a:cubicBezTo>
                  <a:cubicBezTo>
                    <a:pt x="59" y="43"/>
                    <a:pt x="57" y="44"/>
                    <a:pt x="56" y="44"/>
                  </a:cubicBezTo>
                  <a:cubicBezTo>
                    <a:pt x="55" y="45"/>
                    <a:pt x="54" y="43"/>
                    <a:pt x="53" y="44"/>
                  </a:cubicBezTo>
                  <a:cubicBezTo>
                    <a:pt x="51" y="44"/>
                    <a:pt x="50" y="43"/>
                    <a:pt x="48" y="42"/>
                  </a:cubicBezTo>
                  <a:cubicBezTo>
                    <a:pt x="47" y="41"/>
                    <a:pt x="46" y="46"/>
                    <a:pt x="45" y="47"/>
                  </a:cubicBezTo>
                  <a:cubicBezTo>
                    <a:pt x="45" y="48"/>
                    <a:pt x="44" y="50"/>
                    <a:pt x="44" y="51"/>
                  </a:cubicBezTo>
                  <a:cubicBezTo>
                    <a:pt x="44" y="53"/>
                    <a:pt x="45" y="53"/>
                    <a:pt x="45" y="54"/>
                  </a:cubicBezTo>
                  <a:cubicBezTo>
                    <a:pt x="45" y="56"/>
                    <a:pt x="39" y="54"/>
                    <a:pt x="39" y="54"/>
                  </a:cubicBezTo>
                  <a:cubicBezTo>
                    <a:pt x="37" y="55"/>
                    <a:pt x="33" y="55"/>
                    <a:pt x="32" y="56"/>
                  </a:cubicBezTo>
                  <a:cubicBezTo>
                    <a:pt x="33" y="55"/>
                    <a:pt x="34" y="62"/>
                    <a:pt x="34" y="63"/>
                  </a:cubicBezTo>
                  <a:cubicBezTo>
                    <a:pt x="35" y="64"/>
                    <a:pt x="36" y="65"/>
                    <a:pt x="37" y="66"/>
                  </a:cubicBezTo>
                  <a:cubicBezTo>
                    <a:pt x="37" y="67"/>
                    <a:pt x="34" y="69"/>
                    <a:pt x="33" y="70"/>
                  </a:cubicBezTo>
                  <a:cubicBezTo>
                    <a:pt x="32" y="71"/>
                    <a:pt x="33" y="74"/>
                    <a:pt x="32" y="74"/>
                  </a:cubicBezTo>
                  <a:cubicBezTo>
                    <a:pt x="31" y="75"/>
                    <a:pt x="29" y="75"/>
                    <a:pt x="28" y="76"/>
                  </a:cubicBezTo>
                  <a:cubicBezTo>
                    <a:pt x="26" y="77"/>
                    <a:pt x="25" y="78"/>
                    <a:pt x="24" y="79"/>
                  </a:cubicBezTo>
                  <a:cubicBezTo>
                    <a:pt x="22" y="79"/>
                    <a:pt x="21" y="79"/>
                    <a:pt x="19" y="80"/>
                  </a:cubicBezTo>
                  <a:cubicBezTo>
                    <a:pt x="17" y="80"/>
                    <a:pt x="16" y="81"/>
                    <a:pt x="15" y="83"/>
                  </a:cubicBezTo>
                  <a:cubicBezTo>
                    <a:pt x="15" y="83"/>
                    <a:pt x="11" y="84"/>
                    <a:pt x="11" y="84"/>
                  </a:cubicBezTo>
                  <a:cubicBezTo>
                    <a:pt x="11" y="84"/>
                    <a:pt x="11" y="83"/>
                    <a:pt x="11" y="83"/>
                  </a:cubicBezTo>
                  <a:cubicBezTo>
                    <a:pt x="10" y="83"/>
                    <a:pt x="9" y="83"/>
                    <a:pt x="7" y="83"/>
                  </a:cubicBezTo>
                  <a:cubicBezTo>
                    <a:pt x="6" y="83"/>
                    <a:pt x="3" y="85"/>
                    <a:pt x="3" y="86"/>
                  </a:cubicBezTo>
                  <a:cubicBezTo>
                    <a:pt x="2" y="88"/>
                    <a:pt x="1" y="90"/>
                    <a:pt x="1" y="91"/>
                  </a:cubicBezTo>
                  <a:cubicBezTo>
                    <a:pt x="0" y="93"/>
                    <a:pt x="3" y="95"/>
                    <a:pt x="4" y="95"/>
                  </a:cubicBezTo>
                  <a:cubicBezTo>
                    <a:pt x="7" y="95"/>
                    <a:pt x="6" y="95"/>
                    <a:pt x="7" y="98"/>
                  </a:cubicBezTo>
                  <a:cubicBezTo>
                    <a:pt x="7" y="99"/>
                    <a:pt x="8" y="99"/>
                    <a:pt x="8" y="101"/>
                  </a:cubicBezTo>
                  <a:cubicBezTo>
                    <a:pt x="8" y="101"/>
                    <a:pt x="7" y="103"/>
                    <a:pt x="7" y="103"/>
                  </a:cubicBezTo>
                  <a:cubicBezTo>
                    <a:pt x="9" y="104"/>
                    <a:pt x="10" y="104"/>
                    <a:pt x="11" y="105"/>
                  </a:cubicBezTo>
                  <a:cubicBezTo>
                    <a:pt x="13" y="107"/>
                    <a:pt x="12" y="109"/>
                    <a:pt x="14" y="110"/>
                  </a:cubicBezTo>
                  <a:cubicBezTo>
                    <a:pt x="16" y="111"/>
                    <a:pt x="18" y="112"/>
                    <a:pt x="20" y="113"/>
                  </a:cubicBezTo>
                  <a:cubicBezTo>
                    <a:pt x="21" y="113"/>
                    <a:pt x="22" y="112"/>
                    <a:pt x="23" y="111"/>
                  </a:cubicBezTo>
                  <a:cubicBezTo>
                    <a:pt x="26" y="109"/>
                    <a:pt x="31" y="110"/>
                    <a:pt x="33" y="113"/>
                  </a:cubicBezTo>
                  <a:cubicBezTo>
                    <a:pt x="34" y="115"/>
                    <a:pt x="32" y="116"/>
                    <a:pt x="31" y="117"/>
                  </a:cubicBezTo>
                  <a:cubicBezTo>
                    <a:pt x="30" y="118"/>
                    <a:pt x="30" y="118"/>
                    <a:pt x="30" y="119"/>
                  </a:cubicBezTo>
                  <a:cubicBezTo>
                    <a:pt x="29" y="121"/>
                    <a:pt x="28" y="121"/>
                    <a:pt x="27" y="121"/>
                  </a:cubicBezTo>
                  <a:cubicBezTo>
                    <a:pt x="24" y="123"/>
                    <a:pt x="32" y="126"/>
                    <a:pt x="29" y="128"/>
                  </a:cubicBezTo>
                  <a:cubicBezTo>
                    <a:pt x="28" y="130"/>
                    <a:pt x="27" y="129"/>
                    <a:pt x="25" y="129"/>
                  </a:cubicBezTo>
                  <a:cubicBezTo>
                    <a:pt x="21" y="128"/>
                    <a:pt x="26" y="132"/>
                    <a:pt x="26" y="132"/>
                  </a:cubicBezTo>
                  <a:cubicBezTo>
                    <a:pt x="26" y="134"/>
                    <a:pt x="25" y="135"/>
                    <a:pt x="27" y="135"/>
                  </a:cubicBezTo>
                  <a:cubicBezTo>
                    <a:pt x="29" y="136"/>
                    <a:pt x="29" y="137"/>
                    <a:pt x="31" y="138"/>
                  </a:cubicBezTo>
                  <a:cubicBezTo>
                    <a:pt x="33" y="138"/>
                    <a:pt x="34" y="140"/>
                    <a:pt x="36" y="141"/>
                  </a:cubicBezTo>
                  <a:cubicBezTo>
                    <a:pt x="36" y="141"/>
                    <a:pt x="37" y="142"/>
                    <a:pt x="38" y="142"/>
                  </a:cubicBezTo>
                  <a:cubicBezTo>
                    <a:pt x="39" y="142"/>
                    <a:pt x="38" y="140"/>
                    <a:pt x="40" y="140"/>
                  </a:cubicBezTo>
                  <a:cubicBezTo>
                    <a:pt x="44" y="140"/>
                    <a:pt x="46" y="147"/>
                    <a:pt x="50" y="147"/>
                  </a:cubicBezTo>
                  <a:cubicBezTo>
                    <a:pt x="52" y="147"/>
                    <a:pt x="52" y="150"/>
                    <a:pt x="54" y="150"/>
                  </a:cubicBezTo>
                  <a:cubicBezTo>
                    <a:pt x="56" y="151"/>
                    <a:pt x="57" y="153"/>
                    <a:pt x="58" y="153"/>
                  </a:cubicBezTo>
                  <a:cubicBezTo>
                    <a:pt x="60" y="151"/>
                    <a:pt x="60" y="154"/>
                    <a:pt x="62" y="154"/>
                  </a:cubicBezTo>
                  <a:cubicBezTo>
                    <a:pt x="63" y="154"/>
                    <a:pt x="63" y="153"/>
                    <a:pt x="64" y="153"/>
                  </a:cubicBezTo>
                  <a:cubicBezTo>
                    <a:pt x="65" y="153"/>
                    <a:pt x="65" y="154"/>
                    <a:pt x="66" y="155"/>
                  </a:cubicBezTo>
                  <a:cubicBezTo>
                    <a:pt x="68" y="155"/>
                    <a:pt x="70" y="155"/>
                    <a:pt x="72" y="154"/>
                  </a:cubicBezTo>
                  <a:cubicBezTo>
                    <a:pt x="75" y="153"/>
                    <a:pt x="73" y="155"/>
                    <a:pt x="74" y="156"/>
                  </a:cubicBezTo>
                  <a:cubicBezTo>
                    <a:pt x="74" y="156"/>
                    <a:pt x="76" y="153"/>
                    <a:pt x="77" y="153"/>
                  </a:cubicBezTo>
                  <a:cubicBezTo>
                    <a:pt x="78" y="152"/>
                    <a:pt x="80" y="152"/>
                    <a:pt x="81" y="153"/>
                  </a:cubicBezTo>
                  <a:cubicBezTo>
                    <a:pt x="83" y="155"/>
                    <a:pt x="85" y="153"/>
                    <a:pt x="87" y="154"/>
                  </a:cubicBezTo>
                  <a:cubicBezTo>
                    <a:pt x="89" y="155"/>
                    <a:pt x="91" y="153"/>
                    <a:pt x="92" y="151"/>
                  </a:cubicBezTo>
                  <a:cubicBezTo>
                    <a:pt x="93" y="151"/>
                    <a:pt x="93" y="150"/>
                    <a:pt x="94" y="150"/>
                  </a:cubicBezTo>
                  <a:cubicBezTo>
                    <a:pt x="95" y="149"/>
                    <a:pt x="96" y="150"/>
                    <a:pt x="97" y="149"/>
                  </a:cubicBezTo>
                  <a:cubicBezTo>
                    <a:pt x="98" y="148"/>
                    <a:pt x="99" y="146"/>
                    <a:pt x="101" y="147"/>
                  </a:cubicBezTo>
                  <a:cubicBezTo>
                    <a:pt x="103" y="148"/>
                    <a:pt x="103" y="148"/>
                    <a:pt x="106" y="146"/>
                  </a:cubicBezTo>
                  <a:cubicBezTo>
                    <a:pt x="107" y="145"/>
                    <a:pt x="109" y="148"/>
                    <a:pt x="109" y="149"/>
                  </a:cubicBezTo>
                  <a:cubicBezTo>
                    <a:pt x="108" y="151"/>
                    <a:pt x="106" y="152"/>
                    <a:pt x="108" y="152"/>
                  </a:cubicBezTo>
                  <a:cubicBezTo>
                    <a:pt x="111" y="152"/>
                    <a:pt x="111" y="152"/>
                    <a:pt x="114" y="151"/>
                  </a:cubicBezTo>
                  <a:cubicBezTo>
                    <a:pt x="115" y="151"/>
                    <a:pt x="116" y="154"/>
                    <a:pt x="116" y="155"/>
                  </a:cubicBezTo>
                  <a:cubicBezTo>
                    <a:pt x="116" y="155"/>
                    <a:pt x="116" y="157"/>
                    <a:pt x="117" y="156"/>
                  </a:cubicBezTo>
                  <a:cubicBezTo>
                    <a:pt x="117" y="156"/>
                    <a:pt x="119" y="156"/>
                    <a:pt x="119" y="157"/>
                  </a:cubicBezTo>
                  <a:cubicBezTo>
                    <a:pt x="119" y="158"/>
                    <a:pt x="117" y="159"/>
                    <a:pt x="118" y="160"/>
                  </a:cubicBezTo>
                  <a:cubicBezTo>
                    <a:pt x="119" y="162"/>
                    <a:pt x="118" y="165"/>
                    <a:pt x="117" y="166"/>
                  </a:cubicBezTo>
                  <a:cubicBezTo>
                    <a:pt x="116" y="168"/>
                    <a:pt x="114" y="169"/>
                    <a:pt x="113" y="170"/>
                  </a:cubicBezTo>
                  <a:cubicBezTo>
                    <a:pt x="113" y="171"/>
                    <a:pt x="113" y="176"/>
                    <a:pt x="112" y="175"/>
                  </a:cubicBezTo>
                  <a:cubicBezTo>
                    <a:pt x="113" y="176"/>
                    <a:pt x="119" y="173"/>
                    <a:pt x="120" y="175"/>
                  </a:cubicBezTo>
                  <a:cubicBezTo>
                    <a:pt x="120" y="175"/>
                    <a:pt x="118" y="176"/>
                    <a:pt x="119" y="178"/>
                  </a:cubicBezTo>
                  <a:cubicBezTo>
                    <a:pt x="120" y="180"/>
                    <a:pt x="123" y="180"/>
                    <a:pt x="122" y="181"/>
                  </a:cubicBezTo>
                  <a:cubicBezTo>
                    <a:pt x="122" y="182"/>
                    <a:pt x="121" y="184"/>
                    <a:pt x="121" y="185"/>
                  </a:cubicBezTo>
                  <a:cubicBezTo>
                    <a:pt x="122" y="186"/>
                    <a:pt x="125" y="185"/>
                    <a:pt x="125" y="186"/>
                  </a:cubicBezTo>
                  <a:cubicBezTo>
                    <a:pt x="125" y="186"/>
                    <a:pt x="125" y="187"/>
                    <a:pt x="125" y="187"/>
                  </a:cubicBezTo>
                  <a:cubicBezTo>
                    <a:pt x="125" y="189"/>
                    <a:pt x="126" y="188"/>
                    <a:pt x="127" y="188"/>
                  </a:cubicBezTo>
                  <a:cubicBezTo>
                    <a:pt x="128" y="188"/>
                    <a:pt x="129" y="187"/>
                    <a:pt x="130" y="188"/>
                  </a:cubicBezTo>
                  <a:cubicBezTo>
                    <a:pt x="131" y="188"/>
                    <a:pt x="132" y="189"/>
                    <a:pt x="133" y="190"/>
                  </a:cubicBezTo>
                  <a:cubicBezTo>
                    <a:pt x="135" y="191"/>
                    <a:pt x="134" y="187"/>
                    <a:pt x="134" y="186"/>
                  </a:cubicBezTo>
                  <a:cubicBezTo>
                    <a:pt x="132" y="182"/>
                    <a:pt x="134" y="184"/>
                    <a:pt x="136" y="182"/>
                  </a:cubicBezTo>
                  <a:cubicBezTo>
                    <a:pt x="138" y="181"/>
                    <a:pt x="137" y="182"/>
                    <a:pt x="139" y="183"/>
                  </a:cubicBezTo>
                  <a:cubicBezTo>
                    <a:pt x="139" y="183"/>
                    <a:pt x="141" y="182"/>
                    <a:pt x="141" y="182"/>
                  </a:cubicBezTo>
                  <a:cubicBezTo>
                    <a:pt x="141" y="183"/>
                    <a:pt x="143" y="181"/>
                    <a:pt x="143" y="182"/>
                  </a:cubicBezTo>
                  <a:cubicBezTo>
                    <a:pt x="144" y="183"/>
                    <a:pt x="144" y="184"/>
                    <a:pt x="146" y="182"/>
                  </a:cubicBezTo>
                  <a:cubicBezTo>
                    <a:pt x="147" y="181"/>
                    <a:pt x="147" y="182"/>
                    <a:pt x="148" y="181"/>
                  </a:cubicBezTo>
                  <a:cubicBezTo>
                    <a:pt x="149" y="180"/>
                    <a:pt x="149" y="178"/>
                    <a:pt x="151" y="178"/>
                  </a:cubicBezTo>
                  <a:cubicBezTo>
                    <a:pt x="152" y="178"/>
                    <a:pt x="153" y="180"/>
                    <a:pt x="155" y="180"/>
                  </a:cubicBezTo>
                  <a:cubicBezTo>
                    <a:pt x="155" y="180"/>
                    <a:pt x="159" y="181"/>
                    <a:pt x="159" y="181"/>
                  </a:cubicBezTo>
                  <a:cubicBezTo>
                    <a:pt x="159" y="182"/>
                    <a:pt x="157" y="183"/>
                    <a:pt x="157" y="184"/>
                  </a:cubicBezTo>
                  <a:cubicBezTo>
                    <a:pt x="158" y="185"/>
                    <a:pt x="160" y="186"/>
                    <a:pt x="161" y="187"/>
                  </a:cubicBezTo>
                  <a:cubicBezTo>
                    <a:pt x="163" y="188"/>
                    <a:pt x="167" y="189"/>
                    <a:pt x="168" y="186"/>
                  </a:cubicBezTo>
                  <a:cubicBezTo>
                    <a:pt x="168" y="186"/>
                    <a:pt x="170" y="188"/>
                    <a:pt x="170" y="188"/>
                  </a:cubicBezTo>
                  <a:cubicBezTo>
                    <a:pt x="171" y="189"/>
                    <a:pt x="172" y="187"/>
                    <a:pt x="174" y="188"/>
                  </a:cubicBezTo>
                  <a:cubicBezTo>
                    <a:pt x="175" y="189"/>
                    <a:pt x="173" y="190"/>
                    <a:pt x="173" y="191"/>
                  </a:cubicBezTo>
                  <a:cubicBezTo>
                    <a:pt x="173" y="192"/>
                    <a:pt x="175" y="194"/>
                    <a:pt x="175" y="195"/>
                  </a:cubicBezTo>
                  <a:cubicBezTo>
                    <a:pt x="176" y="195"/>
                    <a:pt x="177" y="194"/>
                    <a:pt x="178" y="194"/>
                  </a:cubicBezTo>
                  <a:cubicBezTo>
                    <a:pt x="178" y="193"/>
                    <a:pt x="175" y="192"/>
                    <a:pt x="176" y="191"/>
                  </a:cubicBezTo>
                  <a:cubicBezTo>
                    <a:pt x="178" y="188"/>
                    <a:pt x="180" y="188"/>
                    <a:pt x="183" y="187"/>
                  </a:cubicBezTo>
                  <a:cubicBezTo>
                    <a:pt x="185" y="186"/>
                    <a:pt x="187" y="186"/>
                    <a:pt x="189" y="186"/>
                  </a:cubicBezTo>
                  <a:cubicBezTo>
                    <a:pt x="190" y="186"/>
                    <a:pt x="190" y="184"/>
                    <a:pt x="191" y="184"/>
                  </a:cubicBezTo>
                  <a:cubicBezTo>
                    <a:pt x="193" y="184"/>
                    <a:pt x="192" y="183"/>
                    <a:pt x="192" y="182"/>
                  </a:cubicBezTo>
                  <a:cubicBezTo>
                    <a:pt x="192" y="183"/>
                    <a:pt x="196" y="182"/>
                    <a:pt x="196" y="182"/>
                  </a:cubicBezTo>
                  <a:cubicBezTo>
                    <a:pt x="198" y="181"/>
                    <a:pt x="200" y="182"/>
                    <a:pt x="202" y="182"/>
                  </a:cubicBezTo>
                  <a:cubicBezTo>
                    <a:pt x="204" y="182"/>
                    <a:pt x="205" y="181"/>
                    <a:pt x="207" y="180"/>
                  </a:cubicBezTo>
                  <a:cubicBezTo>
                    <a:pt x="208" y="180"/>
                    <a:pt x="208" y="177"/>
                    <a:pt x="209" y="177"/>
                  </a:cubicBezTo>
                  <a:cubicBezTo>
                    <a:pt x="211" y="177"/>
                    <a:pt x="212" y="176"/>
                    <a:pt x="213" y="175"/>
                  </a:cubicBezTo>
                  <a:cubicBezTo>
                    <a:pt x="214" y="175"/>
                    <a:pt x="215" y="174"/>
                    <a:pt x="215" y="173"/>
                  </a:cubicBezTo>
                  <a:cubicBezTo>
                    <a:pt x="214" y="173"/>
                    <a:pt x="218" y="172"/>
                    <a:pt x="218" y="172"/>
                  </a:cubicBezTo>
                  <a:cubicBezTo>
                    <a:pt x="219" y="171"/>
                    <a:pt x="220" y="169"/>
                    <a:pt x="221" y="168"/>
                  </a:cubicBezTo>
                  <a:cubicBezTo>
                    <a:pt x="222" y="167"/>
                    <a:pt x="222" y="167"/>
                    <a:pt x="222" y="166"/>
                  </a:cubicBezTo>
                  <a:cubicBezTo>
                    <a:pt x="223" y="164"/>
                    <a:pt x="221" y="165"/>
                    <a:pt x="221" y="164"/>
                  </a:cubicBezTo>
                  <a:cubicBezTo>
                    <a:pt x="221" y="164"/>
                    <a:pt x="226" y="164"/>
                    <a:pt x="223" y="162"/>
                  </a:cubicBezTo>
                  <a:cubicBezTo>
                    <a:pt x="222" y="161"/>
                    <a:pt x="223" y="161"/>
                    <a:pt x="224" y="161"/>
                  </a:cubicBezTo>
                  <a:cubicBezTo>
                    <a:pt x="225" y="161"/>
                    <a:pt x="225" y="160"/>
                    <a:pt x="226" y="159"/>
                  </a:cubicBezTo>
                  <a:cubicBezTo>
                    <a:pt x="227" y="158"/>
                    <a:pt x="227" y="157"/>
                    <a:pt x="228" y="156"/>
                  </a:cubicBezTo>
                  <a:cubicBezTo>
                    <a:pt x="228" y="156"/>
                    <a:pt x="228" y="154"/>
                    <a:pt x="228" y="154"/>
                  </a:cubicBezTo>
                  <a:cubicBezTo>
                    <a:pt x="229" y="153"/>
                    <a:pt x="230" y="153"/>
                    <a:pt x="231" y="152"/>
                  </a:cubicBezTo>
                  <a:cubicBezTo>
                    <a:pt x="232" y="151"/>
                    <a:pt x="231" y="150"/>
                    <a:pt x="231" y="150"/>
                  </a:cubicBezTo>
                  <a:cubicBezTo>
                    <a:pt x="231" y="149"/>
                    <a:pt x="232" y="149"/>
                    <a:pt x="232" y="149"/>
                  </a:cubicBezTo>
                  <a:cubicBezTo>
                    <a:pt x="233" y="149"/>
                    <a:pt x="232" y="147"/>
                    <a:pt x="232" y="147"/>
                  </a:cubicBezTo>
                  <a:cubicBezTo>
                    <a:pt x="232" y="147"/>
                    <a:pt x="234" y="148"/>
                    <a:pt x="234" y="147"/>
                  </a:cubicBezTo>
                  <a:cubicBezTo>
                    <a:pt x="236" y="146"/>
                    <a:pt x="234" y="146"/>
                    <a:pt x="233" y="145"/>
                  </a:cubicBezTo>
                  <a:cubicBezTo>
                    <a:pt x="233" y="145"/>
                    <a:pt x="236" y="143"/>
                    <a:pt x="236" y="143"/>
                  </a:cubicBezTo>
                  <a:cubicBezTo>
                    <a:pt x="235" y="145"/>
                    <a:pt x="232" y="142"/>
                    <a:pt x="231" y="141"/>
                  </a:cubicBezTo>
                  <a:cubicBezTo>
                    <a:pt x="231" y="141"/>
                    <a:pt x="230" y="142"/>
                    <a:pt x="229" y="142"/>
                  </a:cubicBezTo>
                  <a:cubicBezTo>
                    <a:pt x="228" y="143"/>
                    <a:pt x="227" y="141"/>
                    <a:pt x="226" y="142"/>
                  </a:cubicBezTo>
                  <a:cubicBezTo>
                    <a:pt x="228" y="141"/>
                    <a:pt x="230" y="140"/>
                    <a:pt x="231" y="139"/>
                  </a:cubicBezTo>
                  <a:cubicBezTo>
                    <a:pt x="232" y="138"/>
                    <a:pt x="235" y="138"/>
                    <a:pt x="233" y="136"/>
                  </a:cubicBezTo>
                  <a:cubicBezTo>
                    <a:pt x="231" y="135"/>
                    <a:pt x="230" y="134"/>
                    <a:pt x="228" y="132"/>
                  </a:cubicBezTo>
                  <a:cubicBezTo>
                    <a:pt x="228" y="131"/>
                    <a:pt x="223" y="133"/>
                    <a:pt x="223" y="130"/>
                  </a:cubicBezTo>
                  <a:cubicBezTo>
                    <a:pt x="223" y="132"/>
                    <a:pt x="228" y="132"/>
                    <a:pt x="229" y="132"/>
                  </a:cubicBezTo>
                  <a:cubicBezTo>
                    <a:pt x="230" y="132"/>
                    <a:pt x="233" y="135"/>
                    <a:pt x="234" y="133"/>
                  </a:cubicBezTo>
                  <a:cubicBezTo>
                    <a:pt x="235" y="131"/>
                    <a:pt x="229" y="129"/>
                    <a:pt x="229" y="127"/>
                  </a:cubicBezTo>
                  <a:cubicBezTo>
                    <a:pt x="228" y="125"/>
                    <a:pt x="228" y="121"/>
                    <a:pt x="226" y="120"/>
                  </a:cubicBezTo>
                  <a:cubicBezTo>
                    <a:pt x="225" y="118"/>
                    <a:pt x="219" y="118"/>
                    <a:pt x="221" y="115"/>
                  </a:cubicBezTo>
                  <a:cubicBezTo>
                    <a:pt x="222" y="113"/>
                    <a:pt x="223" y="112"/>
                    <a:pt x="224" y="111"/>
                  </a:cubicBezTo>
                  <a:cubicBezTo>
                    <a:pt x="226" y="109"/>
                    <a:pt x="224" y="110"/>
                    <a:pt x="225" y="109"/>
                  </a:cubicBezTo>
                  <a:cubicBezTo>
                    <a:pt x="225" y="108"/>
                    <a:pt x="228" y="109"/>
                    <a:pt x="228" y="109"/>
                  </a:cubicBezTo>
                  <a:cubicBezTo>
                    <a:pt x="229" y="108"/>
                    <a:pt x="227" y="107"/>
                    <a:pt x="229" y="106"/>
                  </a:cubicBezTo>
                  <a:cubicBezTo>
                    <a:pt x="231" y="106"/>
                    <a:pt x="232" y="105"/>
                    <a:pt x="233" y="104"/>
                  </a:cubicBezTo>
                  <a:cubicBezTo>
                    <a:pt x="234" y="104"/>
                    <a:pt x="235" y="104"/>
                    <a:pt x="235" y="104"/>
                  </a:cubicBezTo>
                  <a:cubicBezTo>
                    <a:pt x="236" y="104"/>
                    <a:pt x="235" y="105"/>
                    <a:pt x="236" y="105"/>
                  </a:cubicBezTo>
                  <a:cubicBezTo>
                    <a:pt x="237" y="106"/>
                    <a:pt x="238" y="103"/>
                    <a:pt x="238" y="102"/>
                  </a:cubicBezTo>
                  <a:cubicBezTo>
                    <a:pt x="236" y="100"/>
                    <a:pt x="234" y="101"/>
                    <a:pt x="233" y="101"/>
                  </a:cubicBezTo>
                  <a:cubicBezTo>
                    <a:pt x="231" y="101"/>
                    <a:pt x="230" y="99"/>
                    <a:pt x="228" y="100"/>
                  </a:cubicBezTo>
                  <a:cubicBezTo>
                    <a:pt x="227" y="100"/>
                    <a:pt x="226" y="102"/>
                    <a:pt x="224" y="102"/>
                  </a:cubicBezTo>
                  <a:cubicBezTo>
                    <a:pt x="223" y="103"/>
                    <a:pt x="221" y="103"/>
                    <a:pt x="220" y="102"/>
                  </a:cubicBezTo>
                  <a:cubicBezTo>
                    <a:pt x="219" y="101"/>
                    <a:pt x="221" y="99"/>
                    <a:pt x="220" y="98"/>
                  </a:cubicBezTo>
                  <a:cubicBezTo>
                    <a:pt x="218" y="97"/>
                    <a:pt x="210" y="97"/>
                    <a:pt x="213" y="92"/>
                  </a:cubicBezTo>
                  <a:cubicBezTo>
                    <a:pt x="214" y="91"/>
                    <a:pt x="215" y="92"/>
                    <a:pt x="217" y="92"/>
                  </a:cubicBezTo>
                  <a:cubicBezTo>
                    <a:pt x="218" y="92"/>
                    <a:pt x="220" y="91"/>
                    <a:pt x="221" y="90"/>
                  </a:cubicBezTo>
                  <a:cubicBezTo>
                    <a:pt x="223" y="87"/>
                    <a:pt x="226" y="85"/>
                    <a:pt x="229" y="83"/>
                  </a:cubicBezTo>
                  <a:cubicBezTo>
                    <a:pt x="230" y="81"/>
                    <a:pt x="231" y="81"/>
                    <a:pt x="233" y="81"/>
                  </a:cubicBezTo>
                  <a:cubicBezTo>
                    <a:pt x="233" y="82"/>
                    <a:pt x="236" y="82"/>
                    <a:pt x="236" y="83"/>
                  </a:cubicBezTo>
                  <a:cubicBezTo>
                    <a:pt x="235" y="84"/>
                    <a:pt x="235" y="86"/>
                    <a:pt x="234" y="87"/>
                  </a:cubicBezTo>
                  <a:cubicBezTo>
                    <a:pt x="233" y="87"/>
                    <a:pt x="231" y="88"/>
                    <a:pt x="231" y="89"/>
                  </a:cubicBezTo>
                  <a:cubicBezTo>
                    <a:pt x="231" y="90"/>
                    <a:pt x="234" y="90"/>
                    <a:pt x="234" y="90"/>
                  </a:cubicBezTo>
                  <a:cubicBezTo>
                    <a:pt x="234" y="90"/>
                    <a:pt x="230" y="93"/>
                    <a:pt x="231" y="93"/>
                  </a:cubicBezTo>
                  <a:cubicBezTo>
                    <a:pt x="232" y="94"/>
                    <a:pt x="237" y="89"/>
                    <a:pt x="238" y="89"/>
                  </a:cubicBezTo>
                  <a:cubicBezTo>
                    <a:pt x="240" y="88"/>
                    <a:pt x="242" y="87"/>
                    <a:pt x="244" y="87"/>
                  </a:cubicBezTo>
                  <a:cubicBezTo>
                    <a:pt x="246" y="87"/>
                    <a:pt x="246" y="87"/>
                    <a:pt x="247" y="85"/>
                  </a:cubicBezTo>
                  <a:cubicBezTo>
                    <a:pt x="249" y="84"/>
                    <a:pt x="252" y="83"/>
                    <a:pt x="254" y="81"/>
                  </a:cubicBezTo>
                  <a:cubicBezTo>
                    <a:pt x="255" y="80"/>
                    <a:pt x="257" y="77"/>
                    <a:pt x="259" y="77"/>
                  </a:cubicBezTo>
                  <a:cubicBezTo>
                    <a:pt x="260" y="76"/>
                    <a:pt x="266" y="80"/>
                    <a:pt x="266" y="77"/>
                  </a:cubicBezTo>
                  <a:cubicBezTo>
                    <a:pt x="266" y="76"/>
                    <a:pt x="265" y="75"/>
                    <a:pt x="266" y="74"/>
                  </a:cubicBezTo>
                  <a:cubicBezTo>
                    <a:pt x="267" y="74"/>
                    <a:pt x="268" y="74"/>
                    <a:pt x="269" y="74"/>
                  </a:cubicBezTo>
                  <a:cubicBezTo>
                    <a:pt x="271" y="74"/>
                    <a:pt x="270" y="73"/>
                    <a:pt x="271" y="72"/>
                  </a:cubicBezTo>
                  <a:cubicBezTo>
                    <a:pt x="273" y="71"/>
                    <a:pt x="274" y="72"/>
                    <a:pt x="274" y="70"/>
                  </a:cubicBezTo>
                  <a:cubicBezTo>
                    <a:pt x="274" y="67"/>
                    <a:pt x="277" y="70"/>
                    <a:pt x="278" y="71"/>
                  </a:cubicBezTo>
                  <a:cubicBezTo>
                    <a:pt x="278" y="69"/>
                    <a:pt x="281" y="69"/>
                    <a:pt x="281" y="67"/>
                  </a:cubicBezTo>
                  <a:cubicBezTo>
                    <a:pt x="281" y="65"/>
                    <a:pt x="282" y="62"/>
                    <a:pt x="281" y="60"/>
                  </a:cubicBezTo>
                  <a:cubicBezTo>
                    <a:pt x="279" y="57"/>
                    <a:pt x="280" y="58"/>
                    <a:pt x="282" y="56"/>
                  </a:cubicBezTo>
                  <a:cubicBezTo>
                    <a:pt x="284" y="55"/>
                    <a:pt x="285" y="54"/>
                    <a:pt x="287" y="55"/>
                  </a:cubicBezTo>
                  <a:cubicBezTo>
                    <a:pt x="290" y="56"/>
                    <a:pt x="290" y="56"/>
                    <a:pt x="291" y="53"/>
                  </a:cubicBezTo>
                  <a:cubicBezTo>
                    <a:pt x="292" y="51"/>
                    <a:pt x="294" y="50"/>
                    <a:pt x="295" y="47"/>
                  </a:cubicBezTo>
                  <a:cubicBezTo>
                    <a:pt x="295" y="45"/>
                    <a:pt x="296" y="43"/>
                    <a:pt x="298" y="41"/>
                  </a:cubicBezTo>
                  <a:cubicBezTo>
                    <a:pt x="300" y="39"/>
                    <a:pt x="298" y="39"/>
                    <a:pt x="298" y="37"/>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3" name="Freeform 716"/>
            <p:cNvSpPr>
              <a:spLocks/>
            </p:cNvSpPr>
            <p:nvPr/>
          </p:nvSpPr>
          <p:spPr bwMode="auto">
            <a:xfrm>
              <a:off x="7876034" y="3178607"/>
              <a:ext cx="732675" cy="318553"/>
            </a:xfrm>
            <a:custGeom>
              <a:avLst/>
              <a:gdLst>
                <a:gd name="T0" fmla="*/ 0 w 157"/>
                <a:gd name="T1" fmla="*/ 19 h 68"/>
                <a:gd name="T2" fmla="*/ 7 w 157"/>
                <a:gd name="T3" fmla="*/ 26 h 68"/>
                <a:gd name="T4" fmla="*/ 12 w 157"/>
                <a:gd name="T5" fmla="*/ 29 h 68"/>
                <a:gd name="T6" fmla="*/ 15 w 157"/>
                <a:gd name="T7" fmla="*/ 36 h 68"/>
                <a:gd name="T8" fmla="*/ 15 w 157"/>
                <a:gd name="T9" fmla="*/ 38 h 68"/>
                <a:gd name="T10" fmla="*/ 15 w 157"/>
                <a:gd name="T11" fmla="*/ 40 h 68"/>
                <a:gd name="T12" fmla="*/ 16 w 157"/>
                <a:gd name="T13" fmla="*/ 45 h 68"/>
                <a:gd name="T14" fmla="*/ 28 w 157"/>
                <a:gd name="T15" fmla="*/ 47 h 68"/>
                <a:gd name="T16" fmla="*/ 36 w 157"/>
                <a:gd name="T17" fmla="*/ 54 h 68"/>
                <a:gd name="T18" fmla="*/ 39 w 157"/>
                <a:gd name="T19" fmla="*/ 59 h 68"/>
                <a:gd name="T20" fmla="*/ 44 w 157"/>
                <a:gd name="T21" fmla="*/ 60 h 68"/>
                <a:gd name="T22" fmla="*/ 56 w 157"/>
                <a:gd name="T23" fmla="*/ 60 h 68"/>
                <a:gd name="T24" fmla="*/ 64 w 157"/>
                <a:gd name="T25" fmla="*/ 61 h 68"/>
                <a:gd name="T26" fmla="*/ 69 w 157"/>
                <a:gd name="T27" fmla="*/ 64 h 68"/>
                <a:gd name="T28" fmla="*/ 76 w 157"/>
                <a:gd name="T29" fmla="*/ 66 h 68"/>
                <a:gd name="T30" fmla="*/ 81 w 157"/>
                <a:gd name="T31" fmla="*/ 67 h 68"/>
                <a:gd name="T32" fmla="*/ 93 w 157"/>
                <a:gd name="T33" fmla="*/ 62 h 68"/>
                <a:gd name="T34" fmla="*/ 106 w 157"/>
                <a:gd name="T35" fmla="*/ 61 h 68"/>
                <a:gd name="T36" fmla="*/ 113 w 157"/>
                <a:gd name="T37" fmla="*/ 55 h 68"/>
                <a:gd name="T38" fmla="*/ 114 w 157"/>
                <a:gd name="T39" fmla="*/ 51 h 68"/>
                <a:gd name="T40" fmla="*/ 115 w 157"/>
                <a:gd name="T41" fmla="*/ 47 h 68"/>
                <a:gd name="T42" fmla="*/ 126 w 157"/>
                <a:gd name="T43" fmla="*/ 46 h 68"/>
                <a:gd name="T44" fmla="*/ 130 w 157"/>
                <a:gd name="T45" fmla="*/ 44 h 68"/>
                <a:gd name="T46" fmla="*/ 137 w 157"/>
                <a:gd name="T47" fmla="*/ 42 h 68"/>
                <a:gd name="T48" fmla="*/ 139 w 157"/>
                <a:gd name="T49" fmla="*/ 38 h 68"/>
                <a:gd name="T50" fmla="*/ 143 w 157"/>
                <a:gd name="T51" fmla="*/ 37 h 68"/>
                <a:gd name="T52" fmla="*/ 154 w 157"/>
                <a:gd name="T53" fmla="*/ 36 h 68"/>
                <a:gd name="T54" fmla="*/ 150 w 157"/>
                <a:gd name="T55" fmla="*/ 29 h 68"/>
                <a:gd name="T56" fmla="*/ 145 w 157"/>
                <a:gd name="T57" fmla="*/ 28 h 68"/>
                <a:gd name="T58" fmla="*/ 141 w 157"/>
                <a:gd name="T59" fmla="*/ 29 h 68"/>
                <a:gd name="T60" fmla="*/ 136 w 157"/>
                <a:gd name="T61" fmla="*/ 28 h 68"/>
                <a:gd name="T62" fmla="*/ 134 w 157"/>
                <a:gd name="T63" fmla="*/ 27 h 68"/>
                <a:gd name="T64" fmla="*/ 137 w 157"/>
                <a:gd name="T65" fmla="*/ 19 h 68"/>
                <a:gd name="T66" fmla="*/ 137 w 157"/>
                <a:gd name="T67" fmla="*/ 14 h 68"/>
                <a:gd name="T68" fmla="*/ 131 w 157"/>
                <a:gd name="T69" fmla="*/ 14 h 68"/>
                <a:gd name="T70" fmla="*/ 124 w 157"/>
                <a:gd name="T71" fmla="*/ 15 h 68"/>
                <a:gd name="T72" fmla="*/ 114 w 157"/>
                <a:gd name="T73" fmla="*/ 19 h 68"/>
                <a:gd name="T74" fmla="*/ 103 w 157"/>
                <a:gd name="T75" fmla="*/ 19 h 68"/>
                <a:gd name="T76" fmla="*/ 98 w 157"/>
                <a:gd name="T77" fmla="*/ 17 h 68"/>
                <a:gd name="T78" fmla="*/ 94 w 157"/>
                <a:gd name="T79" fmla="*/ 15 h 68"/>
                <a:gd name="T80" fmla="*/ 83 w 157"/>
                <a:gd name="T81" fmla="*/ 11 h 68"/>
                <a:gd name="T82" fmla="*/ 77 w 157"/>
                <a:gd name="T83" fmla="*/ 13 h 68"/>
                <a:gd name="T84" fmla="*/ 71 w 157"/>
                <a:gd name="T85" fmla="*/ 12 h 68"/>
                <a:gd name="T86" fmla="*/ 68 w 157"/>
                <a:gd name="T87" fmla="*/ 8 h 68"/>
                <a:gd name="T88" fmla="*/ 64 w 157"/>
                <a:gd name="T89" fmla="*/ 5 h 68"/>
                <a:gd name="T90" fmla="*/ 58 w 157"/>
                <a:gd name="T91" fmla="*/ 3 h 68"/>
                <a:gd name="T92" fmla="*/ 52 w 157"/>
                <a:gd name="T93" fmla="*/ 1 h 68"/>
                <a:gd name="T94" fmla="*/ 45 w 157"/>
                <a:gd name="T95" fmla="*/ 7 h 68"/>
                <a:gd name="T96" fmla="*/ 47 w 157"/>
                <a:gd name="T97" fmla="*/ 13 h 68"/>
                <a:gd name="T98" fmla="*/ 41 w 157"/>
                <a:gd name="T99" fmla="*/ 15 h 68"/>
                <a:gd name="T100" fmla="*/ 37 w 157"/>
                <a:gd name="T101" fmla="*/ 14 h 68"/>
                <a:gd name="T102" fmla="*/ 34 w 157"/>
                <a:gd name="T103" fmla="*/ 14 h 68"/>
                <a:gd name="T104" fmla="*/ 28 w 157"/>
                <a:gd name="T105" fmla="*/ 10 h 68"/>
                <a:gd name="T106" fmla="*/ 21 w 157"/>
                <a:gd name="T107" fmla="*/ 9 h 68"/>
                <a:gd name="T108" fmla="*/ 13 w 157"/>
                <a:gd name="T109" fmla="*/ 13 h 68"/>
                <a:gd name="T110" fmla="*/ 7 w 157"/>
                <a:gd name="T111" fmla="*/ 17 h 68"/>
                <a:gd name="T112" fmla="*/ 0 w 157"/>
                <a:gd name="T113"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7" h="68">
                  <a:moveTo>
                    <a:pt x="0" y="19"/>
                  </a:moveTo>
                  <a:cubicBezTo>
                    <a:pt x="1" y="23"/>
                    <a:pt x="3" y="25"/>
                    <a:pt x="7" y="26"/>
                  </a:cubicBezTo>
                  <a:cubicBezTo>
                    <a:pt x="9" y="27"/>
                    <a:pt x="10" y="28"/>
                    <a:pt x="12" y="29"/>
                  </a:cubicBezTo>
                  <a:cubicBezTo>
                    <a:pt x="13" y="31"/>
                    <a:pt x="14" y="34"/>
                    <a:pt x="15" y="36"/>
                  </a:cubicBezTo>
                  <a:cubicBezTo>
                    <a:pt x="16" y="37"/>
                    <a:pt x="15" y="37"/>
                    <a:pt x="15" y="38"/>
                  </a:cubicBezTo>
                  <a:cubicBezTo>
                    <a:pt x="14" y="38"/>
                    <a:pt x="15" y="39"/>
                    <a:pt x="15" y="40"/>
                  </a:cubicBezTo>
                  <a:cubicBezTo>
                    <a:pt x="14" y="43"/>
                    <a:pt x="13" y="43"/>
                    <a:pt x="16" y="45"/>
                  </a:cubicBezTo>
                  <a:cubicBezTo>
                    <a:pt x="20" y="46"/>
                    <a:pt x="24" y="45"/>
                    <a:pt x="28" y="47"/>
                  </a:cubicBezTo>
                  <a:cubicBezTo>
                    <a:pt x="30" y="49"/>
                    <a:pt x="34" y="52"/>
                    <a:pt x="36" y="54"/>
                  </a:cubicBezTo>
                  <a:cubicBezTo>
                    <a:pt x="37" y="55"/>
                    <a:pt x="38" y="57"/>
                    <a:pt x="39" y="59"/>
                  </a:cubicBezTo>
                  <a:cubicBezTo>
                    <a:pt x="40" y="61"/>
                    <a:pt x="43" y="60"/>
                    <a:pt x="44" y="60"/>
                  </a:cubicBezTo>
                  <a:cubicBezTo>
                    <a:pt x="48" y="60"/>
                    <a:pt x="52" y="60"/>
                    <a:pt x="56" y="60"/>
                  </a:cubicBezTo>
                  <a:cubicBezTo>
                    <a:pt x="58" y="60"/>
                    <a:pt x="62" y="60"/>
                    <a:pt x="64" y="61"/>
                  </a:cubicBezTo>
                  <a:cubicBezTo>
                    <a:pt x="66" y="62"/>
                    <a:pt x="67" y="64"/>
                    <a:pt x="69" y="64"/>
                  </a:cubicBezTo>
                  <a:cubicBezTo>
                    <a:pt x="71" y="65"/>
                    <a:pt x="74" y="66"/>
                    <a:pt x="76" y="66"/>
                  </a:cubicBezTo>
                  <a:cubicBezTo>
                    <a:pt x="78" y="65"/>
                    <a:pt x="80" y="68"/>
                    <a:pt x="81" y="67"/>
                  </a:cubicBezTo>
                  <a:cubicBezTo>
                    <a:pt x="85" y="65"/>
                    <a:pt x="88" y="63"/>
                    <a:pt x="93" y="62"/>
                  </a:cubicBezTo>
                  <a:cubicBezTo>
                    <a:pt x="97" y="62"/>
                    <a:pt x="103" y="63"/>
                    <a:pt x="106" y="61"/>
                  </a:cubicBezTo>
                  <a:cubicBezTo>
                    <a:pt x="109" y="59"/>
                    <a:pt x="110" y="56"/>
                    <a:pt x="113" y="55"/>
                  </a:cubicBezTo>
                  <a:cubicBezTo>
                    <a:pt x="116" y="54"/>
                    <a:pt x="116" y="53"/>
                    <a:pt x="114" y="51"/>
                  </a:cubicBezTo>
                  <a:cubicBezTo>
                    <a:pt x="113" y="50"/>
                    <a:pt x="113" y="48"/>
                    <a:pt x="115" y="47"/>
                  </a:cubicBezTo>
                  <a:cubicBezTo>
                    <a:pt x="118" y="44"/>
                    <a:pt x="122" y="50"/>
                    <a:pt x="126" y="46"/>
                  </a:cubicBezTo>
                  <a:cubicBezTo>
                    <a:pt x="127" y="45"/>
                    <a:pt x="128" y="44"/>
                    <a:pt x="130" y="44"/>
                  </a:cubicBezTo>
                  <a:cubicBezTo>
                    <a:pt x="133" y="43"/>
                    <a:pt x="134" y="44"/>
                    <a:pt x="137" y="42"/>
                  </a:cubicBezTo>
                  <a:cubicBezTo>
                    <a:pt x="138" y="41"/>
                    <a:pt x="138" y="38"/>
                    <a:pt x="139" y="38"/>
                  </a:cubicBezTo>
                  <a:cubicBezTo>
                    <a:pt x="141" y="37"/>
                    <a:pt x="142" y="37"/>
                    <a:pt x="143" y="37"/>
                  </a:cubicBezTo>
                  <a:cubicBezTo>
                    <a:pt x="147" y="36"/>
                    <a:pt x="150" y="35"/>
                    <a:pt x="154" y="36"/>
                  </a:cubicBezTo>
                  <a:cubicBezTo>
                    <a:pt x="157" y="36"/>
                    <a:pt x="151" y="29"/>
                    <a:pt x="150" y="29"/>
                  </a:cubicBezTo>
                  <a:cubicBezTo>
                    <a:pt x="149" y="28"/>
                    <a:pt x="147" y="27"/>
                    <a:pt x="145" y="28"/>
                  </a:cubicBezTo>
                  <a:cubicBezTo>
                    <a:pt x="143" y="28"/>
                    <a:pt x="143" y="30"/>
                    <a:pt x="141" y="29"/>
                  </a:cubicBezTo>
                  <a:cubicBezTo>
                    <a:pt x="140" y="28"/>
                    <a:pt x="137" y="27"/>
                    <a:pt x="136" y="28"/>
                  </a:cubicBezTo>
                  <a:cubicBezTo>
                    <a:pt x="135" y="30"/>
                    <a:pt x="134" y="29"/>
                    <a:pt x="134" y="27"/>
                  </a:cubicBezTo>
                  <a:cubicBezTo>
                    <a:pt x="134" y="25"/>
                    <a:pt x="137" y="21"/>
                    <a:pt x="137" y="19"/>
                  </a:cubicBezTo>
                  <a:cubicBezTo>
                    <a:pt x="138" y="17"/>
                    <a:pt x="141" y="14"/>
                    <a:pt x="137" y="14"/>
                  </a:cubicBezTo>
                  <a:cubicBezTo>
                    <a:pt x="134" y="14"/>
                    <a:pt x="134" y="15"/>
                    <a:pt x="131" y="14"/>
                  </a:cubicBezTo>
                  <a:cubicBezTo>
                    <a:pt x="128" y="13"/>
                    <a:pt x="127" y="13"/>
                    <a:pt x="124" y="15"/>
                  </a:cubicBezTo>
                  <a:cubicBezTo>
                    <a:pt x="121" y="17"/>
                    <a:pt x="117" y="18"/>
                    <a:pt x="114" y="19"/>
                  </a:cubicBezTo>
                  <a:cubicBezTo>
                    <a:pt x="109" y="20"/>
                    <a:pt x="107" y="19"/>
                    <a:pt x="103" y="19"/>
                  </a:cubicBezTo>
                  <a:cubicBezTo>
                    <a:pt x="101" y="18"/>
                    <a:pt x="100" y="18"/>
                    <a:pt x="98" y="17"/>
                  </a:cubicBezTo>
                  <a:cubicBezTo>
                    <a:pt x="97" y="17"/>
                    <a:pt x="96" y="15"/>
                    <a:pt x="94" y="15"/>
                  </a:cubicBezTo>
                  <a:cubicBezTo>
                    <a:pt x="90" y="14"/>
                    <a:pt x="88" y="12"/>
                    <a:pt x="83" y="11"/>
                  </a:cubicBezTo>
                  <a:cubicBezTo>
                    <a:pt x="81" y="11"/>
                    <a:pt x="79" y="12"/>
                    <a:pt x="77" y="13"/>
                  </a:cubicBezTo>
                  <a:cubicBezTo>
                    <a:pt x="75" y="14"/>
                    <a:pt x="73" y="13"/>
                    <a:pt x="71" y="12"/>
                  </a:cubicBezTo>
                  <a:cubicBezTo>
                    <a:pt x="69" y="11"/>
                    <a:pt x="68" y="11"/>
                    <a:pt x="68" y="8"/>
                  </a:cubicBezTo>
                  <a:cubicBezTo>
                    <a:pt x="67" y="6"/>
                    <a:pt x="67" y="6"/>
                    <a:pt x="64" y="5"/>
                  </a:cubicBezTo>
                  <a:cubicBezTo>
                    <a:pt x="62" y="4"/>
                    <a:pt x="60" y="3"/>
                    <a:pt x="58" y="3"/>
                  </a:cubicBezTo>
                  <a:cubicBezTo>
                    <a:pt x="56" y="3"/>
                    <a:pt x="53" y="0"/>
                    <a:pt x="52" y="1"/>
                  </a:cubicBezTo>
                  <a:cubicBezTo>
                    <a:pt x="50" y="1"/>
                    <a:pt x="46" y="5"/>
                    <a:pt x="45" y="7"/>
                  </a:cubicBezTo>
                  <a:cubicBezTo>
                    <a:pt x="45" y="9"/>
                    <a:pt x="48" y="11"/>
                    <a:pt x="47" y="13"/>
                  </a:cubicBezTo>
                  <a:cubicBezTo>
                    <a:pt x="46" y="15"/>
                    <a:pt x="43" y="17"/>
                    <a:pt x="41" y="15"/>
                  </a:cubicBezTo>
                  <a:cubicBezTo>
                    <a:pt x="39" y="15"/>
                    <a:pt x="38" y="14"/>
                    <a:pt x="37" y="14"/>
                  </a:cubicBezTo>
                  <a:cubicBezTo>
                    <a:pt x="36" y="14"/>
                    <a:pt x="35" y="14"/>
                    <a:pt x="34" y="14"/>
                  </a:cubicBezTo>
                  <a:cubicBezTo>
                    <a:pt x="31" y="13"/>
                    <a:pt x="31" y="11"/>
                    <a:pt x="28" y="10"/>
                  </a:cubicBezTo>
                  <a:cubicBezTo>
                    <a:pt x="26" y="9"/>
                    <a:pt x="23" y="8"/>
                    <a:pt x="21" y="9"/>
                  </a:cubicBezTo>
                  <a:cubicBezTo>
                    <a:pt x="18" y="10"/>
                    <a:pt x="16" y="12"/>
                    <a:pt x="13" y="13"/>
                  </a:cubicBezTo>
                  <a:cubicBezTo>
                    <a:pt x="11" y="14"/>
                    <a:pt x="9" y="16"/>
                    <a:pt x="7" y="17"/>
                  </a:cubicBezTo>
                  <a:cubicBezTo>
                    <a:pt x="4" y="17"/>
                    <a:pt x="2" y="19"/>
                    <a:pt x="0"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4" name="Freeform 717"/>
            <p:cNvSpPr>
              <a:spLocks/>
            </p:cNvSpPr>
            <p:nvPr/>
          </p:nvSpPr>
          <p:spPr bwMode="auto">
            <a:xfrm>
              <a:off x="6111243" y="2566982"/>
              <a:ext cx="293070" cy="504910"/>
            </a:xfrm>
            <a:custGeom>
              <a:avLst/>
              <a:gdLst>
                <a:gd name="T0" fmla="*/ 61 w 63"/>
                <a:gd name="T1" fmla="*/ 25 h 108"/>
                <a:gd name="T2" fmla="*/ 61 w 63"/>
                <a:gd name="T3" fmla="*/ 20 h 108"/>
                <a:gd name="T4" fmla="*/ 61 w 63"/>
                <a:gd name="T5" fmla="*/ 16 h 108"/>
                <a:gd name="T6" fmla="*/ 60 w 63"/>
                <a:gd name="T7" fmla="*/ 13 h 108"/>
                <a:gd name="T8" fmla="*/ 60 w 63"/>
                <a:gd name="T9" fmla="*/ 11 h 108"/>
                <a:gd name="T10" fmla="*/ 57 w 63"/>
                <a:gd name="T11" fmla="*/ 7 h 108"/>
                <a:gd name="T12" fmla="*/ 51 w 63"/>
                <a:gd name="T13" fmla="*/ 5 h 108"/>
                <a:gd name="T14" fmla="*/ 44 w 63"/>
                <a:gd name="T15" fmla="*/ 1 h 108"/>
                <a:gd name="T16" fmla="*/ 44 w 63"/>
                <a:gd name="T17" fmla="*/ 5 h 108"/>
                <a:gd name="T18" fmla="*/ 34 w 63"/>
                <a:gd name="T19" fmla="*/ 5 h 108"/>
                <a:gd name="T20" fmla="*/ 34 w 63"/>
                <a:gd name="T21" fmla="*/ 10 h 108"/>
                <a:gd name="T22" fmla="*/ 29 w 63"/>
                <a:gd name="T23" fmla="*/ 10 h 108"/>
                <a:gd name="T24" fmla="*/ 27 w 63"/>
                <a:gd name="T25" fmla="*/ 12 h 108"/>
                <a:gd name="T26" fmla="*/ 25 w 63"/>
                <a:gd name="T27" fmla="*/ 15 h 108"/>
                <a:gd name="T28" fmla="*/ 25 w 63"/>
                <a:gd name="T29" fmla="*/ 18 h 108"/>
                <a:gd name="T30" fmla="*/ 24 w 63"/>
                <a:gd name="T31" fmla="*/ 20 h 108"/>
                <a:gd name="T32" fmla="*/ 20 w 63"/>
                <a:gd name="T33" fmla="*/ 25 h 108"/>
                <a:gd name="T34" fmla="*/ 17 w 63"/>
                <a:gd name="T35" fmla="*/ 27 h 108"/>
                <a:gd name="T36" fmla="*/ 16 w 63"/>
                <a:gd name="T37" fmla="*/ 33 h 108"/>
                <a:gd name="T38" fmla="*/ 13 w 63"/>
                <a:gd name="T39" fmla="*/ 38 h 108"/>
                <a:gd name="T40" fmla="*/ 15 w 63"/>
                <a:gd name="T41" fmla="*/ 42 h 108"/>
                <a:gd name="T42" fmla="*/ 9 w 63"/>
                <a:gd name="T43" fmla="*/ 44 h 108"/>
                <a:gd name="T44" fmla="*/ 5 w 63"/>
                <a:gd name="T45" fmla="*/ 51 h 108"/>
                <a:gd name="T46" fmla="*/ 6 w 63"/>
                <a:gd name="T47" fmla="*/ 57 h 108"/>
                <a:gd name="T48" fmla="*/ 8 w 63"/>
                <a:gd name="T49" fmla="*/ 63 h 108"/>
                <a:gd name="T50" fmla="*/ 7 w 63"/>
                <a:gd name="T51" fmla="*/ 67 h 108"/>
                <a:gd name="T52" fmla="*/ 7 w 63"/>
                <a:gd name="T53" fmla="*/ 74 h 108"/>
                <a:gd name="T54" fmla="*/ 4 w 63"/>
                <a:gd name="T55" fmla="*/ 78 h 108"/>
                <a:gd name="T56" fmla="*/ 3 w 63"/>
                <a:gd name="T57" fmla="*/ 83 h 108"/>
                <a:gd name="T58" fmla="*/ 0 w 63"/>
                <a:gd name="T59" fmla="*/ 82 h 108"/>
                <a:gd name="T60" fmla="*/ 4 w 63"/>
                <a:gd name="T61" fmla="*/ 90 h 108"/>
                <a:gd name="T62" fmla="*/ 7 w 63"/>
                <a:gd name="T63" fmla="*/ 97 h 108"/>
                <a:gd name="T64" fmla="*/ 8 w 63"/>
                <a:gd name="T65" fmla="*/ 102 h 108"/>
                <a:gd name="T66" fmla="*/ 10 w 63"/>
                <a:gd name="T67" fmla="*/ 107 h 108"/>
                <a:gd name="T68" fmla="*/ 14 w 63"/>
                <a:gd name="T69" fmla="*/ 108 h 108"/>
                <a:gd name="T70" fmla="*/ 15 w 63"/>
                <a:gd name="T71" fmla="*/ 105 h 108"/>
                <a:gd name="T72" fmla="*/ 24 w 63"/>
                <a:gd name="T73" fmla="*/ 101 h 108"/>
                <a:gd name="T74" fmla="*/ 27 w 63"/>
                <a:gd name="T75" fmla="*/ 92 h 108"/>
                <a:gd name="T76" fmla="*/ 26 w 63"/>
                <a:gd name="T77" fmla="*/ 87 h 108"/>
                <a:gd name="T78" fmla="*/ 28 w 63"/>
                <a:gd name="T79" fmla="*/ 84 h 108"/>
                <a:gd name="T80" fmla="*/ 32 w 63"/>
                <a:gd name="T81" fmla="*/ 82 h 108"/>
                <a:gd name="T82" fmla="*/ 32 w 63"/>
                <a:gd name="T83" fmla="*/ 81 h 108"/>
                <a:gd name="T84" fmla="*/ 35 w 63"/>
                <a:gd name="T85" fmla="*/ 80 h 108"/>
                <a:gd name="T86" fmla="*/ 34 w 63"/>
                <a:gd name="T87" fmla="*/ 78 h 108"/>
                <a:gd name="T88" fmla="*/ 36 w 63"/>
                <a:gd name="T89" fmla="*/ 77 h 108"/>
                <a:gd name="T90" fmla="*/ 35 w 63"/>
                <a:gd name="T91" fmla="*/ 73 h 108"/>
                <a:gd name="T92" fmla="*/ 29 w 63"/>
                <a:gd name="T93" fmla="*/ 66 h 108"/>
                <a:gd name="T94" fmla="*/ 30 w 63"/>
                <a:gd name="T95" fmla="*/ 60 h 108"/>
                <a:gd name="T96" fmla="*/ 30 w 63"/>
                <a:gd name="T97" fmla="*/ 56 h 108"/>
                <a:gd name="T98" fmla="*/ 33 w 63"/>
                <a:gd name="T99" fmla="*/ 53 h 108"/>
                <a:gd name="T100" fmla="*/ 39 w 63"/>
                <a:gd name="T101" fmla="*/ 48 h 108"/>
                <a:gd name="T102" fmla="*/ 49 w 63"/>
                <a:gd name="T103" fmla="*/ 41 h 108"/>
                <a:gd name="T104" fmla="*/ 50 w 63"/>
                <a:gd name="T105" fmla="*/ 35 h 108"/>
                <a:gd name="T106" fmla="*/ 50 w 63"/>
                <a:gd name="T107" fmla="*/ 32 h 108"/>
                <a:gd name="T108" fmla="*/ 54 w 63"/>
                <a:gd name="T109" fmla="*/ 30 h 108"/>
                <a:gd name="T110" fmla="*/ 58 w 63"/>
                <a:gd name="T111" fmla="*/ 29 h 108"/>
                <a:gd name="T112" fmla="*/ 60 w 63"/>
                <a:gd name="T113" fmla="*/ 28 h 108"/>
                <a:gd name="T114" fmla="*/ 63 w 63"/>
                <a:gd name="T115" fmla="*/ 28 h 108"/>
                <a:gd name="T116" fmla="*/ 61 w 63"/>
                <a:gd name="T117" fmla="*/ 25 h 108"/>
                <a:gd name="T118" fmla="*/ 61 w 63"/>
                <a:gd name="T119" fmla="*/ 2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3" h="108">
                  <a:moveTo>
                    <a:pt x="61" y="25"/>
                  </a:moveTo>
                  <a:cubicBezTo>
                    <a:pt x="60" y="24"/>
                    <a:pt x="62" y="22"/>
                    <a:pt x="61" y="20"/>
                  </a:cubicBezTo>
                  <a:cubicBezTo>
                    <a:pt x="60" y="18"/>
                    <a:pt x="61" y="18"/>
                    <a:pt x="61" y="16"/>
                  </a:cubicBezTo>
                  <a:cubicBezTo>
                    <a:pt x="61" y="15"/>
                    <a:pt x="60" y="14"/>
                    <a:pt x="60" y="13"/>
                  </a:cubicBezTo>
                  <a:cubicBezTo>
                    <a:pt x="59" y="12"/>
                    <a:pt x="60" y="12"/>
                    <a:pt x="60" y="11"/>
                  </a:cubicBezTo>
                  <a:cubicBezTo>
                    <a:pt x="59" y="9"/>
                    <a:pt x="59" y="8"/>
                    <a:pt x="57" y="7"/>
                  </a:cubicBezTo>
                  <a:cubicBezTo>
                    <a:pt x="55" y="6"/>
                    <a:pt x="53" y="6"/>
                    <a:pt x="51" y="5"/>
                  </a:cubicBezTo>
                  <a:cubicBezTo>
                    <a:pt x="49" y="3"/>
                    <a:pt x="47" y="0"/>
                    <a:pt x="44" y="1"/>
                  </a:cubicBezTo>
                  <a:cubicBezTo>
                    <a:pt x="43" y="1"/>
                    <a:pt x="44" y="4"/>
                    <a:pt x="44" y="5"/>
                  </a:cubicBezTo>
                  <a:cubicBezTo>
                    <a:pt x="43" y="8"/>
                    <a:pt x="37" y="6"/>
                    <a:pt x="34" y="5"/>
                  </a:cubicBezTo>
                  <a:cubicBezTo>
                    <a:pt x="34" y="7"/>
                    <a:pt x="34" y="8"/>
                    <a:pt x="34" y="10"/>
                  </a:cubicBezTo>
                  <a:cubicBezTo>
                    <a:pt x="33" y="10"/>
                    <a:pt x="31" y="9"/>
                    <a:pt x="29" y="10"/>
                  </a:cubicBezTo>
                  <a:cubicBezTo>
                    <a:pt x="28" y="10"/>
                    <a:pt x="28" y="11"/>
                    <a:pt x="27" y="12"/>
                  </a:cubicBezTo>
                  <a:cubicBezTo>
                    <a:pt x="27" y="13"/>
                    <a:pt x="25" y="14"/>
                    <a:pt x="25" y="15"/>
                  </a:cubicBezTo>
                  <a:cubicBezTo>
                    <a:pt x="24" y="16"/>
                    <a:pt x="26" y="18"/>
                    <a:pt x="25" y="18"/>
                  </a:cubicBezTo>
                  <a:cubicBezTo>
                    <a:pt x="25" y="19"/>
                    <a:pt x="24" y="19"/>
                    <a:pt x="24" y="20"/>
                  </a:cubicBezTo>
                  <a:cubicBezTo>
                    <a:pt x="22" y="21"/>
                    <a:pt x="20" y="23"/>
                    <a:pt x="20" y="25"/>
                  </a:cubicBezTo>
                  <a:cubicBezTo>
                    <a:pt x="20" y="27"/>
                    <a:pt x="18" y="25"/>
                    <a:pt x="17" y="27"/>
                  </a:cubicBezTo>
                  <a:cubicBezTo>
                    <a:pt x="17" y="29"/>
                    <a:pt x="17" y="31"/>
                    <a:pt x="16" y="33"/>
                  </a:cubicBezTo>
                  <a:cubicBezTo>
                    <a:pt x="16" y="35"/>
                    <a:pt x="13" y="36"/>
                    <a:pt x="13" y="38"/>
                  </a:cubicBezTo>
                  <a:cubicBezTo>
                    <a:pt x="13" y="39"/>
                    <a:pt x="16" y="41"/>
                    <a:pt x="15" y="42"/>
                  </a:cubicBezTo>
                  <a:cubicBezTo>
                    <a:pt x="13" y="44"/>
                    <a:pt x="11" y="43"/>
                    <a:pt x="9" y="44"/>
                  </a:cubicBezTo>
                  <a:cubicBezTo>
                    <a:pt x="6" y="45"/>
                    <a:pt x="5" y="48"/>
                    <a:pt x="5" y="51"/>
                  </a:cubicBezTo>
                  <a:cubicBezTo>
                    <a:pt x="6" y="53"/>
                    <a:pt x="6" y="55"/>
                    <a:pt x="6" y="57"/>
                  </a:cubicBezTo>
                  <a:cubicBezTo>
                    <a:pt x="6" y="60"/>
                    <a:pt x="4" y="61"/>
                    <a:pt x="8" y="63"/>
                  </a:cubicBezTo>
                  <a:cubicBezTo>
                    <a:pt x="10" y="65"/>
                    <a:pt x="9" y="66"/>
                    <a:pt x="7" y="67"/>
                  </a:cubicBezTo>
                  <a:cubicBezTo>
                    <a:pt x="6" y="68"/>
                    <a:pt x="8" y="72"/>
                    <a:pt x="7" y="74"/>
                  </a:cubicBezTo>
                  <a:cubicBezTo>
                    <a:pt x="7" y="76"/>
                    <a:pt x="4" y="76"/>
                    <a:pt x="4" y="78"/>
                  </a:cubicBezTo>
                  <a:cubicBezTo>
                    <a:pt x="4" y="79"/>
                    <a:pt x="4" y="83"/>
                    <a:pt x="3" y="83"/>
                  </a:cubicBezTo>
                  <a:cubicBezTo>
                    <a:pt x="3" y="83"/>
                    <a:pt x="1" y="82"/>
                    <a:pt x="0" y="82"/>
                  </a:cubicBezTo>
                  <a:cubicBezTo>
                    <a:pt x="0" y="86"/>
                    <a:pt x="4" y="87"/>
                    <a:pt x="4" y="90"/>
                  </a:cubicBezTo>
                  <a:cubicBezTo>
                    <a:pt x="3" y="91"/>
                    <a:pt x="6" y="96"/>
                    <a:pt x="7" y="97"/>
                  </a:cubicBezTo>
                  <a:cubicBezTo>
                    <a:pt x="9" y="99"/>
                    <a:pt x="8" y="100"/>
                    <a:pt x="8" y="102"/>
                  </a:cubicBezTo>
                  <a:cubicBezTo>
                    <a:pt x="8" y="103"/>
                    <a:pt x="10" y="105"/>
                    <a:pt x="10" y="107"/>
                  </a:cubicBezTo>
                  <a:cubicBezTo>
                    <a:pt x="9" y="108"/>
                    <a:pt x="13" y="107"/>
                    <a:pt x="14" y="108"/>
                  </a:cubicBezTo>
                  <a:cubicBezTo>
                    <a:pt x="16" y="108"/>
                    <a:pt x="15" y="107"/>
                    <a:pt x="15" y="105"/>
                  </a:cubicBezTo>
                  <a:cubicBezTo>
                    <a:pt x="15" y="100"/>
                    <a:pt x="23" y="104"/>
                    <a:pt x="24" y="101"/>
                  </a:cubicBezTo>
                  <a:cubicBezTo>
                    <a:pt x="25" y="98"/>
                    <a:pt x="26" y="95"/>
                    <a:pt x="27" y="92"/>
                  </a:cubicBezTo>
                  <a:cubicBezTo>
                    <a:pt x="27" y="90"/>
                    <a:pt x="27" y="88"/>
                    <a:pt x="26" y="87"/>
                  </a:cubicBezTo>
                  <a:cubicBezTo>
                    <a:pt x="25" y="85"/>
                    <a:pt x="26" y="85"/>
                    <a:pt x="28" y="84"/>
                  </a:cubicBezTo>
                  <a:cubicBezTo>
                    <a:pt x="29" y="84"/>
                    <a:pt x="32" y="83"/>
                    <a:pt x="32" y="82"/>
                  </a:cubicBezTo>
                  <a:cubicBezTo>
                    <a:pt x="32" y="82"/>
                    <a:pt x="32" y="81"/>
                    <a:pt x="32" y="81"/>
                  </a:cubicBezTo>
                  <a:cubicBezTo>
                    <a:pt x="33" y="81"/>
                    <a:pt x="35" y="81"/>
                    <a:pt x="35" y="80"/>
                  </a:cubicBezTo>
                  <a:cubicBezTo>
                    <a:pt x="35" y="79"/>
                    <a:pt x="34" y="79"/>
                    <a:pt x="34" y="78"/>
                  </a:cubicBezTo>
                  <a:cubicBezTo>
                    <a:pt x="35" y="78"/>
                    <a:pt x="36" y="77"/>
                    <a:pt x="36" y="77"/>
                  </a:cubicBezTo>
                  <a:cubicBezTo>
                    <a:pt x="38" y="75"/>
                    <a:pt x="37" y="74"/>
                    <a:pt x="35" y="73"/>
                  </a:cubicBezTo>
                  <a:cubicBezTo>
                    <a:pt x="33" y="71"/>
                    <a:pt x="29" y="70"/>
                    <a:pt x="29" y="66"/>
                  </a:cubicBezTo>
                  <a:cubicBezTo>
                    <a:pt x="29" y="64"/>
                    <a:pt x="29" y="62"/>
                    <a:pt x="30" y="60"/>
                  </a:cubicBezTo>
                  <a:cubicBezTo>
                    <a:pt x="31" y="58"/>
                    <a:pt x="31" y="58"/>
                    <a:pt x="30" y="56"/>
                  </a:cubicBezTo>
                  <a:cubicBezTo>
                    <a:pt x="29" y="56"/>
                    <a:pt x="33" y="53"/>
                    <a:pt x="33" y="53"/>
                  </a:cubicBezTo>
                  <a:cubicBezTo>
                    <a:pt x="35" y="51"/>
                    <a:pt x="36" y="49"/>
                    <a:pt x="39" y="48"/>
                  </a:cubicBezTo>
                  <a:cubicBezTo>
                    <a:pt x="42" y="47"/>
                    <a:pt x="47" y="44"/>
                    <a:pt x="49" y="41"/>
                  </a:cubicBezTo>
                  <a:cubicBezTo>
                    <a:pt x="51" y="38"/>
                    <a:pt x="46" y="36"/>
                    <a:pt x="50" y="35"/>
                  </a:cubicBezTo>
                  <a:cubicBezTo>
                    <a:pt x="52" y="34"/>
                    <a:pt x="51" y="34"/>
                    <a:pt x="50" y="32"/>
                  </a:cubicBezTo>
                  <a:cubicBezTo>
                    <a:pt x="50" y="31"/>
                    <a:pt x="53" y="30"/>
                    <a:pt x="54" y="30"/>
                  </a:cubicBezTo>
                  <a:cubicBezTo>
                    <a:pt x="56" y="28"/>
                    <a:pt x="57" y="27"/>
                    <a:pt x="58" y="29"/>
                  </a:cubicBezTo>
                  <a:cubicBezTo>
                    <a:pt x="59" y="29"/>
                    <a:pt x="60" y="28"/>
                    <a:pt x="60" y="28"/>
                  </a:cubicBezTo>
                  <a:cubicBezTo>
                    <a:pt x="61" y="28"/>
                    <a:pt x="62" y="28"/>
                    <a:pt x="63" y="28"/>
                  </a:cubicBezTo>
                  <a:cubicBezTo>
                    <a:pt x="63" y="27"/>
                    <a:pt x="62" y="27"/>
                    <a:pt x="61" y="25"/>
                  </a:cubicBezTo>
                  <a:cubicBezTo>
                    <a:pt x="60" y="24"/>
                    <a:pt x="61" y="26"/>
                    <a:pt x="6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5" name="Freeform 718"/>
            <p:cNvSpPr>
              <a:spLocks/>
            </p:cNvSpPr>
            <p:nvPr/>
          </p:nvSpPr>
          <p:spPr bwMode="auto">
            <a:xfrm>
              <a:off x="6326268" y="2528756"/>
              <a:ext cx="251658" cy="393415"/>
            </a:xfrm>
            <a:custGeom>
              <a:avLst/>
              <a:gdLst>
                <a:gd name="T0" fmla="*/ 53 w 54"/>
                <a:gd name="T1" fmla="*/ 59 h 84"/>
                <a:gd name="T2" fmla="*/ 47 w 54"/>
                <a:gd name="T3" fmla="*/ 55 h 84"/>
                <a:gd name="T4" fmla="*/ 49 w 54"/>
                <a:gd name="T5" fmla="*/ 51 h 84"/>
                <a:gd name="T6" fmla="*/ 44 w 54"/>
                <a:gd name="T7" fmla="*/ 44 h 84"/>
                <a:gd name="T8" fmla="*/ 46 w 54"/>
                <a:gd name="T9" fmla="*/ 43 h 84"/>
                <a:gd name="T10" fmla="*/ 44 w 54"/>
                <a:gd name="T11" fmla="*/ 38 h 84"/>
                <a:gd name="T12" fmla="*/ 45 w 54"/>
                <a:gd name="T13" fmla="*/ 36 h 84"/>
                <a:gd name="T14" fmla="*/ 44 w 54"/>
                <a:gd name="T15" fmla="*/ 32 h 84"/>
                <a:gd name="T16" fmla="*/ 42 w 54"/>
                <a:gd name="T17" fmla="*/ 26 h 84"/>
                <a:gd name="T18" fmla="*/ 45 w 54"/>
                <a:gd name="T19" fmla="*/ 23 h 84"/>
                <a:gd name="T20" fmla="*/ 44 w 54"/>
                <a:gd name="T21" fmla="*/ 19 h 84"/>
                <a:gd name="T22" fmla="*/ 38 w 54"/>
                <a:gd name="T23" fmla="*/ 13 h 84"/>
                <a:gd name="T24" fmla="*/ 40 w 54"/>
                <a:gd name="T25" fmla="*/ 12 h 84"/>
                <a:gd name="T26" fmla="*/ 39 w 54"/>
                <a:gd name="T27" fmla="*/ 10 h 84"/>
                <a:gd name="T28" fmla="*/ 41 w 54"/>
                <a:gd name="T29" fmla="*/ 3 h 84"/>
                <a:gd name="T30" fmla="*/ 37 w 54"/>
                <a:gd name="T31" fmla="*/ 1 h 84"/>
                <a:gd name="T32" fmla="*/ 34 w 54"/>
                <a:gd name="T33" fmla="*/ 0 h 84"/>
                <a:gd name="T34" fmla="*/ 29 w 54"/>
                <a:gd name="T35" fmla="*/ 1 h 84"/>
                <a:gd name="T36" fmla="*/ 25 w 54"/>
                <a:gd name="T37" fmla="*/ 5 h 84"/>
                <a:gd name="T38" fmla="*/ 24 w 54"/>
                <a:gd name="T39" fmla="*/ 10 h 84"/>
                <a:gd name="T40" fmla="*/ 21 w 54"/>
                <a:gd name="T41" fmla="*/ 13 h 84"/>
                <a:gd name="T42" fmla="*/ 17 w 54"/>
                <a:gd name="T43" fmla="*/ 11 h 84"/>
                <a:gd name="T44" fmla="*/ 14 w 54"/>
                <a:gd name="T45" fmla="*/ 12 h 84"/>
                <a:gd name="T46" fmla="*/ 7 w 54"/>
                <a:gd name="T47" fmla="*/ 10 h 84"/>
                <a:gd name="T48" fmla="*/ 4 w 54"/>
                <a:gd name="T49" fmla="*/ 7 h 84"/>
                <a:gd name="T50" fmla="*/ 0 w 54"/>
                <a:gd name="T51" fmla="*/ 9 h 84"/>
                <a:gd name="T52" fmla="*/ 8 w 54"/>
                <a:gd name="T53" fmla="*/ 14 h 84"/>
                <a:gd name="T54" fmla="*/ 12 w 54"/>
                <a:gd name="T55" fmla="*/ 16 h 84"/>
                <a:gd name="T56" fmla="*/ 14 w 54"/>
                <a:gd name="T57" fmla="*/ 19 h 84"/>
                <a:gd name="T58" fmla="*/ 14 w 54"/>
                <a:gd name="T59" fmla="*/ 21 h 84"/>
                <a:gd name="T60" fmla="*/ 15 w 54"/>
                <a:gd name="T61" fmla="*/ 24 h 84"/>
                <a:gd name="T62" fmla="*/ 15 w 54"/>
                <a:gd name="T63" fmla="*/ 27 h 84"/>
                <a:gd name="T64" fmla="*/ 16 w 54"/>
                <a:gd name="T65" fmla="*/ 29 h 84"/>
                <a:gd name="T66" fmla="*/ 15 w 54"/>
                <a:gd name="T67" fmla="*/ 33 h 84"/>
                <a:gd name="T68" fmla="*/ 17 w 54"/>
                <a:gd name="T69" fmla="*/ 36 h 84"/>
                <a:gd name="T70" fmla="*/ 21 w 54"/>
                <a:gd name="T71" fmla="*/ 38 h 84"/>
                <a:gd name="T72" fmla="*/ 22 w 54"/>
                <a:gd name="T73" fmla="*/ 41 h 84"/>
                <a:gd name="T74" fmla="*/ 23 w 54"/>
                <a:gd name="T75" fmla="*/ 44 h 84"/>
                <a:gd name="T76" fmla="*/ 20 w 54"/>
                <a:gd name="T77" fmla="*/ 44 h 84"/>
                <a:gd name="T78" fmla="*/ 16 w 54"/>
                <a:gd name="T79" fmla="*/ 49 h 84"/>
                <a:gd name="T80" fmla="*/ 13 w 54"/>
                <a:gd name="T81" fmla="*/ 51 h 84"/>
                <a:gd name="T82" fmla="*/ 10 w 54"/>
                <a:gd name="T83" fmla="*/ 54 h 84"/>
                <a:gd name="T84" fmla="*/ 4 w 54"/>
                <a:gd name="T85" fmla="*/ 57 h 84"/>
                <a:gd name="T86" fmla="*/ 2 w 54"/>
                <a:gd name="T87" fmla="*/ 62 h 84"/>
                <a:gd name="T88" fmla="*/ 4 w 54"/>
                <a:gd name="T89" fmla="*/ 67 h 84"/>
                <a:gd name="T90" fmla="*/ 4 w 54"/>
                <a:gd name="T91" fmla="*/ 73 h 84"/>
                <a:gd name="T92" fmla="*/ 4 w 54"/>
                <a:gd name="T93" fmla="*/ 78 h 84"/>
                <a:gd name="T94" fmla="*/ 7 w 54"/>
                <a:gd name="T95" fmla="*/ 80 h 84"/>
                <a:gd name="T96" fmla="*/ 5 w 54"/>
                <a:gd name="T97" fmla="*/ 81 h 84"/>
                <a:gd name="T98" fmla="*/ 8 w 54"/>
                <a:gd name="T99" fmla="*/ 79 h 84"/>
                <a:gd name="T100" fmla="*/ 8 w 54"/>
                <a:gd name="T101" fmla="*/ 83 h 84"/>
                <a:gd name="T102" fmla="*/ 11 w 54"/>
                <a:gd name="T103" fmla="*/ 80 h 84"/>
                <a:gd name="T104" fmla="*/ 11 w 54"/>
                <a:gd name="T105" fmla="*/ 83 h 84"/>
                <a:gd name="T106" fmla="*/ 23 w 54"/>
                <a:gd name="T107" fmla="*/ 80 h 84"/>
                <a:gd name="T108" fmla="*/ 36 w 54"/>
                <a:gd name="T109" fmla="*/ 78 h 84"/>
                <a:gd name="T110" fmla="*/ 46 w 54"/>
                <a:gd name="T111" fmla="*/ 68 h 84"/>
                <a:gd name="T112" fmla="*/ 53 w 54"/>
                <a:gd name="T113" fmla="*/ 59 h 84"/>
                <a:gd name="T114" fmla="*/ 53 w 54"/>
                <a:gd name="T11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84">
                  <a:moveTo>
                    <a:pt x="53" y="59"/>
                  </a:moveTo>
                  <a:cubicBezTo>
                    <a:pt x="52" y="57"/>
                    <a:pt x="49" y="56"/>
                    <a:pt x="47" y="55"/>
                  </a:cubicBezTo>
                  <a:cubicBezTo>
                    <a:pt x="44" y="53"/>
                    <a:pt x="48" y="53"/>
                    <a:pt x="49" y="51"/>
                  </a:cubicBezTo>
                  <a:cubicBezTo>
                    <a:pt x="49" y="51"/>
                    <a:pt x="45" y="45"/>
                    <a:pt x="44" y="44"/>
                  </a:cubicBezTo>
                  <a:cubicBezTo>
                    <a:pt x="44" y="44"/>
                    <a:pt x="46" y="43"/>
                    <a:pt x="46" y="43"/>
                  </a:cubicBezTo>
                  <a:cubicBezTo>
                    <a:pt x="46" y="42"/>
                    <a:pt x="44" y="39"/>
                    <a:pt x="44" y="38"/>
                  </a:cubicBezTo>
                  <a:cubicBezTo>
                    <a:pt x="44" y="37"/>
                    <a:pt x="45" y="37"/>
                    <a:pt x="45" y="36"/>
                  </a:cubicBezTo>
                  <a:cubicBezTo>
                    <a:pt x="46" y="35"/>
                    <a:pt x="44" y="33"/>
                    <a:pt x="44" y="32"/>
                  </a:cubicBezTo>
                  <a:cubicBezTo>
                    <a:pt x="42" y="30"/>
                    <a:pt x="40" y="28"/>
                    <a:pt x="42" y="26"/>
                  </a:cubicBezTo>
                  <a:cubicBezTo>
                    <a:pt x="43" y="25"/>
                    <a:pt x="45" y="24"/>
                    <a:pt x="45" y="23"/>
                  </a:cubicBezTo>
                  <a:cubicBezTo>
                    <a:pt x="46" y="21"/>
                    <a:pt x="44" y="20"/>
                    <a:pt x="44" y="19"/>
                  </a:cubicBezTo>
                  <a:cubicBezTo>
                    <a:pt x="43" y="18"/>
                    <a:pt x="36" y="15"/>
                    <a:pt x="38" y="13"/>
                  </a:cubicBezTo>
                  <a:cubicBezTo>
                    <a:pt x="38" y="13"/>
                    <a:pt x="40" y="12"/>
                    <a:pt x="40" y="12"/>
                  </a:cubicBezTo>
                  <a:cubicBezTo>
                    <a:pt x="40" y="12"/>
                    <a:pt x="37" y="10"/>
                    <a:pt x="39" y="10"/>
                  </a:cubicBezTo>
                  <a:cubicBezTo>
                    <a:pt x="42" y="10"/>
                    <a:pt x="44" y="5"/>
                    <a:pt x="41" y="3"/>
                  </a:cubicBezTo>
                  <a:cubicBezTo>
                    <a:pt x="40" y="2"/>
                    <a:pt x="38" y="2"/>
                    <a:pt x="37" y="1"/>
                  </a:cubicBezTo>
                  <a:cubicBezTo>
                    <a:pt x="36" y="0"/>
                    <a:pt x="35" y="0"/>
                    <a:pt x="34" y="0"/>
                  </a:cubicBezTo>
                  <a:cubicBezTo>
                    <a:pt x="32" y="1"/>
                    <a:pt x="31" y="0"/>
                    <a:pt x="29" y="1"/>
                  </a:cubicBezTo>
                  <a:cubicBezTo>
                    <a:pt x="28" y="2"/>
                    <a:pt x="26" y="4"/>
                    <a:pt x="25" y="5"/>
                  </a:cubicBezTo>
                  <a:cubicBezTo>
                    <a:pt x="25" y="6"/>
                    <a:pt x="25" y="10"/>
                    <a:pt x="24" y="10"/>
                  </a:cubicBezTo>
                  <a:cubicBezTo>
                    <a:pt x="23" y="11"/>
                    <a:pt x="22" y="12"/>
                    <a:pt x="21" y="13"/>
                  </a:cubicBezTo>
                  <a:cubicBezTo>
                    <a:pt x="20" y="13"/>
                    <a:pt x="18" y="11"/>
                    <a:pt x="17" y="11"/>
                  </a:cubicBezTo>
                  <a:cubicBezTo>
                    <a:pt x="16" y="11"/>
                    <a:pt x="15" y="12"/>
                    <a:pt x="14" y="12"/>
                  </a:cubicBezTo>
                  <a:cubicBezTo>
                    <a:pt x="11" y="13"/>
                    <a:pt x="9" y="12"/>
                    <a:pt x="7" y="10"/>
                  </a:cubicBezTo>
                  <a:cubicBezTo>
                    <a:pt x="7" y="9"/>
                    <a:pt x="5" y="7"/>
                    <a:pt x="4" y="7"/>
                  </a:cubicBezTo>
                  <a:cubicBezTo>
                    <a:pt x="3" y="7"/>
                    <a:pt x="1" y="9"/>
                    <a:pt x="0" y="9"/>
                  </a:cubicBezTo>
                  <a:cubicBezTo>
                    <a:pt x="2" y="11"/>
                    <a:pt x="5" y="13"/>
                    <a:pt x="8" y="14"/>
                  </a:cubicBezTo>
                  <a:cubicBezTo>
                    <a:pt x="9" y="14"/>
                    <a:pt x="11" y="15"/>
                    <a:pt x="12" y="16"/>
                  </a:cubicBezTo>
                  <a:cubicBezTo>
                    <a:pt x="13" y="17"/>
                    <a:pt x="13" y="18"/>
                    <a:pt x="14" y="19"/>
                  </a:cubicBezTo>
                  <a:cubicBezTo>
                    <a:pt x="14" y="20"/>
                    <a:pt x="13" y="20"/>
                    <a:pt x="14" y="21"/>
                  </a:cubicBezTo>
                  <a:cubicBezTo>
                    <a:pt x="14" y="22"/>
                    <a:pt x="16" y="23"/>
                    <a:pt x="15" y="24"/>
                  </a:cubicBezTo>
                  <a:cubicBezTo>
                    <a:pt x="15" y="25"/>
                    <a:pt x="14" y="26"/>
                    <a:pt x="15" y="27"/>
                  </a:cubicBezTo>
                  <a:cubicBezTo>
                    <a:pt x="15" y="27"/>
                    <a:pt x="16" y="29"/>
                    <a:pt x="16" y="29"/>
                  </a:cubicBezTo>
                  <a:cubicBezTo>
                    <a:pt x="15" y="30"/>
                    <a:pt x="15" y="32"/>
                    <a:pt x="15" y="33"/>
                  </a:cubicBezTo>
                  <a:cubicBezTo>
                    <a:pt x="15" y="33"/>
                    <a:pt x="17" y="36"/>
                    <a:pt x="17" y="36"/>
                  </a:cubicBezTo>
                  <a:cubicBezTo>
                    <a:pt x="18" y="37"/>
                    <a:pt x="20" y="38"/>
                    <a:pt x="21" y="38"/>
                  </a:cubicBezTo>
                  <a:cubicBezTo>
                    <a:pt x="22" y="39"/>
                    <a:pt x="22" y="40"/>
                    <a:pt x="22" y="41"/>
                  </a:cubicBezTo>
                  <a:cubicBezTo>
                    <a:pt x="22" y="42"/>
                    <a:pt x="23" y="43"/>
                    <a:pt x="23" y="44"/>
                  </a:cubicBezTo>
                  <a:cubicBezTo>
                    <a:pt x="23" y="45"/>
                    <a:pt x="21" y="44"/>
                    <a:pt x="20" y="44"/>
                  </a:cubicBezTo>
                  <a:cubicBezTo>
                    <a:pt x="19" y="44"/>
                    <a:pt x="16" y="48"/>
                    <a:pt x="16" y="49"/>
                  </a:cubicBezTo>
                  <a:cubicBezTo>
                    <a:pt x="15" y="50"/>
                    <a:pt x="14" y="50"/>
                    <a:pt x="13" y="51"/>
                  </a:cubicBezTo>
                  <a:cubicBezTo>
                    <a:pt x="12" y="52"/>
                    <a:pt x="11" y="53"/>
                    <a:pt x="10" y="54"/>
                  </a:cubicBezTo>
                  <a:cubicBezTo>
                    <a:pt x="9" y="54"/>
                    <a:pt x="4" y="58"/>
                    <a:pt x="4" y="57"/>
                  </a:cubicBezTo>
                  <a:cubicBezTo>
                    <a:pt x="4" y="59"/>
                    <a:pt x="2" y="60"/>
                    <a:pt x="2" y="62"/>
                  </a:cubicBezTo>
                  <a:cubicBezTo>
                    <a:pt x="3" y="64"/>
                    <a:pt x="2" y="67"/>
                    <a:pt x="4" y="67"/>
                  </a:cubicBezTo>
                  <a:cubicBezTo>
                    <a:pt x="5" y="67"/>
                    <a:pt x="4" y="72"/>
                    <a:pt x="4" y="73"/>
                  </a:cubicBezTo>
                  <a:cubicBezTo>
                    <a:pt x="4" y="75"/>
                    <a:pt x="2" y="77"/>
                    <a:pt x="4" y="78"/>
                  </a:cubicBezTo>
                  <a:cubicBezTo>
                    <a:pt x="4" y="78"/>
                    <a:pt x="8" y="79"/>
                    <a:pt x="7" y="80"/>
                  </a:cubicBezTo>
                  <a:cubicBezTo>
                    <a:pt x="7" y="80"/>
                    <a:pt x="5" y="81"/>
                    <a:pt x="5" y="81"/>
                  </a:cubicBezTo>
                  <a:cubicBezTo>
                    <a:pt x="7" y="81"/>
                    <a:pt x="7" y="79"/>
                    <a:pt x="8" y="79"/>
                  </a:cubicBezTo>
                  <a:cubicBezTo>
                    <a:pt x="10" y="78"/>
                    <a:pt x="8" y="83"/>
                    <a:pt x="8" y="83"/>
                  </a:cubicBezTo>
                  <a:cubicBezTo>
                    <a:pt x="8" y="83"/>
                    <a:pt x="11" y="80"/>
                    <a:pt x="11" y="80"/>
                  </a:cubicBezTo>
                  <a:cubicBezTo>
                    <a:pt x="12" y="79"/>
                    <a:pt x="11" y="83"/>
                    <a:pt x="11" y="83"/>
                  </a:cubicBezTo>
                  <a:cubicBezTo>
                    <a:pt x="14" y="84"/>
                    <a:pt x="20" y="81"/>
                    <a:pt x="23" y="80"/>
                  </a:cubicBezTo>
                  <a:cubicBezTo>
                    <a:pt x="27" y="79"/>
                    <a:pt x="31" y="79"/>
                    <a:pt x="36" y="78"/>
                  </a:cubicBezTo>
                  <a:cubicBezTo>
                    <a:pt x="39" y="74"/>
                    <a:pt x="43" y="71"/>
                    <a:pt x="46" y="68"/>
                  </a:cubicBezTo>
                  <a:cubicBezTo>
                    <a:pt x="48" y="66"/>
                    <a:pt x="54" y="62"/>
                    <a:pt x="53" y="59"/>
                  </a:cubicBezTo>
                  <a:cubicBezTo>
                    <a:pt x="52" y="57"/>
                    <a:pt x="54" y="62"/>
                    <a:pt x="53" y="5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6" name="Freeform 719"/>
            <p:cNvSpPr>
              <a:spLocks/>
            </p:cNvSpPr>
            <p:nvPr/>
          </p:nvSpPr>
          <p:spPr bwMode="auto">
            <a:xfrm>
              <a:off x="5966300" y="2482565"/>
              <a:ext cx="597290" cy="500131"/>
            </a:xfrm>
            <a:custGeom>
              <a:avLst/>
              <a:gdLst>
                <a:gd name="T0" fmla="*/ 38 w 128"/>
                <a:gd name="T1" fmla="*/ 87 h 107"/>
                <a:gd name="T2" fmla="*/ 38 w 128"/>
                <a:gd name="T3" fmla="*/ 63 h 107"/>
                <a:gd name="T4" fmla="*/ 47 w 128"/>
                <a:gd name="T5" fmla="*/ 52 h 107"/>
                <a:gd name="T6" fmla="*/ 56 w 128"/>
                <a:gd name="T7" fmla="*/ 34 h 107"/>
                <a:gd name="T8" fmla="*/ 72 w 128"/>
                <a:gd name="T9" fmla="*/ 25 h 107"/>
                <a:gd name="T10" fmla="*/ 86 w 128"/>
                <a:gd name="T11" fmla="*/ 22 h 107"/>
                <a:gd name="T12" fmla="*/ 102 w 128"/>
                <a:gd name="T13" fmla="*/ 20 h 107"/>
                <a:gd name="T14" fmla="*/ 112 w 128"/>
                <a:gd name="T15" fmla="*/ 10 h 107"/>
                <a:gd name="T16" fmla="*/ 120 w 128"/>
                <a:gd name="T17" fmla="*/ 13 h 107"/>
                <a:gd name="T18" fmla="*/ 127 w 128"/>
                <a:gd name="T19" fmla="*/ 6 h 107"/>
                <a:gd name="T20" fmla="*/ 114 w 128"/>
                <a:gd name="T21" fmla="*/ 5 h 107"/>
                <a:gd name="T22" fmla="*/ 116 w 128"/>
                <a:gd name="T23" fmla="*/ 2 h 107"/>
                <a:gd name="T24" fmla="*/ 106 w 128"/>
                <a:gd name="T25" fmla="*/ 3 h 107"/>
                <a:gd name="T26" fmla="*/ 100 w 128"/>
                <a:gd name="T27" fmla="*/ 1 h 107"/>
                <a:gd name="T28" fmla="*/ 95 w 128"/>
                <a:gd name="T29" fmla="*/ 3 h 107"/>
                <a:gd name="T30" fmla="*/ 91 w 128"/>
                <a:gd name="T31" fmla="*/ 6 h 107"/>
                <a:gd name="T32" fmla="*/ 90 w 128"/>
                <a:gd name="T33" fmla="*/ 11 h 107"/>
                <a:gd name="T34" fmla="*/ 84 w 128"/>
                <a:gd name="T35" fmla="*/ 10 h 107"/>
                <a:gd name="T36" fmla="*/ 80 w 128"/>
                <a:gd name="T37" fmla="*/ 13 h 107"/>
                <a:gd name="T38" fmla="*/ 76 w 128"/>
                <a:gd name="T39" fmla="*/ 15 h 107"/>
                <a:gd name="T40" fmla="*/ 72 w 128"/>
                <a:gd name="T41" fmla="*/ 16 h 107"/>
                <a:gd name="T42" fmla="*/ 68 w 128"/>
                <a:gd name="T43" fmla="*/ 10 h 107"/>
                <a:gd name="T44" fmla="*/ 67 w 128"/>
                <a:gd name="T45" fmla="*/ 14 h 107"/>
                <a:gd name="T46" fmla="*/ 65 w 128"/>
                <a:gd name="T47" fmla="*/ 14 h 107"/>
                <a:gd name="T48" fmla="*/ 62 w 128"/>
                <a:gd name="T49" fmla="*/ 18 h 107"/>
                <a:gd name="T50" fmla="*/ 61 w 128"/>
                <a:gd name="T51" fmla="*/ 21 h 107"/>
                <a:gd name="T52" fmla="*/ 57 w 128"/>
                <a:gd name="T53" fmla="*/ 20 h 107"/>
                <a:gd name="T54" fmla="*/ 54 w 128"/>
                <a:gd name="T55" fmla="*/ 20 h 107"/>
                <a:gd name="T56" fmla="*/ 51 w 128"/>
                <a:gd name="T57" fmla="*/ 22 h 107"/>
                <a:gd name="T58" fmla="*/ 49 w 128"/>
                <a:gd name="T59" fmla="*/ 23 h 107"/>
                <a:gd name="T60" fmla="*/ 54 w 128"/>
                <a:gd name="T61" fmla="*/ 25 h 107"/>
                <a:gd name="T62" fmla="*/ 56 w 128"/>
                <a:gd name="T63" fmla="*/ 25 h 107"/>
                <a:gd name="T64" fmla="*/ 57 w 128"/>
                <a:gd name="T65" fmla="*/ 28 h 107"/>
                <a:gd name="T66" fmla="*/ 49 w 128"/>
                <a:gd name="T67" fmla="*/ 31 h 107"/>
                <a:gd name="T68" fmla="*/ 53 w 128"/>
                <a:gd name="T69" fmla="*/ 33 h 107"/>
                <a:gd name="T70" fmla="*/ 49 w 128"/>
                <a:gd name="T71" fmla="*/ 35 h 107"/>
                <a:gd name="T72" fmla="*/ 43 w 128"/>
                <a:gd name="T73" fmla="*/ 40 h 107"/>
                <a:gd name="T74" fmla="*/ 42 w 128"/>
                <a:gd name="T75" fmla="*/ 43 h 107"/>
                <a:gd name="T76" fmla="*/ 39 w 128"/>
                <a:gd name="T77" fmla="*/ 45 h 107"/>
                <a:gd name="T78" fmla="*/ 39 w 128"/>
                <a:gd name="T79" fmla="*/ 49 h 107"/>
                <a:gd name="T80" fmla="*/ 39 w 128"/>
                <a:gd name="T81" fmla="*/ 52 h 107"/>
                <a:gd name="T82" fmla="*/ 35 w 128"/>
                <a:gd name="T83" fmla="*/ 56 h 107"/>
                <a:gd name="T84" fmla="*/ 27 w 128"/>
                <a:gd name="T85" fmla="*/ 62 h 107"/>
                <a:gd name="T86" fmla="*/ 31 w 128"/>
                <a:gd name="T87" fmla="*/ 64 h 107"/>
                <a:gd name="T88" fmla="*/ 28 w 128"/>
                <a:gd name="T89" fmla="*/ 66 h 107"/>
                <a:gd name="T90" fmla="*/ 19 w 128"/>
                <a:gd name="T91" fmla="*/ 68 h 107"/>
                <a:gd name="T92" fmla="*/ 16 w 128"/>
                <a:gd name="T93" fmla="*/ 72 h 107"/>
                <a:gd name="T94" fmla="*/ 10 w 128"/>
                <a:gd name="T95" fmla="*/ 73 h 107"/>
                <a:gd name="T96" fmla="*/ 10 w 128"/>
                <a:gd name="T97" fmla="*/ 74 h 107"/>
                <a:gd name="T98" fmla="*/ 5 w 128"/>
                <a:gd name="T99" fmla="*/ 75 h 107"/>
                <a:gd name="T100" fmla="*/ 4 w 128"/>
                <a:gd name="T101" fmla="*/ 81 h 107"/>
                <a:gd name="T102" fmla="*/ 1 w 128"/>
                <a:gd name="T103" fmla="*/ 86 h 107"/>
                <a:gd name="T104" fmla="*/ 6 w 128"/>
                <a:gd name="T105" fmla="*/ 92 h 107"/>
                <a:gd name="T106" fmla="*/ 7 w 128"/>
                <a:gd name="T107" fmla="*/ 94 h 107"/>
                <a:gd name="T108" fmla="*/ 3 w 128"/>
                <a:gd name="T109" fmla="*/ 93 h 107"/>
                <a:gd name="T110" fmla="*/ 5 w 128"/>
                <a:gd name="T111" fmla="*/ 97 h 107"/>
                <a:gd name="T112" fmla="*/ 5 w 128"/>
                <a:gd name="T113" fmla="*/ 103 h 107"/>
                <a:gd name="T114" fmla="*/ 27 w 128"/>
                <a:gd name="T115" fmla="*/ 99 h 107"/>
                <a:gd name="T116" fmla="*/ 34 w 128"/>
                <a:gd name="T117"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8" h="107">
                  <a:moveTo>
                    <a:pt x="34" y="101"/>
                  </a:moveTo>
                  <a:cubicBezTo>
                    <a:pt x="34" y="101"/>
                    <a:pt x="35" y="98"/>
                    <a:pt x="35" y="97"/>
                  </a:cubicBezTo>
                  <a:cubicBezTo>
                    <a:pt x="35" y="95"/>
                    <a:pt x="36" y="94"/>
                    <a:pt x="38" y="93"/>
                  </a:cubicBezTo>
                  <a:cubicBezTo>
                    <a:pt x="40" y="91"/>
                    <a:pt x="38" y="88"/>
                    <a:pt x="38" y="87"/>
                  </a:cubicBezTo>
                  <a:cubicBezTo>
                    <a:pt x="38" y="84"/>
                    <a:pt x="42" y="84"/>
                    <a:pt x="39" y="82"/>
                  </a:cubicBezTo>
                  <a:cubicBezTo>
                    <a:pt x="37" y="80"/>
                    <a:pt x="36" y="80"/>
                    <a:pt x="37" y="77"/>
                  </a:cubicBezTo>
                  <a:cubicBezTo>
                    <a:pt x="38" y="75"/>
                    <a:pt x="37" y="73"/>
                    <a:pt x="37" y="71"/>
                  </a:cubicBezTo>
                  <a:cubicBezTo>
                    <a:pt x="36" y="68"/>
                    <a:pt x="35" y="65"/>
                    <a:pt x="38" y="63"/>
                  </a:cubicBezTo>
                  <a:cubicBezTo>
                    <a:pt x="39" y="62"/>
                    <a:pt x="41" y="62"/>
                    <a:pt x="42" y="61"/>
                  </a:cubicBezTo>
                  <a:cubicBezTo>
                    <a:pt x="43" y="61"/>
                    <a:pt x="44" y="62"/>
                    <a:pt x="45" y="61"/>
                  </a:cubicBezTo>
                  <a:cubicBezTo>
                    <a:pt x="46" y="59"/>
                    <a:pt x="45" y="58"/>
                    <a:pt x="44" y="57"/>
                  </a:cubicBezTo>
                  <a:cubicBezTo>
                    <a:pt x="44" y="55"/>
                    <a:pt x="46" y="54"/>
                    <a:pt x="47" y="52"/>
                  </a:cubicBezTo>
                  <a:cubicBezTo>
                    <a:pt x="47" y="51"/>
                    <a:pt x="48" y="48"/>
                    <a:pt x="48" y="46"/>
                  </a:cubicBezTo>
                  <a:cubicBezTo>
                    <a:pt x="48" y="44"/>
                    <a:pt x="52" y="44"/>
                    <a:pt x="51" y="43"/>
                  </a:cubicBezTo>
                  <a:cubicBezTo>
                    <a:pt x="51" y="41"/>
                    <a:pt x="53" y="40"/>
                    <a:pt x="54" y="38"/>
                  </a:cubicBezTo>
                  <a:cubicBezTo>
                    <a:pt x="56" y="36"/>
                    <a:pt x="56" y="37"/>
                    <a:pt x="56" y="34"/>
                  </a:cubicBezTo>
                  <a:cubicBezTo>
                    <a:pt x="55" y="33"/>
                    <a:pt x="59" y="28"/>
                    <a:pt x="60" y="28"/>
                  </a:cubicBezTo>
                  <a:cubicBezTo>
                    <a:pt x="61" y="27"/>
                    <a:pt x="64" y="28"/>
                    <a:pt x="65" y="28"/>
                  </a:cubicBezTo>
                  <a:cubicBezTo>
                    <a:pt x="65" y="26"/>
                    <a:pt x="65" y="25"/>
                    <a:pt x="65" y="23"/>
                  </a:cubicBezTo>
                  <a:cubicBezTo>
                    <a:pt x="68" y="24"/>
                    <a:pt x="70" y="24"/>
                    <a:pt x="72" y="25"/>
                  </a:cubicBezTo>
                  <a:cubicBezTo>
                    <a:pt x="76" y="25"/>
                    <a:pt x="74" y="21"/>
                    <a:pt x="75" y="19"/>
                  </a:cubicBezTo>
                  <a:cubicBezTo>
                    <a:pt x="75" y="19"/>
                    <a:pt x="77" y="19"/>
                    <a:pt x="78" y="19"/>
                  </a:cubicBezTo>
                  <a:cubicBezTo>
                    <a:pt x="79" y="18"/>
                    <a:pt x="81" y="16"/>
                    <a:pt x="82" y="18"/>
                  </a:cubicBezTo>
                  <a:cubicBezTo>
                    <a:pt x="84" y="19"/>
                    <a:pt x="84" y="21"/>
                    <a:pt x="86" y="22"/>
                  </a:cubicBezTo>
                  <a:cubicBezTo>
                    <a:pt x="87" y="22"/>
                    <a:pt x="89" y="22"/>
                    <a:pt x="90" y="22"/>
                  </a:cubicBezTo>
                  <a:cubicBezTo>
                    <a:pt x="91" y="22"/>
                    <a:pt x="92" y="21"/>
                    <a:pt x="94" y="21"/>
                  </a:cubicBezTo>
                  <a:cubicBezTo>
                    <a:pt x="95" y="21"/>
                    <a:pt x="96" y="23"/>
                    <a:pt x="98" y="23"/>
                  </a:cubicBezTo>
                  <a:cubicBezTo>
                    <a:pt x="98" y="22"/>
                    <a:pt x="102" y="20"/>
                    <a:pt x="102" y="20"/>
                  </a:cubicBezTo>
                  <a:cubicBezTo>
                    <a:pt x="102" y="17"/>
                    <a:pt x="102" y="16"/>
                    <a:pt x="103" y="14"/>
                  </a:cubicBezTo>
                  <a:cubicBezTo>
                    <a:pt x="104" y="13"/>
                    <a:pt x="106" y="11"/>
                    <a:pt x="107" y="11"/>
                  </a:cubicBezTo>
                  <a:cubicBezTo>
                    <a:pt x="108" y="11"/>
                    <a:pt x="109" y="11"/>
                    <a:pt x="110" y="11"/>
                  </a:cubicBezTo>
                  <a:cubicBezTo>
                    <a:pt x="111" y="11"/>
                    <a:pt x="111" y="10"/>
                    <a:pt x="112" y="10"/>
                  </a:cubicBezTo>
                  <a:cubicBezTo>
                    <a:pt x="113" y="10"/>
                    <a:pt x="115" y="12"/>
                    <a:pt x="116" y="12"/>
                  </a:cubicBezTo>
                  <a:cubicBezTo>
                    <a:pt x="118" y="13"/>
                    <a:pt x="119" y="14"/>
                    <a:pt x="119" y="17"/>
                  </a:cubicBezTo>
                  <a:cubicBezTo>
                    <a:pt x="121" y="17"/>
                    <a:pt x="126" y="14"/>
                    <a:pt x="124" y="12"/>
                  </a:cubicBezTo>
                  <a:cubicBezTo>
                    <a:pt x="126" y="13"/>
                    <a:pt x="121" y="13"/>
                    <a:pt x="120" y="13"/>
                  </a:cubicBezTo>
                  <a:cubicBezTo>
                    <a:pt x="125" y="12"/>
                    <a:pt x="118" y="9"/>
                    <a:pt x="117" y="10"/>
                  </a:cubicBezTo>
                  <a:cubicBezTo>
                    <a:pt x="118" y="9"/>
                    <a:pt x="119" y="10"/>
                    <a:pt x="119" y="10"/>
                  </a:cubicBezTo>
                  <a:cubicBezTo>
                    <a:pt x="121" y="10"/>
                    <a:pt x="123" y="10"/>
                    <a:pt x="124" y="9"/>
                  </a:cubicBezTo>
                  <a:cubicBezTo>
                    <a:pt x="125" y="9"/>
                    <a:pt x="128" y="7"/>
                    <a:pt x="127" y="6"/>
                  </a:cubicBezTo>
                  <a:cubicBezTo>
                    <a:pt x="125" y="5"/>
                    <a:pt x="122" y="4"/>
                    <a:pt x="119" y="3"/>
                  </a:cubicBezTo>
                  <a:cubicBezTo>
                    <a:pt x="118" y="2"/>
                    <a:pt x="117" y="4"/>
                    <a:pt x="116" y="5"/>
                  </a:cubicBezTo>
                  <a:cubicBezTo>
                    <a:pt x="116" y="5"/>
                    <a:pt x="114" y="8"/>
                    <a:pt x="114" y="7"/>
                  </a:cubicBezTo>
                  <a:cubicBezTo>
                    <a:pt x="114" y="7"/>
                    <a:pt x="114" y="6"/>
                    <a:pt x="114" y="5"/>
                  </a:cubicBezTo>
                  <a:cubicBezTo>
                    <a:pt x="114" y="5"/>
                    <a:pt x="112" y="5"/>
                    <a:pt x="112" y="5"/>
                  </a:cubicBezTo>
                  <a:cubicBezTo>
                    <a:pt x="113" y="4"/>
                    <a:pt x="115" y="5"/>
                    <a:pt x="115" y="4"/>
                  </a:cubicBezTo>
                  <a:cubicBezTo>
                    <a:pt x="115" y="4"/>
                    <a:pt x="112" y="4"/>
                    <a:pt x="112" y="4"/>
                  </a:cubicBezTo>
                  <a:cubicBezTo>
                    <a:pt x="112" y="3"/>
                    <a:pt x="116" y="3"/>
                    <a:pt x="116" y="2"/>
                  </a:cubicBezTo>
                  <a:cubicBezTo>
                    <a:pt x="115" y="1"/>
                    <a:pt x="109" y="0"/>
                    <a:pt x="110" y="2"/>
                  </a:cubicBezTo>
                  <a:cubicBezTo>
                    <a:pt x="111" y="3"/>
                    <a:pt x="111" y="3"/>
                    <a:pt x="110" y="4"/>
                  </a:cubicBezTo>
                  <a:cubicBezTo>
                    <a:pt x="109" y="5"/>
                    <a:pt x="107" y="7"/>
                    <a:pt x="106" y="7"/>
                  </a:cubicBezTo>
                  <a:cubicBezTo>
                    <a:pt x="105" y="7"/>
                    <a:pt x="106" y="3"/>
                    <a:pt x="106" y="3"/>
                  </a:cubicBezTo>
                  <a:cubicBezTo>
                    <a:pt x="106" y="2"/>
                    <a:pt x="101" y="9"/>
                    <a:pt x="100" y="9"/>
                  </a:cubicBezTo>
                  <a:cubicBezTo>
                    <a:pt x="97" y="9"/>
                    <a:pt x="100" y="5"/>
                    <a:pt x="101" y="4"/>
                  </a:cubicBezTo>
                  <a:cubicBezTo>
                    <a:pt x="102" y="4"/>
                    <a:pt x="103" y="2"/>
                    <a:pt x="103" y="2"/>
                  </a:cubicBezTo>
                  <a:cubicBezTo>
                    <a:pt x="102" y="1"/>
                    <a:pt x="100" y="0"/>
                    <a:pt x="100" y="1"/>
                  </a:cubicBezTo>
                  <a:cubicBezTo>
                    <a:pt x="100" y="1"/>
                    <a:pt x="101" y="2"/>
                    <a:pt x="101" y="2"/>
                  </a:cubicBezTo>
                  <a:cubicBezTo>
                    <a:pt x="101" y="2"/>
                    <a:pt x="99" y="2"/>
                    <a:pt x="98" y="2"/>
                  </a:cubicBezTo>
                  <a:cubicBezTo>
                    <a:pt x="97" y="3"/>
                    <a:pt x="98" y="2"/>
                    <a:pt x="97" y="1"/>
                  </a:cubicBezTo>
                  <a:cubicBezTo>
                    <a:pt x="97" y="1"/>
                    <a:pt x="95" y="3"/>
                    <a:pt x="95" y="3"/>
                  </a:cubicBezTo>
                  <a:cubicBezTo>
                    <a:pt x="95" y="4"/>
                    <a:pt x="97" y="5"/>
                    <a:pt x="96" y="5"/>
                  </a:cubicBezTo>
                  <a:cubicBezTo>
                    <a:pt x="95" y="5"/>
                    <a:pt x="95" y="5"/>
                    <a:pt x="95" y="5"/>
                  </a:cubicBezTo>
                  <a:cubicBezTo>
                    <a:pt x="94" y="5"/>
                    <a:pt x="94" y="6"/>
                    <a:pt x="94" y="7"/>
                  </a:cubicBezTo>
                  <a:cubicBezTo>
                    <a:pt x="95" y="5"/>
                    <a:pt x="91" y="6"/>
                    <a:pt x="91" y="6"/>
                  </a:cubicBezTo>
                  <a:cubicBezTo>
                    <a:pt x="91" y="6"/>
                    <a:pt x="93" y="5"/>
                    <a:pt x="93" y="4"/>
                  </a:cubicBezTo>
                  <a:cubicBezTo>
                    <a:pt x="93" y="5"/>
                    <a:pt x="89" y="6"/>
                    <a:pt x="88" y="6"/>
                  </a:cubicBezTo>
                  <a:cubicBezTo>
                    <a:pt x="87" y="6"/>
                    <a:pt x="91" y="9"/>
                    <a:pt x="91" y="9"/>
                  </a:cubicBezTo>
                  <a:cubicBezTo>
                    <a:pt x="91" y="9"/>
                    <a:pt x="90" y="11"/>
                    <a:pt x="90" y="11"/>
                  </a:cubicBezTo>
                  <a:cubicBezTo>
                    <a:pt x="90" y="11"/>
                    <a:pt x="87" y="8"/>
                    <a:pt x="87" y="8"/>
                  </a:cubicBezTo>
                  <a:cubicBezTo>
                    <a:pt x="87" y="8"/>
                    <a:pt x="85" y="11"/>
                    <a:pt x="85" y="8"/>
                  </a:cubicBezTo>
                  <a:cubicBezTo>
                    <a:pt x="84" y="7"/>
                    <a:pt x="81" y="9"/>
                    <a:pt x="80" y="8"/>
                  </a:cubicBezTo>
                  <a:cubicBezTo>
                    <a:pt x="81" y="9"/>
                    <a:pt x="84" y="9"/>
                    <a:pt x="84" y="10"/>
                  </a:cubicBezTo>
                  <a:cubicBezTo>
                    <a:pt x="84" y="10"/>
                    <a:pt x="83" y="10"/>
                    <a:pt x="83" y="11"/>
                  </a:cubicBezTo>
                  <a:cubicBezTo>
                    <a:pt x="83" y="12"/>
                    <a:pt x="84" y="12"/>
                    <a:pt x="84" y="13"/>
                  </a:cubicBezTo>
                  <a:cubicBezTo>
                    <a:pt x="84" y="13"/>
                    <a:pt x="81" y="12"/>
                    <a:pt x="81" y="11"/>
                  </a:cubicBezTo>
                  <a:cubicBezTo>
                    <a:pt x="80" y="11"/>
                    <a:pt x="80" y="12"/>
                    <a:pt x="80" y="13"/>
                  </a:cubicBezTo>
                  <a:cubicBezTo>
                    <a:pt x="79" y="13"/>
                    <a:pt x="79" y="12"/>
                    <a:pt x="79" y="11"/>
                  </a:cubicBezTo>
                  <a:cubicBezTo>
                    <a:pt x="79" y="11"/>
                    <a:pt x="77" y="13"/>
                    <a:pt x="77" y="13"/>
                  </a:cubicBezTo>
                  <a:cubicBezTo>
                    <a:pt x="76" y="14"/>
                    <a:pt x="78" y="14"/>
                    <a:pt x="78" y="15"/>
                  </a:cubicBezTo>
                  <a:cubicBezTo>
                    <a:pt x="78" y="15"/>
                    <a:pt x="76" y="15"/>
                    <a:pt x="76" y="15"/>
                  </a:cubicBezTo>
                  <a:cubicBezTo>
                    <a:pt x="75" y="14"/>
                    <a:pt x="76" y="13"/>
                    <a:pt x="76" y="12"/>
                  </a:cubicBezTo>
                  <a:cubicBezTo>
                    <a:pt x="76" y="12"/>
                    <a:pt x="73" y="14"/>
                    <a:pt x="73" y="14"/>
                  </a:cubicBezTo>
                  <a:cubicBezTo>
                    <a:pt x="73" y="14"/>
                    <a:pt x="73" y="14"/>
                    <a:pt x="74" y="14"/>
                  </a:cubicBezTo>
                  <a:cubicBezTo>
                    <a:pt x="73" y="14"/>
                    <a:pt x="72" y="16"/>
                    <a:pt x="72" y="16"/>
                  </a:cubicBezTo>
                  <a:cubicBezTo>
                    <a:pt x="71" y="15"/>
                    <a:pt x="73" y="14"/>
                    <a:pt x="72" y="14"/>
                  </a:cubicBezTo>
                  <a:cubicBezTo>
                    <a:pt x="71" y="13"/>
                    <a:pt x="70" y="13"/>
                    <a:pt x="70" y="12"/>
                  </a:cubicBezTo>
                  <a:cubicBezTo>
                    <a:pt x="70" y="12"/>
                    <a:pt x="72" y="12"/>
                    <a:pt x="72" y="12"/>
                  </a:cubicBezTo>
                  <a:cubicBezTo>
                    <a:pt x="72" y="11"/>
                    <a:pt x="69" y="10"/>
                    <a:pt x="68" y="10"/>
                  </a:cubicBezTo>
                  <a:cubicBezTo>
                    <a:pt x="68" y="11"/>
                    <a:pt x="69" y="13"/>
                    <a:pt x="69" y="13"/>
                  </a:cubicBezTo>
                  <a:cubicBezTo>
                    <a:pt x="69" y="13"/>
                    <a:pt x="65" y="14"/>
                    <a:pt x="66" y="14"/>
                  </a:cubicBezTo>
                  <a:cubicBezTo>
                    <a:pt x="66" y="14"/>
                    <a:pt x="68" y="14"/>
                    <a:pt x="68" y="14"/>
                  </a:cubicBezTo>
                  <a:cubicBezTo>
                    <a:pt x="68" y="14"/>
                    <a:pt x="67" y="14"/>
                    <a:pt x="67" y="14"/>
                  </a:cubicBezTo>
                  <a:cubicBezTo>
                    <a:pt x="68" y="16"/>
                    <a:pt x="70" y="14"/>
                    <a:pt x="69" y="14"/>
                  </a:cubicBezTo>
                  <a:cubicBezTo>
                    <a:pt x="70" y="15"/>
                    <a:pt x="69" y="16"/>
                    <a:pt x="69" y="16"/>
                  </a:cubicBezTo>
                  <a:cubicBezTo>
                    <a:pt x="69" y="17"/>
                    <a:pt x="67" y="15"/>
                    <a:pt x="67" y="15"/>
                  </a:cubicBezTo>
                  <a:cubicBezTo>
                    <a:pt x="66" y="15"/>
                    <a:pt x="66" y="14"/>
                    <a:pt x="65" y="14"/>
                  </a:cubicBezTo>
                  <a:cubicBezTo>
                    <a:pt x="65" y="14"/>
                    <a:pt x="64" y="16"/>
                    <a:pt x="63" y="15"/>
                  </a:cubicBezTo>
                  <a:cubicBezTo>
                    <a:pt x="63" y="14"/>
                    <a:pt x="60" y="16"/>
                    <a:pt x="60" y="16"/>
                  </a:cubicBezTo>
                  <a:cubicBezTo>
                    <a:pt x="60" y="16"/>
                    <a:pt x="60" y="19"/>
                    <a:pt x="60" y="19"/>
                  </a:cubicBezTo>
                  <a:cubicBezTo>
                    <a:pt x="60" y="20"/>
                    <a:pt x="61" y="17"/>
                    <a:pt x="62" y="18"/>
                  </a:cubicBezTo>
                  <a:cubicBezTo>
                    <a:pt x="62" y="18"/>
                    <a:pt x="64" y="19"/>
                    <a:pt x="64" y="18"/>
                  </a:cubicBezTo>
                  <a:cubicBezTo>
                    <a:pt x="64" y="19"/>
                    <a:pt x="63" y="19"/>
                    <a:pt x="63" y="20"/>
                  </a:cubicBezTo>
                  <a:cubicBezTo>
                    <a:pt x="62" y="20"/>
                    <a:pt x="63" y="22"/>
                    <a:pt x="62" y="22"/>
                  </a:cubicBezTo>
                  <a:cubicBezTo>
                    <a:pt x="62" y="23"/>
                    <a:pt x="61" y="21"/>
                    <a:pt x="61" y="21"/>
                  </a:cubicBezTo>
                  <a:cubicBezTo>
                    <a:pt x="60" y="21"/>
                    <a:pt x="60" y="23"/>
                    <a:pt x="59" y="23"/>
                  </a:cubicBezTo>
                  <a:cubicBezTo>
                    <a:pt x="59" y="23"/>
                    <a:pt x="59" y="21"/>
                    <a:pt x="59" y="21"/>
                  </a:cubicBezTo>
                  <a:cubicBezTo>
                    <a:pt x="58" y="21"/>
                    <a:pt x="58" y="22"/>
                    <a:pt x="57" y="22"/>
                  </a:cubicBezTo>
                  <a:cubicBezTo>
                    <a:pt x="57" y="22"/>
                    <a:pt x="57" y="20"/>
                    <a:pt x="57" y="20"/>
                  </a:cubicBezTo>
                  <a:cubicBezTo>
                    <a:pt x="57" y="19"/>
                    <a:pt x="56" y="22"/>
                    <a:pt x="55" y="22"/>
                  </a:cubicBezTo>
                  <a:cubicBezTo>
                    <a:pt x="53" y="23"/>
                    <a:pt x="56" y="17"/>
                    <a:pt x="56" y="17"/>
                  </a:cubicBezTo>
                  <a:cubicBezTo>
                    <a:pt x="55" y="17"/>
                    <a:pt x="53" y="18"/>
                    <a:pt x="53" y="18"/>
                  </a:cubicBezTo>
                  <a:cubicBezTo>
                    <a:pt x="52" y="19"/>
                    <a:pt x="54" y="20"/>
                    <a:pt x="54" y="20"/>
                  </a:cubicBezTo>
                  <a:cubicBezTo>
                    <a:pt x="53" y="20"/>
                    <a:pt x="53" y="20"/>
                    <a:pt x="52" y="20"/>
                  </a:cubicBezTo>
                  <a:cubicBezTo>
                    <a:pt x="52" y="20"/>
                    <a:pt x="52" y="21"/>
                    <a:pt x="51" y="22"/>
                  </a:cubicBezTo>
                  <a:cubicBezTo>
                    <a:pt x="52" y="21"/>
                    <a:pt x="47" y="21"/>
                    <a:pt x="49" y="22"/>
                  </a:cubicBezTo>
                  <a:cubicBezTo>
                    <a:pt x="49" y="23"/>
                    <a:pt x="51" y="22"/>
                    <a:pt x="51" y="22"/>
                  </a:cubicBezTo>
                  <a:cubicBezTo>
                    <a:pt x="51" y="22"/>
                    <a:pt x="50" y="23"/>
                    <a:pt x="51" y="23"/>
                  </a:cubicBezTo>
                  <a:cubicBezTo>
                    <a:pt x="51" y="23"/>
                    <a:pt x="52" y="23"/>
                    <a:pt x="52" y="22"/>
                  </a:cubicBezTo>
                  <a:cubicBezTo>
                    <a:pt x="52" y="22"/>
                    <a:pt x="52" y="24"/>
                    <a:pt x="51" y="24"/>
                  </a:cubicBezTo>
                  <a:cubicBezTo>
                    <a:pt x="50" y="24"/>
                    <a:pt x="50" y="23"/>
                    <a:pt x="49" y="23"/>
                  </a:cubicBezTo>
                  <a:cubicBezTo>
                    <a:pt x="48" y="24"/>
                    <a:pt x="48" y="26"/>
                    <a:pt x="47" y="26"/>
                  </a:cubicBezTo>
                  <a:cubicBezTo>
                    <a:pt x="47" y="26"/>
                    <a:pt x="44" y="26"/>
                    <a:pt x="44" y="26"/>
                  </a:cubicBezTo>
                  <a:cubicBezTo>
                    <a:pt x="44" y="29"/>
                    <a:pt x="51" y="25"/>
                    <a:pt x="51" y="25"/>
                  </a:cubicBezTo>
                  <a:cubicBezTo>
                    <a:pt x="52" y="25"/>
                    <a:pt x="53" y="24"/>
                    <a:pt x="54" y="25"/>
                  </a:cubicBezTo>
                  <a:cubicBezTo>
                    <a:pt x="56" y="25"/>
                    <a:pt x="55" y="23"/>
                    <a:pt x="54" y="23"/>
                  </a:cubicBezTo>
                  <a:cubicBezTo>
                    <a:pt x="55" y="23"/>
                    <a:pt x="55" y="23"/>
                    <a:pt x="55" y="23"/>
                  </a:cubicBezTo>
                  <a:cubicBezTo>
                    <a:pt x="56" y="25"/>
                    <a:pt x="57" y="23"/>
                    <a:pt x="58" y="23"/>
                  </a:cubicBezTo>
                  <a:cubicBezTo>
                    <a:pt x="57" y="23"/>
                    <a:pt x="57" y="25"/>
                    <a:pt x="56" y="25"/>
                  </a:cubicBezTo>
                  <a:cubicBezTo>
                    <a:pt x="57" y="25"/>
                    <a:pt x="58" y="25"/>
                    <a:pt x="58" y="25"/>
                  </a:cubicBezTo>
                  <a:cubicBezTo>
                    <a:pt x="58" y="25"/>
                    <a:pt x="56" y="26"/>
                    <a:pt x="56" y="27"/>
                  </a:cubicBezTo>
                  <a:cubicBezTo>
                    <a:pt x="56" y="27"/>
                    <a:pt x="61" y="25"/>
                    <a:pt x="61" y="26"/>
                  </a:cubicBezTo>
                  <a:cubicBezTo>
                    <a:pt x="60" y="27"/>
                    <a:pt x="57" y="26"/>
                    <a:pt x="57" y="28"/>
                  </a:cubicBezTo>
                  <a:cubicBezTo>
                    <a:pt x="56" y="31"/>
                    <a:pt x="54" y="27"/>
                    <a:pt x="54" y="27"/>
                  </a:cubicBezTo>
                  <a:cubicBezTo>
                    <a:pt x="54" y="26"/>
                    <a:pt x="54" y="29"/>
                    <a:pt x="54" y="29"/>
                  </a:cubicBezTo>
                  <a:cubicBezTo>
                    <a:pt x="54" y="29"/>
                    <a:pt x="53" y="27"/>
                    <a:pt x="52" y="27"/>
                  </a:cubicBezTo>
                  <a:cubicBezTo>
                    <a:pt x="51" y="28"/>
                    <a:pt x="49" y="30"/>
                    <a:pt x="49" y="31"/>
                  </a:cubicBezTo>
                  <a:cubicBezTo>
                    <a:pt x="49" y="31"/>
                    <a:pt x="51" y="30"/>
                    <a:pt x="51" y="30"/>
                  </a:cubicBezTo>
                  <a:cubicBezTo>
                    <a:pt x="51" y="31"/>
                    <a:pt x="53" y="30"/>
                    <a:pt x="53" y="31"/>
                  </a:cubicBezTo>
                  <a:cubicBezTo>
                    <a:pt x="53" y="30"/>
                    <a:pt x="50" y="31"/>
                    <a:pt x="50" y="32"/>
                  </a:cubicBezTo>
                  <a:cubicBezTo>
                    <a:pt x="51" y="33"/>
                    <a:pt x="54" y="31"/>
                    <a:pt x="53" y="33"/>
                  </a:cubicBezTo>
                  <a:cubicBezTo>
                    <a:pt x="54" y="31"/>
                    <a:pt x="47" y="34"/>
                    <a:pt x="47" y="34"/>
                  </a:cubicBezTo>
                  <a:cubicBezTo>
                    <a:pt x="47" y="33"/>
                    <a:pt x="53" y="35"/>
                    <a:pt x="52" y="35"/>
                  </a:cubicBezTo>
                  <a:cubicBezTo>
                    <a:pt x="51" y="36"/>
                    <a:pt x="50" y="34"/>
                    <a:pt x="49" y="35"/>
                  </a:cubicBezTo>
                  <a:cubicBezTo>
                    <a:pt x="49" y="35"/>
                    <a:pt x="49" y="35"/>
                    <a:pt x="49" y="35"/>
                  </a:cubicBezTo>
                  <a:cubicBezTo>
                    <a:pt x="49" y="36"/>
                    <a:pt x="46" y="34"/>
                    <a:pt x="45" y="36"/>
                  </a:cubicBezTo>
                  <a:cubicBezTo>
                    <a:pt x="45" y="36"/>
                    <a:pt x="48" y="36"/>
                    <a:pt x="48" y="36"/>
                  </a:cubicBezTo>
                  <a:cubicBezTo>
                    <a:pt x="46" y="38"/>
                    <a:pt x="44" y="36"/>
                    <a:pt x="45" y="39"/>
                  </a:cubicBezTo>
                  <a:cubicBezTo>
                    <a:pt x="45" y="39"/>
                    <a:pt x="43" y="40"/>
                    <a:pt x="43" y="40"/>
                  </a:cubicBezTo>
                  <a:cubicBezTo>
                    <a:pt x="42" y="41"/>
                    <a:pt x="42" y="41"/>
                    <a:pt x="42" y="41"/>
                  </a:cubicBezTo>
                  <a:cubicBezTo>
                    <a:pt x="42" y="42"/>
                    <a:pt x="41" y="42"/>
                    <a:pt x="41" y="42"/>
                  </a:cubicBezTo>
                  <a:cubicBezTo>
                    <a:pt x="41" y="43"/>
                    <a:pt x="42" y="42"/>
                    <a:pt x="42" y="42"/>
                  </a:cubicBezTo>
                  <a:cubicBezTo>
                    <a:pt x="43" y="42"/>
                    <a:pt x="42" y="43"/>
                    <a:pt x="42" y="43"/>
                  </a:cubicBezTo>
                  <a:cubicBezTo>
                    <a:pt x="43" y="43"/>
                    <a:pt x="45" y="44"/>
                    <a:pt x="46" y="43"/>
                  </a:cubicBezTo>
                  <a:cubicBezTo>
                    <a:pt x="44" y="44"/>
                    <a:pt x="44" y="44"/>
                    <a:pt x="42" y="44"/>
                  </a:cubicBezTo>
                  <a:cubicBezTo>
                    <a:pt x="41" y="44"/>
                    <a:pt x="38" y="44"/>
                    <a:pt x="38" y="45"/>
                  </a:cubicBezTo>
                  <a:cubicBezTo>
                    <a:pt x="38" y="45"/>
                    <a:pt x="39" y="45"/>
                    <a:pt x="39" y="45"/>
                  </a:cubicBezTo>
                  <a:cubicBezTo>
                    <a:pt x="39" y="45"/>
                    <a:pt x="38" y="46"/>
                    <a:pt x="38" y="46"/>
                  </a:cubicBezTo>
                  <a:cubicBezTo>
                    <a:pt x="38" y="46"/>
                    <a:pt x="40" y="45"/>
                    <a:pt x="40" y="46"/>
                  </a:cubicBezTo>
                  <a:cubicBezTo>
                    <a:pt x="40" y="46"/>
                    <a:pt x="38" y="48"/>
                    <a:pt x="38" y="48"/>
                  </a:cubicBezTo>
                  <a:cubicBezTo>
                    <a:pt x="38" y="48"/>
                    <a:pt x="39" y="48"/>
                    <a:pt x="39" y="49"/>
                  </a:cubicBezTo>
                  <a:cubicBezTo>
                    <a:pt x="39" y="49"/>
                    <a:pt x="37" y="49"/>
                    <a:pt x="37" y="49"/>
                  </a:cubicBezTo>
                  <a:cubicBezTo>
                    <a:pt x="37" y="49"/>
                    <a:pt x="39" y="50"/>
                    <a:pt x="39" y="50"/>
                  </a:cubicBezTo>
                  <a:cubicBezTo>
                    <a:pt x="38" y="50"/>
                    <a:pt x="37" y="50"/>
                    <a:pt x="37" y="50"/>
                  </a:cubicBezTo>
                  <a:cubicBezTo>
                    <a:pt x="37" y="51"/>
                    <a:pt x="38" y="52"/>
                    <a:pt x="39" y="52"/>
                  </a:cubicBezTo>
                  <a:cubicBezTo>
                    <a:pt x="37" y="52"/>
                    <a:pt x="35" y="52"/>
                    <a:pt x="34" y="54"/>
                  </a:cubicBezTo>
                  <a:cubicBezTo>
                    <a:pt x="34" y="55"/>
                    <a:pt x="30" y="54"/>
                    <a:pt x="30" y="54"/>
                  </a:cubicBezTo>
                  <a:cubicBezTo>
                    <a:pt x="30" y="57"/>
                    <a:pt x="36" y="54"/>
                    <a:pt x="37" y="54"/>
                  </a:cubicBezTo>
                  <a:cubicBezTo>
                    <a:pt x="36" y="54"/>
                    <a:pt x="35" y="56"/>
                    <a:pt x="35" y="56"/>
                  </a:cubicBezTo>
                  <a:cubicBezTo>
                    <a:pt x="32" y="56"/>
                    <a:pt x="34" y="57"/>
                    <a:pt x="33" y="58"/>
                  </a:cubicBezTo>
                  <a:cubicBezTo>
                    <a:pt x="32" y="59"/>
                    <a:pt x="30" y="57"/>
                    <a:pt x="29" y="58"/>
                  </a:cubicBezTo>
                  <a:cubicBezTo>
                    <a:pt x="29" y="59"/>
                    <a:pt x="26" y="61"/>
                    <a:pt x="26" y="61"/>
                  </a:cubicBezTo>
                  <a:cubicBezTo>
                    <a:pt x="26" y="62"/>
                    <a:pt x="27" y="62"/>
                    <a:pt x="27" y="62"/>
                  </a:cubicBezTo>
                  <a:cubicBezTo>
                    <a:pt x="27" y="63"/>
                    <a:pt x="24" y="63"/>
                    <a:pt x="24" y="63"/>
                  </a:cubicBezTo>
                  <a:cubicBezTo>
                    <a:pt x="24" y="63"/>
                    <a:pt x="25" y="64"/>
                    <a:pt x="25" y="65"/>
                  </a:cubicBezTo>
                  <a:cubicBezTo>
                    <a:pt x="25" y="66"/>
                    <a:pt x="27" y="65"/>
                    <a:pt x="28" y="65"/>
                  </a:cubicBezTo>
                  <a:cubicBezTo>
                    <a:pt x="29" y="64"/>
                    <a:pt x="30" y="65"/>
                    <a:pt x="31" y="64"/>
                  </a:cubicBezTo>
                  <a:cubicBezTo>
                    <a:pt x="31" y="64"/>
                    <a:pt x="30" y="63"/>
                    <a:pt x="30" y="62"/>
                  </a:cubicBezTo>
                  <a:cubicBezTo>
                    <a:pt x="30" y="62"/>
                    <a:pt x="32" y="63"/>
                    <a:pt x="33" y="64"/>
                  </a:cubicBezTo>
                  <a:cubicBezTo>
                    <a:pt x="33" y="64"/>
                    <a:pt x="30" y="66"/>
                    <a:pt x="30" y="66"/>
                  </a:cubicBezTo>
                  <a:cubicBezTo>
                    <a:pt x="29" y="66"/>
                    <a:pt x="28" y="67"/>
                    <a:pt x="28" y="66"/>
                  </a:cubicBezTo>
                  <a:cubicBezTo>
                    <a:pt x="27" y="65"/>
                    <a:pt x="26" y="67"/>
                    <a:pt x="25" y="67"/>
                  </a:cubicBezTo>
                  <a:cubicBezTo>
                    <a:pt x="24" y="66"/>
                    <a:pt x="24" y="63"/>
                    <a:pt x="23" y="66"/>
                  </a:cubicBezTo>
                  <a:cubicBezTo>
                    <a:pt x="21" y="70"/>
                    <a:pt x="20" y="65"/>
                    <a:pt x="21" y="65"/>
                  </a:cubicBezTo>
                  <a:cubicBezTo>
                    <a:pt x="19" y="65"/>
                    <a:pt x="21" y="69"/>
                    <a:pt x="19" y="68"/>
                  </a:cubicBezTo>
                  <a:cubicBezTo>
                    <a:pt x="15" y="68"/>
                    <a:pt x="18" y="70"/>
                    <a:pt x="17" y="71"/>
                  </a:cubicBezTo>
                  <a:cubicBezTo>
                    <a:pt x="16" y="71"/>
                    <a:pt x="16" y="69"/>
                    <a:pt x="16" y="69"/>
                  </a:cubicBezTo>
                  <a:cubicBezTo>
                    <a:pt x="14" y="69"/>
                    <a:pt x="12" y="70"/>
                    <a:pt x="11" y="71"/>
                  </a:cubicBezTo>
                  <a:cubicBezTo>
                    <a:pt x="11" y="72"/>
                    <a:pt x="15" y="72"/>
                    <a:pt x="16" y="72"/>
                  </a:cubicBezTo>
                  <a:cubicBezTo>
                    <a:pt x="16" y="72"/>
                    <a:pt x="19" y="71"/>
                    <a:pt x="19" y="71"/>
                  </a:cubicBezTo>
                  <a:cubicBezTo>
                    <a:pt x="20" y="72"/>
                    <a:pt x="15" y="72"/>
                    <a:pt x="15" y="72"/>
                  </a:cubicBezTo>
                  <a:cubicBezTo>
                    <a:pt x="14" y="72"/>
                    <a:pt x="14" y="73"/>
                    <a:pt x="13" y="73"/>
                  </a:cubicBezTo>
                  <a:cubicBezTo>
                    <a:pt x="12" y="73"/>
                    <a:pt x="11" y="73"/>
                    <a:pt x="10" y="73"/>
                  </a:cubicBezTo>
                  <a:cubicBezTo>
                    <a:pt x="8" y="72"/>
                    <a:pt x="7" y="73"/>
                    <a:pt x="9" y="74"/>
                  </a:cubicBezTo>
                  <a:cubicBezTo>
                    <a:pt x="10" y="74"/>
                    <a:pt x="12" y="74"/>
                    <a:pt x="12" y="76"/>
                  </a:cubicBezTo>
                  <a:cubicBezTo>
                    <a:pt x="12" y="76"/>
                    <a:pt x="11" y="78"/>
                    <a:pt x="11" y="77"/>
                  </a:cubicBezTo>
                  <a:cubicBezTo>
                    <a:pt x="10" y="77"/>
                    <a:pt x="12" y="75"/>
                    <a:pt x="10" y="74"/>
                  </a:cubicBezTo>
                  <a:cubicBezTo>
                    <a:pt x="7" y="74"/>
                    <a:pt x="9" y="75"/>
                    <a:pt x="8" y="76"/>
                  </a:cubicBezTo>
                  <a:cubicBezTo>
                    <a:pt x="8" y="76"/>
                    <a:pt x="8" y="73"/>
                    <a:pt x="7" y="73"/>
                  </a:cubicBezTo>
                  <a:cubicBezTo>
                    <a:pt x="7" y="72"/>
                    <a:pt x="5" y="78"/>
                    <a:pt x="6" y="77"/>
                  </a:cubicBezTo>
                  <a:cubicBezTo>
                    <a:pt x="5" y="77"/>
                    <a:pt x="5" y="75"/>
                    <a:pt x="5" y="75"/>
                  </a:cubicBezTo>
                  <a:cubicBezTo>
                    <a:pt x="4" y="75"/>
                    <a:pt x="4" y="77"/>
                    <a:pt x="4" y="77"/>
                  </a:cubicBezTo>
                  <a:cubicBezTo>
                    <a:pt x="3" y="78"/>
                    <a:pt x="1" y="77"/>
                    <a:pt x="1" y="78"/>
                  </a:cubicBezTo>
                  <a:cubicBezTo>
                    <a:pt x="1" y="79"/>
                    <a:pt x="0" y="80"/>
                    <a:pt x="1" y="80"/>
                  </a:cubicBezTo>
                  <a:cubicBezTo>
                    <a:pt x="2" y="80"/>
                    <a:pt x="3" y="80"/>
                    <a:pt x="4" y="81"/>
                  </a:cubicBezTo>
                  <a:cubicBezTo>
                    <a:pt x="4" y="81"/>
                    <a:pt x="0" y="82"/>
                    <a:pt x="1" y="83"/>
                  </a:cubicBezTo>
                  <a:cubicBezTo>
                    <a:pt x="1" y="84"/>
                    <a:pt x="3" y="84"/>
                    <a:pt x="3" y="84"/>
                  </a:cubicBezTo>
                  <a:cubicBezTo>
                    <a:pt x="3" y="84"/>
                    <a:pt x="6" y="83"/>
                    <a:pt x="6" y="84"/>
                  </a:cubicBezTo>
                  <a:cubicBezTo>
                    <a:pt x="5" y="85"/>
                    <a:pt x="2" y="84"/>
                    <a:pt x="1" y="86"/>
                  </a:cubicBezTo>
                  <a:cubicBezTo>
                    <a:pt x="0" y="87"/>
                    <a:pt x="6" y="87"/>
                    <a:pt x="4" y="89"/>
                  </a:cubicBezTo>
                  <a:cubicBezTo>
                    <a:pt x="4" y="89"/>
                    <a:pt x="3" y="87"/>
                    <a:pt x="2" y="88"/>
                  </a:cubicBezTo>
                  <a:cubicBezTo>
                    <a:pt x="1" y="89"/>
                    <a:pt x="1" y="90"/>
                    <a:pt x="2" y="91"/>
                  </a:cubicBezTo>
                  <a:cubicBezTo>
                    <a:pt x="3" y="91"/>
                    <a:pt x="5" y="92"/>
                    <a:pt x="6" y="92"/>
                  </a:cubicBezTo>
                  <a:cubicBezTo>
                    <a:pt x="7" y="91"/>
                    <a:pt x="8" y="89"/>
                    <a:pt x="9" y="90"/>
                  </a:cubicBezTo>
                  <a:cubicBezTo>
                    <a:pt x="8" y="90"/>
                    <a:pt x="7" y="91"/>
                    <a:pt x="7" y="91"/>
                  </a:cubicBezTo>
                  <a:cubicBezTo>
                    <a:pt x="7" y="92"/>
                    <a:pt x="6" y="92"/>
                    <a:pt x="5" y="92"/>
                  </a:cubicBezTo>
                  <a:cubicBezTo>
                    <a:pt x="5" y="92"/>
                    <a:pt x="7" y="93"/>
                    <a:pt x="7" y="94"/>
                  </a:cubicBezTo>
                  <a:cubicBezTo>
                    <a:pt x="7" y="94"/>
                    <a:pt x="4" y="92"/>
                    <a:pt x="5" y="94"/>
                  </a:cubicBezTo>
                  <a:cubicBezTo>
                    <a:pt x="5" y="95"/>
                    <a:pt x="8" y="96"/>
                    <a:pt x="8" y="96"/>
                  </a:cubicBezTo>
                  <a:cubicBezTo>
                    <a:pt x="8" y="97"/>
                    <a:pt x="5" y="95"/>
                    <a:pt x="4" y="96"/>
                  </a:cubicBezTo>
                  <a:cubicBezTo>
                    <a:pt x="2" y="96"/>
                    <a:pt x="4" y="93"/>
                    <a:pt x="3" y="93"/>
                  </a:cubicBezTo>
                  <a:cubicBezTo>
                    <a:pt x="3" y="93"/>
                    <a:pt x="1" y="95"/>
                    <a:pt x="2" y="96"/>
                  </a:cubicBezTo>
                  <a:cubicBezTo>
                    <a:pt x="3" y="96"/>
                    <a:pt x="2" y="98"/>
                    <a:pt x="2" y="98"/>
                  </a:cubicBezTo>
                  <a:cubicBezTo>
                    <a:pt x="3" y="99"/>
                    <a:pt x="4" y="97"/>
                    <a:pt x="5" y="96"/>
                  </a:cubicBezTo>
                  <a:cubicBezTo>
                    <a:pt x="5" y="96"/>
                    <a:pt x="5" y="97"/>
                    <a:pt x="5" y="97"/>
                  </a:cubicBezTo>
                  <a:cubicBezTo>
                    <a:pt x="6" y="97"/>
                    <a:pt x="6" y="96"/>
                    <a:pt x="7" y="96"/>
                  </a:cubicBezTo>
                  <a:cubicBezTo>
                    <a:pt x="7" y="96"/>
                    <a:pt x="7" y="98"/>
                    <a:pt x="6" y="98"/>
                  </a:cubicBezTo>
                  <a:cubicBezTo>
                    <a:pt x="4" y="99"/>
                    <a:pt x="8" y="101"/>
                    <a:pt x="8" y="100"/>
                  </a:cubicBezTo>
                  <a:cubicBezTo>
                    <a:pt x="8" y="102"/>
                    <a:pt x="1" y="100"/>
                    <a:pt x="5" y="103"/>
                  </a:cubicBezTo>
                  <a:cubicBezTo>
                    <a:pt x="7" y="104"/>
                    <a:pt x="8" y="105"/>
                    <a:pt x="10" y="105"/>
                  </a:cubicBezTo>
                  <a:cubicBezTo>
                    <a:pt x="10" y="105"/>
                    <a:pt x="13" y="107"/>
                    <a:pt x="14" y="107"/>
                  </a:cubicBezTo>
                  <a:cubicBezTo>
                    <a:pt x="17" y="107"/>
                    <a:pt x="21" y="104"/>
                    <a:pt x="23" y="102"/>
                  </a:cubicBezTo>
                  <a:cubicBezTo>
                    <a:pt x="24" y="100"/>
                    <a:pt x="25" y="100"/>
                    <a:pt x="27" y="99"/>
                  </a:cubicBezTo>
                  <a:cubicBezTo>
                    <a:pt x="28" y="98"/>
                    <a:pt x="28" y="95"/>
                    <a:pt x="29" y="95"/>
                  </a:cubicBezTo>
                  <a:cubicBezTo>
                    <a:pt x="29" y="95"/>
                    <a:pt x="29" y="98"/>
                    <a:pt x="30" y="98"/>
                  </a:cubicBezTo>
                  <a:cubicBezTo>
                    <a:pt x="32" y="99"/>
                    <a:pt x="31" y="99"/>
                    <a:pt x="31" y="100"/>
                  </a:cubicBezTo>
                  <a:cubicBezTo>
                    <a:pt x="32" y="100"/>
                    <a:pt x="33" y="100"/>
                    <a:pt x="34" y="101"/>
                  </a:cubicBezTo>
                  <a:cubicBezTo>
                    <a:pt x="34" y="102"/>
                    <a:pt x="33" y="100"/>
                    <a:pt x="34" y="10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7" name="Freeform 720"/>
            <p:cNvSpPr>
              <a:spLocks noEditPoints="1"/>
            </p:cNvSpPr>
            <p:nvPr/>
          </p:nvSpPr>
          <p:spPr bwMode="auto">
            <a:xfrm>
              <a:off x="6474394" y="2183123"/>
              <a:ext cx="3782836" cy="1318816"/>
            </a:xfrm>
            <a:custGeom>
              <a:avLst/>
              <a:gdLst>
                <a:gd name="T0" fmla="*/ 785 w 810"/>
                <a:gd name="T1" fmla="*/ 109 h 282"/>
                <a:gd name="T2" fmla="*/ 725 w 810"/>
                <a:gd name="T3" fmla="*/ 77 h 282"/>
                <a:gd name="T4" fmla="*/ 665 w 810"/>
                <a:gd name="T5" fmla="*/ 80 h 282"/>
                <a:gd name="T6" fmla="*/ 607 w 810"/>
                <a:gd name="T7" fmla="*/ 65 h 282"/>
                <a:gd name="T8" fmla="*/ 578 w 810"/>
                <a:gd name="T9" fmla="*/ 56 h 282"/>
                <a:gd name="T10" fmla="*/ 555 w 810"/>
                <a:gd name="T11" fmla="*/ 61 h 282"/>
                <a:gd name="T12" fmla="*/ 521 w 810"/>
                <a:gd name="T13" fmla="*/ 59 h 282"/>
                <a:gd name="T14" fmla="*/ 495 w 810"/>
                <a:gd name="T15" fmla="*/ 44 h 282"/>
                <a:gd name="T16" fmla="*/ 469 w 810"/>
                <a:gd name="T17" fmla="*/ 49 h 282"/>
                <a:gd name="T18" fmla="*/ 423 w 810"/>
                <a:gd name="T19" fmla="*/ 43 h 282"/>
                <a:gd name="T20" fmla="*/ 383 w 810"/>
                <a:gd name="T21" fmla="*/ 50 h 282"/>
                <a:gd name="T22" fmla="*/ 423 w 810"/>
                <a:gd name="T23" fmla="*/ 17 h 282"/>
                <a:gd name="T24" fmla="*/ 378 w 810"/>
                <a:gd name="T25" fmla="*/ 7 h 282"/>
                <a:gd name="T26" fmla="*/ 355 w 810"/>
                <a:gd name="T27" fmla="*/ 17 h 282"/>
                <a:gd name="T28" fmla="*/ 320 w 810"/>
                <a:gd name="T29" fmla="*/ 22 h 282"/>
                <a:gd name="T30" fmla="*/ 297 w 810"/>
                <a:gd name="T31" fmla="*/ 32 h 282"/>
                <a:gd name="T32" fmla="*/ 269 w 810"/>
                <a:gd name="T33" fmla="*/ 49 h 282"/>
                <a:gd name="T34" fmla="*/ 247 w 810"/>
                <a:gd name="T35" fmla="*/ 58 h 282"/>
                <a:gd name="T36" fmla="*/ 242 w 810"/>
                <a:gd name="T37" fmla="*/ 50 h 282"/>
                <a:gd name="T38" fmla="*/ 259 w 810"/>
                <a:gd name="T39" fmla="*/ 97 h 282"/>
                <a:gd name="T40" fmla="*/ 227 w 810"/>
                <a:gd name="T41" fmla="*/ 107 h 282"/>
                <a:gd name="T42" fmla="*/ 231 w 810"/>
                <a:gd name="T43" fmla="*/ 88 h 282"/>
                <a:gd name="T44" fmla="*/ 206 w 810"/>
                <a:gd name="T45" fmla="*/ 60 h 282"/>
                <a:gd name="T46" fmla="*/ 191 w 810"/>
                <a:gd name="T47" fmla="*/ 83 h 282"/>
                <a:gd name="T48" fmla="*/ 131 w 810"/>
                <a:gd name="T49" fmla="*/ 90 h 282"/>
                <a:gd name="T50" fmla="*/ 92 w 810"/>
                <a:gd name="T51" fmla="*/ 100 h 282"/>
                <a:gd name="T52" fmla="*/ 84 w 810"/>
                <a:gd name="T53" fmla="*/ 107 h 282"/>
                <a:gd name="T54" fmla="*/ 53 w 810"/>
                <a:gd name="T55" fmla="*/ 120 h 282"/>
                <a:gd name="T56" fmla="*/ 31 w 810"/>
                <a:gd name="T57" fmla="*/ 102 h 282"/>
                <a:gd name="T58" fmla="*/ 29 w 810"/>
                <a:gd name="T59" fmla="*/ 84 h 282"/>
                <a:gd name="T60" fmla="*/ 5 w 810"/>
                <a:gd name="T61" fmla="*/ 88 h 282"/>
                <a:gd name="T62" fmla="*/ 7 w 810"/>
                <a:gd name="T63" fmla="*/ 152 h 282"/>
                <a:gd name="T64" fmla="*/ 16 w 810"/>
                <a:gd name="T65" fmla="*/ 187 h 282"/>
                <a:gd name="T66" fmla="*/ 40 w 810"/>
                <a:gd name="T67" fmla="*/ 223 h 282"/>
                <a:gd name="T68" fmla="*/ 53 w 810"/>
                <a:gd name="T69" fmla="*/ 244 h 282"/>
                <a:gd name="T70" fmla="*/ 82 w 810"/>
                <a:gd name="T71" fmla="*/ 272 h 282"/>
                <a:gd name="T72" fmla="*/ 109 w 810"/>
                <a:gd name="T73" fmla="*/ 250 h 282"/>
                <a:gd name="T74" fmla="*/ 108 w 810"/>
                <a:gd name="T75" fmla="*/ 222 h 282"/>
                <a:gd name="T76" fmla="*/ 160 w 810"/>
                <a:gd name="T77" fmla="*/ 223 h 282"/>
                <a:gd name="T78" fmla="*/ 196 w 810"/>
                <a:gd name="T79" fmla="*/ 196 h 282"/>
                <a:gd name="T80" fmla="*/ 252 w 810"/>
                <a:gd name="T81" fmla="*/ 204 h 282"/>
                <a:gd name="T82" fmla="*/ 331 w 810"/>
                <a:gd name="T83" fmla="*/ 226 h 282"/>
                <a:gd name="T84" fmla="*/ 415 w 810"/>
                <a:gd name="T85" fmla="*/ 231 h 282"/>
                <a:gd name="T86" fmla="*/ 483 w 810"/>
                <a:gd name="T87" fmla="*/ 207 h 282"/>
                <a:gd name="T88" fmla="*/ 521 w 810"/>
                <a:gd name="T89" fmla="*/ 258 h 282"/>
                <a:gd name="T90" fmla="*/ 558 w 810"/>
                <a:gd name="T91" fmla="*/ 226 h 282"/>
                <a:gd name="T92" fmla="*/ 543 w 810"/>
                <a:gd name="T93" fmla="*/ 199 h 282"/>
                <a:gd name="T94" fmla="*/ 591 w 810"/>
                <a:gd name="T95" fmla="*/ 162 h 282"/>
                <a:gd name="T96" fmla="*/ 627 w 810"/>
                <a:gd name="T97" fmla="*/ 165 h 282"/>
                <a:gd name="T98" fmla="*/ 657 w 810"/>
                <a:gd name="T99" fmla="*/ 153 h 282"/>
                <a:gd name="T100" fmla="*/ 669 w 810"/>
                <a:gd name="T101" fmla="*/ 154 h 282"/>
                <a:gd name="T102" fmla="*/ 649 w 810"/>
                <a:gd name="T103" fmla="*/ 210 h 282"/>
                <a:gd name="T104" fmla="*/ 667 w 810"/>
                <a:gd name="T105" fmla="*/ 171 h 282"/>
                <a:gd name="T106" fmla="*/ 710 w 810"/>
                <a:gd name="T107" fmla="*/ 156 h 282"/>
                <a:gd name="T108" fmla="*/ 738 w 810"/>
                <a:gd name="T109" fmla="*/ 121 h 282"/>
                <a:gd name="T110" fmla="*/ 765 w 810"/>
                <a:gd name="T111" fmla="*/ 116 h 282"/>
                <a:gd name="T112" fmla="*/ 802 w 810"/>
                <a:gd name="T113" fmla="*/ 115 h 282"/>
                <a:gd name="T114" fmla="*/ 388 w 810"/>
                <a:gd name="T115" fmla="*/ 2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10" h="282">
                  <a:moveTo>
                    <a:pt x="808" y="111"/>
                  </a:moveTo>
                  <a:cubicBezTo>
                    <a:pt x="806" y="109"/>
                    <a:pt x="803" y="108"/>
                    <a:pt x="801" y="106"/>
                  </a:cubicBezTo>
                  <a:cubicBezTo>
                    <a:pt x="800" y="105"/>
                    <a:pt x="799" y="104"/>
                    <a:pt x="797" y="103"/>
                  </a:cubicBezTo>
                  <a:cubicBezTo>
                    <a:pt x="796" y="103"/>
                    <a:pt x="794" y="103"/>
                    <a:pt x="793" y="102"/>
                  </a:cubicBezTo>
                  <a:cubicBezTo>
                    <a:pt x="793" y="103"/>
                    <a:pt x="794" y="103"/>
                    <a:pt x="794" y="103"/>
                  </a:cubicBezTo>
                  <a:cubicBezTo>
                    <a:pt x="795" y="103"/>
                    <a:pt x="792" y="104"/>
                    <a:pt x="791" y="103"/>
                  </a:cubicBezTo>
                  <a:cubicBezTo>
                    <a:pt x="791" y="103"/>
                    <a:pt x="792" y="103"/>
                    <a:pt x="792" y="102"/>
                  </a:cubicBezTo>
                  <a:cubicBezTo>
                    <a:pt x="791" y="101"/>
                    <a:pt x="786" y="103"/>
                    <a:pt x="785" y="102"/>
                  </a:cubicBezTo>
                  <a:cubicBezTo>
                    <a:pt x="787" y="103"/>
                    <a:pt x="787" y="103"/>
                    <a:pt x="787" y="106"/>
                  </a:cubicBezTo>
                  <a:cubicBezTo>
                    <a:pt x="786" y="107"/>
                    <a:pt x="788" y="109"/>
                    <a:pt x="788" y="109"/>
                  </a:cubicBezTo>
                  <a:cubicBezTo>
                    <a:pt x="787" y="109"/>
                    <a:pt x="787" y="108"/>
                    <a:pt x="787" y="108"/>
                  </a:cubicBezTo>
                  <a:cubicBezTo>
                    <a:pt x="786" y="107"/>
                    <a:pt x="786" y="109"/>
                    <a:pt x="785" y="109"/>
                  </a:cubicBezTo>
                  <a:cubicBezTo>
                    <a:pt x="785" y="109"/>
                    <a:pt x="783" y="105"/>
                    <a:pt x="783" y="105"/>
                  </a:cubicBezTo>
                  <a:cubicBezTo>
                    <a:pt x="783" y="104"/>
                    <a:pt x="783" y="104"/>
                    <a:pt x="783" y="104"/>
                  </a:cubicBezTo>
                  <a:cubicBezTo>
                    <a:pt x="783" y="103"/>
                    <a:pt x="782" y="102"/>
                    <a:pt x="783" y="101"/>
                  </a:cubicBezTo>
                  <a:cubicBezTo>
                    <a:pt x="784" y="99"/>
                    <a:pt x="782" y="100"/>
                    <a:pt x="781" y="99"/>
                  </a:cubicBezTo>
                  <a:cubicBezTo>
                    <a:pt x="781" y="98"/>
                    <a:pt x="779" y="97"/>
                    <a:pt x="778" y="97"/>
                  </a:cubicBezTo>
                  <a:cubicBezTo>
                    <a:pt x="771" y="93"/>
                    <a:pt x="765" y="89"/>
                    <a:pt x="758" y="87"/>
                  </a:cubicBezTo>
                  <a:cubicBezTo>
                    <a:pt x="756" y="86"/>
                    <a:pt x="755" y="85"/>
                    <a:pt x="754" y="84"/>
                  </a:cubicBezTo>
                  <a:cubicBezTo>
                    <a:pt x="753" y="83"/>
                    <a:pt x="751" y="82"/>
                    <a:pt x="749" y="82"/>
                  </a:cubicBezTo>
                  <a:cubicBezTo>
                    <a:pt x="746" y="81"/>
                    <a:pt x="743" y="80"/>
                    <a:pt x="739" y="78"/>
                  </a:cubicBezTo>
                  <a:cubicBezTo>
                    <a:pt x="736" y="78"/>
                    <a:pt x="732" y="78"/>
                    <a:pt x="730" y="78"/>
                  </a:cubicBezTo>
                  <a:cubicBezTo>
                    <a:pt x="728" y="78"/>
                    <a:pt x="727" y="78"/>
                    <a:pt x="726" y="78"/>
                  </a:cubicBezTo>
                  <a:cubicBezTo>
                    <a:pt x="726" y="78"/>
                    <a:pt x="725" y="77"/>
                    <a:pt x="725" y="77"/>
                  </a:cubicBezTo>
                  <a:cubicBezTo>
                    <a:pt x="724" y="78"/>
                    <a:pt x="724" y="79"/>
                    <a:pt x="723" y="78"/>
                  </a:cubicBezTo>
                  <a:cubicBezTo>
                    <a:pt x="720" y="78"/>
                    <a:pt x="717" y="77"/>
                    <a:pt x="714" y="76"/>
                  </a:cubicBezTo>
                  <a:cubicBezTo>
                    <a:pt x="713" y="76"/>
                    <a:pt x="710" y="75"/>
                    <a:pt x="710" y="77"/>
                  </a:cubicBezTo>
                  <a:cubicBezTo>
                    <a:pt x="709" y="79"/>
                    <a:pt x="708" y="79"/>
                    <a:pt x="710" y="80"/>
                  </a:cubicBezTo>
                  <a:cubicBezTo>
                    <a:pt x="712" y="82"/>
                    <a:pt x="714" y="86"/>
                    <a:pt x="709" y="87"/>
                  </a:cubicBezTo>
                  <a:cubicBezTo>
                    <a:pt x="708" y="88"/>
                    <a:pt x="705" y="88"/>
                    <a:pt x="704" y="86"/>
                  </a:cubicBezTo>
                  <a:cubicBezTo>
                    <a:pt x="703" y="85"/>
                    <a:pt x="703" y="84"/>
                    <a:pt x="700" y="84"/>
                  </a:cubicBezTo>
                  <a:cubicBezTo>
                    <a:pt x="697" y="83"/>
                    <a:pt x="699" y="82"/>
                    <a:pt x="698" y="81"/>
                  </a:cubicBezTo>
                  <a:cubicBezTo>
                    <a:pt x="698" y="80"/>
                    <a:pt x="695" y="79"/>
                    <a:pt x="694" y="80"/>
                  </a:cubicBezTo>
                  <a:cubicBezTo>
                    <a:pt x="691" y="83"/>
                    <a:pt x="686" y="80"/>
                    <a:pt x="682" y="80"/>
                  </a:cubicBezTo>
                  <a:cubicBezTo>
                    <a:pt x="678" y="80"/>
                    <a:pt x="674" y="79"/>
                    <a:pt x="670" y="79"/>
                  </a:cubicBezTo>
                  <a:cubicBezTo>
                    <a:pt x="668" y="79"/>
                    <a:pt x="667" y="79"/>
                    <a:pt x="665" y="80"/>
                  </a:cubicBezTo>
                  <a:cubicBezTo>
                    <a:pt x="663" y="81"/>
                    <a:pt x="664" y="84"/>
                    <a:pt x="664" y="86"/>
                  </a:cubicBezTo>
                  <a:cubicBezTo>
                    <a:pt x="664" y="86"/>
                    <a:pt x="664" y="86"/>
                    <a:pt x="664" y="86"/>
                  </a:cubicBezTo>
                  <a:cubicBezTo>
                    <a:pt x="663" y="86"/>
                    <a:pt x="662" y="81"/>
                    <a:pt x="661" y="80"/>
                  </a:cubicBezTo>
                  <a:cubicBezTo>
                    <a:pt x="660" y="80"/>
                    <a:pt x="656" y="80"/>
                    <a:pt x="655" y="78"/>
                  </a:cubicBezTo>
                  <a:cubicBezTo>
                    <a:pt x="655" y="75"/>
                    <a:pt x="659" y="74"/>
                    <a:pt x="655" y="71"/>
                  </a:cubicBezTo>
                  <a:cubicBezTo>
                    <a:pt x="653" y="70"/>
                    <a:pt x="651" y="69"/>
                    <a:pt x="648" y="68"/>
                  </a:cubicBezTo>
                  <a:cubicBezTo>
                    <a:pt x="642" y="66"/>
                    <a:pt x="635" y="68"/>
                    <a:pt x="629" y="69"/>
                  </a:cubicBezTo>
                  <a:cubicBezTo>
                    <a:pt x="626" y="69"/>
                    <a:pt x="623" y="69"/>
                    <a:pt x="619" y="69"/>
                  </a:cubicBezTo>
                  <a:cubicBezTo>
                    <a:pt x="618" y="69"/>
                    <a:pt x="618" y="69"/>
                    <a:pt x="617" y="69"/>
                  </a:cubicBezTo>
                  <a:cubicBezTo>
                    <a:pt x="615" y="68"/>
                    <a:pt x="617" y="68"/>
                    <a:pt x="618" y="67"/>
                  </a:cubicBezTo>
                  <a:cubicBezTo>
                    <a:pt x="618" y="66"/>
                    <a:pt x="613" y="65"/>
                    <a:pt x="613" y="65"/>
                  </a:cubicBezTo>
                  <a:cubicBezTo>
                    <a:pt x="612" y="64"/>
                    <a:pt x="608" y="65"/>
                    <a:pt x="607" y="65"/>
                  </a:cubicBezTo>
                  <a:cubicBezTo>
                    <a:pt x="607" y="65"/>
                    <a:pt x="611" y="64"/>
                    <a:pt x="610" y="63"/>
                  </a:cubicBezTo>
                  <a:cubicBezTo>
                    <a:pt x="609" y="63"/>
                    <a:pt x="608" y="64"/>
                    <a:pt x="607" y="64"/>
                  </a:cubicBezTo>
                  <a:cubicBezTo>
                    <a:pt x="606" y="63"/>
                    <a:pt x="604" y="62"/>
                    <a:pt x="604" y="62"/>
                  </a:cubicBezTo>
                  <a:cubicBezTo>
                    <a:pt x="603" y="62"/>
                    <a:pt x="600" y="60"/>
                    <a:pt x="602" y="60"/>
                  </a:cubicBezTo>
                  <a:cubicBezTo>
                    <a:pt x="603" y="60"/>
                    <a:pt x="605" y="60"/>
                    <a:pt x="606" y="60"/>
                  </a:cubicBezTo>
                  <a:cubicBezTo>
                    <a:pt x="609" y="60"/>
                    <a:pt x="605" y="57"/>
                    <a:pt x="604" y="57"/>
                  </a:cubicBezTo>
                  <a:cubicBezTo>
                    <a:pt x="602" y="55"/>
                    <a:pt x="597" y="56"/>
                    <a:pt x="594" y="55"/>
                  </a:cubicBezTo>
                  <a:cubicBezTo>
                    <a:pt x="592" y="55"/>
                    <a:pt x="591" y="57"/>
                    <a:pt x="589" y="59"/>
                  </a:cubicBezTo>
                  <a:cubicBezTo>
                    <a:pt x="589" y="59"/>
                    <a:pt x="582" y="63"/>
                    <a:pt x="582" y="60"/>
                  </a:cubicBezTo>
                  <a:cubicBezTo>
                    <a:pt x="583" y="58"/>
                    <a:pt x="584" y="60"/>
                    <a:pt x="586" y="59"/>
                  </a:cubicBezTo>
                  <a:cubicBezTo>
                    <a:pt x="586" y="59"/>
                    <a:pt x="585" y="56"/>
                    <a:pt x="584" y="56"/>
                  </a:cubicBezTo>
                  <a:cubicBezTo>
                    <a:pt x="584" y="56"/>
                    <a:pt x="578" y="56"/>
                    <a:pt x="578" y="56"/>
                  </a:cubicBezTo>
                  <a:cubicBezTo>
                    <a:pt x="579" y="55"/>
                    <a:pt x="581" y="54"/>
                    <a:pt x="583" y="54"/>
                  </a:cubicBezTo>
                  <a:cubicBezTo>
                    <a:pt x="584" y="55"/>
                    <a:pt x="591" y="55"/>
                    <a:pt x="591" y="55"/>
                  </a:cubicBezTo>
                  <a:cubicBezTo>
                    <a:pt x="591" y="54"/>
                    <a:pt x="585" y="54"/>
                    <a:pt x="584" y="53"/>
                  </a:cubicBezTo>
                  <a:cubicBezTo>
                    <a:pt x="582" y="53"/>
                    <a:pt x="580" y="53"/>
                    <a:pt x="578" y="53"/>
                  </a:cubicBezTo>
                  <a:cubicBezTo>
                    <a:pt x="574" y="52"/>
                    <a:pt x="570" y="52"/>
                    <a:pt x="566" y="51"/>
                  </a:cubicBezTo>
                  <a:cubicBezTo>
                    <a:pt x="565" y="51"/>
                    <a:pt x="561" y="50"/>
                    <a:pt x="561" y="50"/>
                  </a:cubicBezTo>
                  <a:cubicBezTo>
                    <a:pt x="561" y="51"/>
                    <a:pt x="562" y="52"/>
                    <a:pt x="561" y="52"/>
                  </a:cubicBezTo>
                  <a:cubicBezTo>
                    <a:pt x="560" y="53"/>
                    <a:pt x="559" y="53"/>
                    <a:pt x="558" y="53"/>
                  </a:cubicBezTo>
                  <a:cubicBezTo>
                    <a:pt x="557" y="53"/>
                    <a:pt x="552" y="54"/>
                    <a:pt x="553" y="56"/>
                  </a:cubicBezTo>
                  <a:cubicBezTo>
                    <a:pt x="554" y="58"/>
                    <a:pt x="556" y="55"/>
                    <a:pt x="557" y="56"/>
                  </a:cubicBezTo>
                  <a:cubicBezTo>
                    <a:pt x="557" y="56"/>
                    <a:pt x="554" y="57"/>
                    <a:pt x="555" y="59"/>
                  </a:cubicBezTo>
                  <a:cubicBezTo>
                    <a:pt x="556" y="59"/>
                    <a:pt x="555" y="60"/>
                    <a:pt x="555" y="61"/>
                  </a:cubicBezTo>
                  <a:cubicBezTo>
                    <a:pt x="556" y="61"/>
                    <a:pt x="557" y="62"/>
                    <a:pt x="557" y="63"/>
                  </a:cubicBezTo>
                  <a:cubicBezTo>
                    <a:pt x="557" y="63"/>
                    <a:pt x="553" y="63"/>
                    <a:pt x="552" y="63"/>
                  </a:cubicBezTo>
                  <a:cubicBezTo>
                    <a:pt x="550" y="63"/>
                    <a:pt x="552" y="62"/>
                    <a:pt x="552" y="62"/>
                  </a:cubicBezTo>
                  <a:cubicBezTo>
                    <a:pt x="551" y="61"/>
                    <a:pt x="548" y="62"/>
                    <a:pt x="548" y="62"/>
                  </a:cubicBezTo>
                  <a:cubicBezTo>
                    <a:pt x="546" y="63"/>
                    <a:pt x="544" y="62"/>
                    <a:pt x="543" y="62"/>
                  </a:cubicBezTo>
                  <a:cubicBezTo>
                    <a:pt x="542" y="62"/>
                    <a:pt x="546" y="63"/>
                    <a:pt x="546" y="63"/>
                  </a:cubicBezTo>
                  <a:cubicBezTo>
                    <a:pt x="549" y="64"/>
                    <a:pt x="546" y="66"/>
                    <a:pt x="545" y="65"/>
                  </a:cubicBezTo>
                  <a:cubicBezTo>
                    <a:pt x="544" y="65"/>
                    <a:pt x="544" y="64"/>
                    <a:pt x="544" y="63"/>
                  </a:cubicBezTo>
                  <a:cubicBezTo>
                    <a:pt x="543" y="63"/>
                    <a:pt x="542" y="63"/>
                    <a:pt x="541" y="63"/>
                  </a:cubicBezTo>
                  <a:cubicBezTo>
                    <a:pt x="539" y="62"/>
                    <a:pt x="537" y="61"/>
                    <a:pt x="534" y="62"/>
                  </a:cubicBezTo>
                  <a:cubicBezTo>
                    <a:pt x="531" y="62"/>
                    <a:pt x="529" y="65"/>
                    <a:pt x="526" y="63"/>
                  </a:cubicBezTo>
                  <a:cubicBezTo>
                    <a:pt x="524" y="62"/>
                    <a:pt x="522" y="61"/>
                    <a:pt x="521" y="59"/>
                  </a:cubicBezTo>
                  <a:cubicBezTo>
                    <a:pt x="520" y="58"/>
                    <a:pt x="518" y="62"/>
                    <a:pt x="517" y="62"/>
                  </a:cubicBezTo>
                  <a:cubicBezTo>
                    <a:pt x="516" y="64"/>
                    <a:pt x="515" y="70"/>
                    <a:pt x="512" y="69"/>
                  </a:cubicBezTo>
                  <a:cubicBezTo>
                    <a:pt x="510" y="68"/>
                    <a:pt x="508" y="68"/>
                    <a:pt x="506" y="66"/>
                  </a:cubicBezTo>
                  <a:cubicBezTo>
                    <a:pt x="505" y="65"/>
                    <a:pt x="503" y="63"/>
                    <a:pt x="502" y="62"/>
                  </a:cubicBezTo>
                  <a:cubicBezTo>
                    <a:pt x="501" y="60"/>
                    <a:pt x="499" y="59"/>
                    <a:pt x="498" y="58"/>
                  </a:cubicBezTo>
                  <a:cubicBezTo>
                    <a:pt x="496" y="56"/>
                    <a:pt x="500" y="57"/>
                    <a:pt x="501" y="57"/>
                  </a:cubicBezTo>
                  <a:cubicBezTo>
                    <a:pt x="502" y="57"/>
                    <a:pt x="504" y="56"/>
                    <a:pt x="504" y="55"/>
                  </a:cubicBezTo>
                  <a:cubicBezTo>
                    <a:pt x="504" y="55"/>
                    <a:pt x="499" y="52"/>
                    <a:pt x="499" y="52"/>
                  </a:cubicBezTo>
                  <a:cubicBezTo>
                    <a:pt x="499" y="52"/>
                    <a:pt x="502" y="52"/>
                    <a:pt x="502" y="51"/>
                  </a:cubicBezTo>
                  <a:cubicBezTo>
                    <a:pt x="501" y="50"/>
                    <a:pt x="499" y="50"/>
                    <a:pt x="499" y="50"/>
                  </a:cubicBezTo>
                  <a:cubicBezTo>
                    <a:pt x="499" y="48"/>
                    <a:pt x="504" y="47"/>
                    <a:pt x="499" y="46"/>
                  </a:cubicBezTo>
                  <a:cubicBezTo>
                    <a:pt x="498" y="46"/>
                    <a:pt x="497" y="44"/>
                    <a:pt x="495" y="44"/>
                  </a:cubicBezTo>
                  <a:cubicBezTo>
                    <a:pt x="494" y="44"/>
                    <a:pt x="492" y="43"/>
                    <a:pt x="491" y="44"/>
                  </a:cubicBezTo>
                  <a:cubicBezTo>
                    <a:pt x="490" y="44"/>
                    <a:pt x="490" y="45"/>
                    <a:pt x="489" y="45"/>
                  </a:cubicBezTo>
                  <a:cubicBezTo>
                    <a:pt x="488" y="44"/>
                    <a:pt x="488" y="44"/>
                    <a:pt x="487" y="44"/>
                  </a:cubicBezTo>
                  <a:cubicBezTo>
                    <a:pt x="486" y="44"/>
                    <a:pt x="484" y="44"/>
                    <a:pt x="483" y="43"/>
                  </a:cubicBezTo>
                  <a:cubicBezTo>
                    <a:pt x="482" y="43"/>
                    <a:pt x="481" y="43"/>
                    <a:pt x="480" y="41"/>
                  </a:cubicBezTo>
                  <a:cubicBezTo>
                    <a:pt x="479" y="41"/>
                    <a:pt x="480" y="40"/>
                    <a:pt x="478" y="41"/>
                  </a:cubicBezTo>
                  <a:cubicBezTo>
                    <a:pt x="478" y="41"/>
                    <a:pt x="477" y="42"/>
                    <a:pt x="476" y="42"/>
                  </a:cubicBezTo>
                  <a:cubicBezTo>
                    <a:pt x="475" y="42"/>
                    <a:pt x="475" y="41"/>
                    <a:pt x="474" y="42"/>
                  </a:cubicBezTo>
                  <a:cubicBezTo>
                    <a:pt x="474" y="43"/>
                    <a:pt x="473" y="44"/>
                    <a:pt x="473" y="45"/>
                  </a:cubicBezTo>
                  <a:cubicBezTo>
                    <a:pt x="473" y="46"/>
                    <a:pt x="475" y="46"/>
                    <a:pt x="474" y="47"/>
                  </a:cubicBezTo>
                  <a:cubicBezTo>
                    <a:pt x="473" y="48"/>
                    <a:pt x="474" y="48"/>
                    <a:pt x="473" y="48"/>
                  </a:cubicBezTo>
                  <a:cubicBezTo>
                    <a:pt x="472" y="48"/>
                    <a:pt x="470" y="48"/>
                    <a:pt x="469" y="49"/>
                  </a:cubicBezTo>
                  <a:cubicBezTo>
                    <a:pt x="470" y="48"/>
                    <a:pt x="473" y="50"/>
                    <a:pt x="473" y="50"/>
                  </a:cubicBezTo>
                  <a:cubicBezTo>
                    <a:pt x="472" y="51"/>
                    <a:pt x="469" y="49"/>
                    <a:pt x="467" y="49"/>
                  </a:cubicBezTo>
                  <a:cubicBezTo>
                    <a:pt x="465" y="49"/>
                    <a:pt x="462" y="49"/>
                    <a:pt x="459" y="49"/>
                  </a:cubicBezTo>
                  <a:cubicBezTo>
                    <a:pt x="458" y="49"/>
                    <a:pt x="458" y="48"/>
                    <a:pt x="457" y="48"/>
                  </a:cubicBezTo>
                  <a:cubicBezTo>
                    <a:pt x="456" y="47"/>
                    <a:pt x="453" y="48"/>
                    <a:pt x="452" y="48"/>
                  </a:cubicBezTo>
                  <a:cubicBezTo>
                    <a:pt x="451" y="47"/>
                    <a:pt x="449" y="47"/>
                    <a:pt x="448" y="46"/>
                  </a:cubicBezTo>
                  <a:cubicBezTo>
                    <a:pt x="448" y="45"/>
                    <a:pt x="450" y="45"/>
                    <a:pt x="450" y="44"/>
                  </a:cubicBezTo>
                  <a:cubicBezTo>
                    <a:pt x="451" y="43"/>
                    <a:pt x="442" y="43"/>
                    <a:pt x="441" y="43"/>
                  </a:cubicBezTo>
                  <a:cubicBezTo>
                    <a:pt x="436" y="42"/>
                    <a:pt x="432" y="43"/>
                    <a:pt x="427" y="43"/>
                  </a:cubicBezTo>
                  <a:cubicBezTo>
                    <a:pt x="424" y="43"/>
                    <a:pt x="425" y="43"/>
                    <a:pt x="426" y="45"/>
                  </a:cubicBezTo>
                  <a:cubicBezTo>
                    <a:pt x="426" y="46"/>
                    <a:pt x="424" y="45"/>
                    <a:pt x="424" y="45"/>
                  </a:cubicBezTo>
                  <a:cubicBezTo>
                    <a:pt x="422" y="45"/>
                    <a:pt x="423" y="44"/>
                    <a:pt x="423" y="43"/>
                  </a:cubicBezTo>
                  <a:cubicBezTo>
                    <a:pt x="423" y="41"/>
                    <a:pt x="422" y="38"/>
                    <a:pt x="420" y="40"/>
                  </a:cubicBezTo>
                  <a:cubicBezTo>
                    <a:pt x="420" y="42"/>
                    <a:pt x="416" y="42"/>
                    <a:pt x="414" y="41"/>
                  </a:cubicBezTo>
                  <a:cubicBezTo>
                    <a:pt x="413" y="40"/>
                    <a:pt x="415" y="38"/>
                    <a:pt x="411" y="39"/>
                  </a:cubicBezTo>
                  <a:cubicBezTo>
                    <a:pt x="410" y="39"/>
                    <a:pt x="409" y="39"/>
                    <a:pt x="408" y="39"/>
                  </a:cubicBezTo>
                  <a:cubicBezTo>
                    <a:pt x="407" y="38"/>
                    <a:pt x="406" y="39"/>
                    <a:pt x="404" y="40"/>
                  </a:cubicBezTo>
                  <a:cubicBezTo>
                    <a:pt x="402" y="42"/>
                    <a:pt x="407" y="41"/>
                    <a:pt x="407" y="42"/>
                  </a:cubicBezTo>
                  <a:cubicBezTo>
                    <a:pt x="407" y="44"/>
                    <a:pt x="403" y="43"/>
                    <a:pt x="402" y="44"/>
                  </a:cubicBezTo>
                  <a:cubicBezTo>
                    <a:pt x="401" y="45"/>
                    <a:pt x="399" y="45"/>
                    <a:pt x="397" y="46"/>
                  </a:cubicBezTo>
                  <a:cubicBezTo>
                    <a:pt x="395" y="47"/>
                    <a:pt x="393" y="47"/>
                    <a:pt x="390" y="47"/>
                  </a:cubicBezTo>
                  <a:cubicBezTo>
                    <a:pt x="388" y="47"/>
                    <a:pt x="388" y="47"/>
                    <a:pt x="387" y="49"/>
                  </a:cubicBezTo>
                  <a:cubicBezTo>
                    <a:pt x="386" y="50"/>
                    <a:pt x="382" y="51"/>
                    <a:pt x="381" y="51"/>
                  </a:cubicBezTo>
                  <a:cubicBezTo>
                    <a:pt x="381" y="50"/>
                    <a:pt x="383" y="50"/>
                    <a:pt x="383" y="50"/>
                  </a:cubicBezTo>
                  <a:cubicBezTo>
                    <a:pt x="385" y="49"/>
                    <a:pt x="385" y="47"/>
                    <a:pt x="386" y="46"/>
                  </a:cubicBezTo>
                  <a:cubicBezTo>
                    <a:pt x="387" y="44"/>
                    <a:pt x="388" y="46"/>
                    <a:pt x="389" y="45"/>
                  </a:cubicBezTo>
                  <a:cubicBezTo>
                    <a:pt x="390" y="45"/>
                    <a:pt x="390" y="44"/>
                    <a:pt x="391" y="44"/>
                  </a:cubicBezTo>
                  <a:cubicBezTo>
                    <a:pt x="394" y="42"/>
                    <a:pt x="398" y="41"/>
                    <a:pt x="401" y="39"/>
                  </a:cubicBezTo>
                  <a:cubicBezTo>
                    <a:pt x="403" y="38"/>
                    <a:pt x="405" y="37"/>
                    <a:pt x="407" y="36"/>
                  </a:cubicBezTo>
                  <a:cubicBezTo>
                    <a:pt x="411" y="33"/>
                    <a:pt x="416" y="31"/>
                    <a:pt x="420" y="29"/>
                  </a:cubicBezTo>
                  <a:cubicBezTo>
                    <a:pt x="423" y="28"/>
                    <a:pt x="426" y="26"/>
                    <a:pt x="423" y="23"/>
                  </a:cubicBezTo>
                  <a:cubicBezTo>
                    <a:pt x="422" y="22"/>
                    <a:pt x="422" y="24"/>
                    <a:pt x="421" y="23"/>
                  </a:cubicBezTo>
                  <a:cubicBezTo>
                    <a:pt x="420" y="22"/>
                    <a:pt x="419" y="22"/>
                    <a:pt x="418" y="21"/>
                  </a:cubicBezTo>
                  <a:cubicBezTo>
                    <a:pt x="418" y="20"/>
                    <a:pt x="423" y="22"/>
                    <a:pt x="423" y="22"/>
                  </a:cubicBezTo>
                  <a:cubicBezTo>
                    <a:pt x="424" y="22"/>
                    <a:pt x="427" y="22"/>
                    <a:pt x="425" y="20"/>
                  </a:cubicBezTo>
                  <a:cubicBezTo>
                    <a:pt x="424" y="19"/>
                    <a:pt x="424" y="18"/>
                    <a:pt x="423" y="17"/>
                  </a:cubicBezTo>
                  <a:cubicBezTo>
                    <a:pt x="422" y="15"/>
                    <a:pt x="421" y="19"/>
                    <a:pt x="420" y="19"/>
                  </a:cubicBezTo>
                  <a:cubicBezTo>
                    <a:pt x="420" y="18"/>
                    <a:pt x="420" y="17"/>
                    <a:pt x="420" y="17"/>
                  </a:cubicBezTo>
                  <a:cubicBezTo>
                    <a:pt x="420" y="16"/>
                    <a:pt x="420" y="16"/>
                    <a:pt x="419" y="15"/>
                  </a:cubicBezTo>
                  <a:cubicBezTo>
                    <a:pt x="419" y="14"/>
                    <a:pt x="417" y="13"/>
                    <a:pt x="416" y="13"/>
                  </a:cubicBezTo>
                  <a:cubicBezTo>
                    <a:pt x="414" y="12"/>
                    <a:pt x="413" y="12"/>
                    <a:pt x="411" y="11"/>
                  </a:cubicBezTo>
                  <a:cubicBezTo>
                    <a:pt x="409" y="11"/>
                    <a:pt x="409" y="11"/>
                    <a:pt x="406" y="12"/>
                  </a:cubicBezTo>
                  <a:cubicBezTo>
                    <a:pt x="404" y="12"/>
                    <a:pt x="397" y="9"/>
                    <a:pt x="396" y="12"/>
                  </a:cubicBezTo>
                  <a:cubicBezTo>
                    <a:pt x="395" y="13"/>
                    <a:pt x="389" y="14"/>
                    <a:pt x="388" y="13"/>
                  </a:cubicBezTo>
                  <a:cubicBezTo>
                    <a:pt x="388" y="13"/>
                    <a:pt x="394" y="9"/>
                    <a:pt x="392" y="8"/>
                  </a:cubicBezTo>
                  <a:cubicBezTo>
                    <a:pt x="392" y="8"/>
                    <a:pt x="385" y="9"/>
                    <a:pt x="384" y="8"/>
                  </a:cubicBezTo>
                  <a:cubicBezTo>
                    <a:pt x="384" y="7"/>
                    <a:pt x="386" y="7"/>
                    <a:pt x="386" y="7"/>
                  </a:cubicBezTo>
                  <a:cubicBezTo>
                    <a:pt x="386" y="6"/>
                    <a:pt x="378" y="7"/>
                    <a:pt x="378" y="7"/>
                  </a:cubicBezTo>
                  <a:cubicBezTo>
                    <a:pt x="379" y="5"/>
                    <a:pt x="383" y="6"/>
                    <a:pt x="384" y="5"/>
                  </a:cubicBezTo>
                  <a:cubicBezTo>
                    <a:pt x="385" y="4"/>
                    <a:pt x="387" y="5"/>
                    <a:pt x="386" y="4"/>
                  </a:cubicBezTo>
                  <a:cubicBezTo>
                    <a:pt x="386" y="3"/>
                    <a:pt x="386" y="2"/>
                    <a:pt x="385" y="2"/>
                  </a:cubicBezTo>
                  <a:cubicBezTo>
                    <a:pt x="382" y="2"/>
                    <a:pt x="381" y="1"/>
                    <a:pt x="378" y="1"/>
                  </a:cubicBezTo>
                  <a:cubicBezTo>
                    <a:pt x="376" y="0"/>
                    <a:pt x="374" y="1"/>
                    <a:pt x="372" y="2"/>
                  </a:cubicBezTo>
                  <a:cubicBezTo>
                    <a:pt x="368" y="3"/>
                    <a:pt x="364" y="6"/>
                    <a:pt x="362" y="8"/>
                  </a:cubicBezTo>
                  <a:cubicBezTo>
                    <a:pt x="361" y="9"/>
                    <a:pt x="361" y="9"/>
                    <a:pt x="362" y="10"/>
                  </a:cubicBezTo>
                  <a:cubicBezTo>
                    <a:pt x="363" y="10"/>
                    <a:pt x="362" y="11"/>
                    <a:pt x="362" y="12"/>
                  </a:cubicBezTo>
                  <a:cubicBezTo>
                    <a:pt x="362" y="14"/>
                    <a:pt x="366" y="13"/>
                    <a:pt x="366" y="14"/>
                  </a:cubicBezTo>
                  <a:cubicBezTo>
                    <a:pt x="366" y="13"/>
                    <a:pt x="361" y="14"/>
                    <a:pt x="360" y="14"/>
                  </a:cubicBezTo>
                  <a:cubicBezTo>
                    <a:pt x="359" y="14"/>
                    <a:pt x="353" y="13"/>
                    <a:pt x="352" y="14"/>
                  </a:cubicBezTo>
                  <a:cubicBezTo>
                    <a:pt x="352" y="13"/>
                    <a:pt x="355" y="17"/>
                    <a:pt x="355" y="17"/>
                  </a:cubicBezTo>
                  <a:cubicBezTo>
                    <a:pt x="356" y="18"/>
                    <a:pt x="351" y="16"/>
                    <a:pt x="350" y="16"/>
                  </a:cubicBezTo>
                  <a:cubicBezTo>
                    <a:pt x="349" y="16"/>
                    <a:pt x="347" y="17"/>
                    <a:pt x="345" y="18"/>
                  </a:cubicBezTo>
                  <a:cubicBezTo>
                    <a:pt x="345" y="18"/>
                    <a:pt x="345" y="18"/>
                    <a:pt x="344" y="18"/>
                  </a:cubicBezTo>
                  <a:cubicBezTo>
                    <a:pt x="342" y="18"/>
                    <a:pt x="344" y="18"/>
                    <a:pt x="343" y="17"/>
                  </a:cubicBezTo>
                  <a:cubicBezTo>
                    <a:pt x="343" y="18"/>
                    <a:pt x="338" y="20"/>
                    <a:pt x="338" y="20"/>
                  </a:cubicBezTo>
                  <a:cubicBezTo>
                    <a:pt x="338" y="19"/>
                    <a:pt x="340" y="18"/>
                    <a:pt x="340" y="18"/>
                  </a:cubicBezTo>
                  <a:cubicBezTo>
                    <a:pt x="340" y="17"/>
                    <a:pt x="335" y="18"/>
                    <a:pt x="334" y="17"/>
                  </a:cubicBezTo>
                  <a:cubicBezTo>
                    <a:pt x="334" y="17"/>
                    <a:pt x="336" y="16"/>
                    <a:pt x="336" y="16"/>
                  </a:cubicBezTo>
                  <a:cubicBezTo>
                    <a:pt x="335" y="17"/>
                    <a:pt x="330" y="18"/>
                    <a:pt x="328" y="18"/>
                  </a:cubicBezTo>
                  <a:cubicBezTo>
                    <a:pt x="323" y="19"/>
                    <a:pt x="329" y="19"/>
                    <a:pt x="330" y="20"/>
                  </a:cubicBezTo>
                  <a:cubicBezTo>
                    <a:pt x="329" y="19"/>
                    <a:pt x="324" y="21"/>
                    <a:pt x="323" y="21"/>
                  </a:cubicBezTo>
                  <a:cubicBezTo>
                    <a:pt x="322" y="21"/>
                    <a:pt x="321" y="21"/>
                    <a:pt x="320" y="22"/>
                  </a:cubicBezTo>
                  <a:cubicBezTo>
                    <a:pt x="319" y="23"/>
                    <a:pt x="317" y="22"/>
                    <a:pt x="315" y="22"/>
                  </a:cubicBezTo>
                  <a:cubicBezTo>
                    <a:pt x="314" y="22"/>
                    <a:pt x="313" y="24"/>
                    <a:pt x="311" y="24"/>
                  </a:cubicBezTo>
                  <a:cubicBezTo>
                    <a:pt x="309" y="25"/>
                    <a:pt x="308" y="24"/>
                    <a:pt x="307" y="25"/>
                  </a:cubicBezTo>
                  <a:cubicBezTo>
                    <a:pt x="306" y="26"/>
                    <a:pt x="305" y="27"/>
                    <a:pt x="304" y="27"/>
                  </a:cubicBezTo>
                  <a:cubicBezTo>
                    <a:pt x="302" y="27"/>
                    <a:pt x="300" y="27"/>
                    <a:pt x="299" y="27"/>
                  </a:cubicBezTo>
                  <a:cubicBezTo>
                    <a:pt x="299" y="27"/>
                    <a:pt x="302" y="29"/>
                    <a:pt x="302" y="29"/>
                  </a:cubicBezTo>
                  <a:cubicBezTo>
                    <a:pt x="301" y="30"/>
                    <a:pt x="295" y="30"/>
                    <a:pt x="295" y="30"/>
                  </a:cubicBezTo>
                  <a:cubicBezTo>
                    <a:pt x="295" y="30"/>
                    <a:pt x="299" y="30"/>
                    <a:pt x="299" y="30"/>
                  </a:cubicBezTo>
                  <a:cubicBezTo>
                    <a:pt x="299" y="30"/>
                    <a:pt x="297" y="30"/>
                    <a:pt x="296" y="30"/>
                  </a:cubicBezTo>
                  <a:cubicBezTo>
                    <a:pt x="297" y="30"/>
                    <a:pt x="299" y="31"/>
                    <a:pt x="299" y="31"/>
                  </a:cubicBezTo>
                  <a:cubicBezTo>
                    <a:pt x="298" y="31"/>
                    <a:pt x="298" y="31"/>
                    <a:pt x="297" y="31"/>
                  </a:cubicBezTo>
                  <a:cubicBezTo>
                    <a:pt x="298" y="31"/>
                    <a:pt x="297" y="32"/>
                    <a:pt x="297" y="32"/>
                  </a:cubicBezTo>
                  <a:cubicBezTo>
                    <a:pt x="297" y="33"/>
                    <a:pt x="294" y="32"/>
                    <a:pt x="294" y="32"/>
                  </a:cubicBezTo>
                  <a:cubicBezTo>
                    <a:pt x="294" y="33"/>
                    <a:pt x="296" y="33"/>
                    <a:pt x="296" y="34"/>
                  </a:cubicBezTo>
                  <a:cubicBezTo>
                    <a:pt x="297" y="34"/>
                    <a:pt x="295" y="34"/>
                    <a:pt x="295" y="34"/>
                  </a:cubicBezTo>
                  <a:cubicBezTo>
                    <a:pt x="295" y="36"/>
                    <a:pt x="299" y="34"/>
                    <a:pt x="298" y="36"/>
                  </a:cubicBezTo>
                  <a:cubicBezTo>
                    <a:pt x="296" y="38"/>
                    <a:pt x="301" y="39"/>
                    <a:pt x="298" y="40"/>
                  </a:cubicBezTo>
                  <a:cubicBezTo>
                    <a:pt x="296" y="40"/>
                    <a:pt x="294" y="40"/>
                    <a:pt x="292" y="40"/>
                  </a:cubicBezTo>
                  <a:cubicBezTo>
                    <a:pt x="291" y="41"/>
                    <a:pt x="291" y="42"/>
                    <a:pt x="289" y="41"/>
                  </a:cubicBezTo>
                  <a:cubicBezTo>
                    <a:pt x="288" y="41"/>
                    <a:pt x="287" y="41"/>
                    <a:pt x="286" y="41"/>
                  </a:cubicBezTo>
                  <a:cubicBezTo>
                    <a:pt x="282" y="42"/>
                    <a:pt x="278" y="42"/>
                    <a:pt x="274" y="42"/>
                  </a:cubicBezTo>
                  <a:cubicBezTo>
                    <a:pt x="272" y="42"/>
                    <a:pt x="270" y="42"/>
                    <a:pt x="269" y="43"/>
                  </a:cubicBezTo>
                  <a:cubicBezTo>
                    <a:pt x="268" y="44"/>
                    <a:pt x="267" y="45"/>
                    <a:pt x="267" y="46"/>
                  </a:cubicBezTo>
                  <a:cubicBezTo>
                    <a:pt x="267" y="47"/>
                    <a:pt x="269" y="48"/>
                    <a:pt x="269" y="49"/>
                  </a:cubicBezTo>
                  <a:cubicBezTo>
                    <a:pt x="268" y="51"/>
                    <a:pt x="268" y="52"/>
                    <a:pt x="269" y="53"/>
                  </a:cubicBezTo>
                  <a:cubicBezTo>
                    <a:pt x="271" y="55"/>
                    <a:pt x="274" y="54"/>
                    <a:pt x="276" y="56"/>
                  </a:cubicBezTo>
                  <a:cubicBezTo>
                    <a:pt x="276" y="56"/>
                    <a:pt x="278" y="60"/>
                    <a:pt x="278" y="60"/>
                  </a:cubicBezTo>
                  <a:cubicBezTo>
                    <a:pt x="274" y="60"/>
                    <a:pt x="273" y="60"/>
                    <a:pt x="270" y="58"/>
                  </a:cubicBezTo>
                  <a:cubicBezTo>
                    <a:pt x="267" y="56"/>
                    <a:pt x="262" y="54"/>
                    <a:pt x="258" y="54"/>
                  </a:cubicBezTo>
                  <a:cubicBezTo>
                    <a:pt x="256" y="54"/>
                    <a:pt x="257" y="53"/>
                    <a:pt x="255" y="52"/>
                  </a:cubicBezTo>
                  <a:cubicBezTo>
                    <a:pt x="254" y="52"/>
                    <a:pt x="250" y="52"/>
                    <a:pt x="250" y="54"/>
                  </a:cubicBezTo>
                  <a:cubicBezTo>
                    <a:pt x="250" y="55"/>
                    <a:pt x="254" y="55"/>
                    <a:pt x="254" y="55"/>
                  </a:cubicBezTo>
                  <a:cubicBezTo>
                    <a:pt x="254" y="55"/>
                    <a:pt x="251" y="56"/>
                    <a:pt x="252" y="56"/>
                  </a:cubicBezTo>
                  <a:cubicBezTo>
                    <a:pt x="254" y="57"/>
                    <a:pt x="255" y="56"/>
                    <a:pt x="256" y="58"/>
                  </a:cubicBezTo>
                  <a:cubicBezTo>
                    <a:pt x="256" y="60"/>
                    <a:pt x="253" y="59"/>
                    <a:pt x="252" y="59"/>
                  </a:cubicBezTo>
                  <a:cubicBezTo>
                    <a:pt x="250" y="58"/>
                    <a:pt x="249" y="57"/>
                    <a:pt x="247" y="58"/>
                  </a:cubicBezTo>
                  <a:cubicBezTo>
                    <a:pt x="245" y="58"/>
                    <a:pt x="246" y="61"/>
                    <a:pt x="247" y="62"/>
                  </a:cubicBezTo>
                  <a:cubicBezTo>
                    <a:pt x="248" y="63"/>
                    <a:pt x="250" y="63"/>
                    <a:pt x="251" y="63"/>
                  </a:cubicBezTo>
                  <a:cubicBezTo>
                    <a:pt x="253" y="64"/>
                    <a:pt x="255" y="64"/>
                    <a:pt x="256" y="65"/>
                  </a:cubicBezTo>
                  <a:cubicBezTo>
                    <a:pt x="257" y="66"/>
                    <a:pt x="257" y="67"/>
                    <a:pt x="257" y="67"/>
                  </a:cubicBezTo>
                  <a:cubicBezTo>
                    <a:pt x="258" y="67"/>
                    <a:pt x="259" y="67"/>
                    <a:pt x="260" y="67"/>
                  </a:cubicBezTo>
                  <a:cubicBezTo>
                    <a:pt x="260" y="67"/>
                    <a:pt x="257" y="68"/>
                    <a:pt x="257" y="68"/>
                  </a:cubicBezTo>
                  <a:cubicBezTo>
                    <a:pt x="255" y="68"/>
                    <a:pt x="255" y="67"/>
                    <a:pt x="254" y="66"/>
                  </a:cubicBezTo>
                  <a:cubicBezTo>
                    <a:pt x="252" y="65"/>
                    <a:pt x="249" y="65"/>
                    <a:pt x="246" y="65"/>
                  </a:cubicBezTo>
                  <a:cubicBezTo>
                    <a:pt x="245" y="65"/>
                    <a:pt x="240" y="64"/>
                    <a:pt x="242" y="62"/>
                  </a:cubicBezTo>
                  <a:cubicBezTo>
                    <a:pt x="243" y="62"/>
                    <a:pt x="242" y="61"/>
                    <a:pt x="242" y="60"/>
                  </a:cubicBezTo>
                  <a:cubicBezTo>
                    <a:pt x="241" y="59"/>
                    <a:pt x="242" y="58"/>
                    <a:pt x="242" y="57"/>
                  </a:cubicBezTo>
                  <a:cubicBezTo>
                    <a:pt x="243" y="55"/>
                    <a:pt x="244" y="51"/>
                    <a:pt x="242" y="50"/>
                  </a:cubicBezTo>
                  <a:cubicBezTo>
                    <a:pt x="238" y="49"/>
                    <a:pt x="241" y="54"/>
                    <a:pt x="240" y="56"/>
                  </a:cubicBezTo>
                  <a:cubicBezTo>
                    <a:pt x="238" y="58"/>
                    <a:pt x="235" y="59"/>
                    <a:pt x="233" y="61"/>
                  </a:cubicBezTo>
                  <a:cubicBezTo>
                    <a:pt x="230" y="64"/>
                    <a:pt x="231" y="63"/>
                    <a:pt x="233" y="65"/>
                  </a:cubicBezTo>
                  <a:cubicBezTo>
                    <a:pt x="234" y="66"/>
                    <a:pt x="237" y="69"/>
                    <a:pt x="237" y="71"/>
                  </a:cubicBezTo>
                  <a:cubicBezTo>
                    <a:pt x="237" y="71"/>
                    <a:pt x="236" y="73"/>
                    <a:pt x="235" y="73"/>
                  </a:cubicBezTo>
                  <a:cubicBezTo>
                    <a:pt x="234" y="75"/>
                    <a:pt x="233" y="77"/>
                    <a:pt x="233" y="79"/>
                  </a:cubicBezTo>
                  <a:cubicBezTo>
                    <a:pt x="233" y="79"/>
                    <a:pt x="234" y="84"/>
                    <a:pt x="235" y="84"/>
                  </a:cubicBezTo>
                  <a:cubicBezTo>
                    <a:pt x="237" y="84"/>
                    <a:pt x="239" y="84"/>
                    <a:pt x="241" y="83"/>
                  </a:cubicBezTo>
                  <a:cubicBezTo>
                    <a:pt x="243" y="82"/>
                    <a:pt x="246" y="83"/>
                    <a:pt x="248" y="84"/>
                  </a:cubicBezTo>
                  <a:cubicBezTo>
                    <a:pt x="251" y="84"/>
                    <a:pt x="253" y="86"/>
                    <a:pt x="254" y="89"/>
                  </a:cubicBezTo>
                  <a:cubicBezTo>
                    <a:pt x="255" y="91"/>
                    <a:pt x="251" y="94"/>
                    <a:pt x="253" y="95"/>
                  </a:cubicBezTo>
                  <a:cubicBezTo>
                    <a:pt x="253" y="95"/>
                    <a:pt x="259" y="97"/>
                    <a:pt x="259" y="97"/>
                  </a:cubicBezTo>
                  <a:cubicBezTo>
                    <a:pt x="259" y="98"/>
                    <a:pt x="252" y="96"/>
                    <a:pt x="251" y="96"/>
                  </a:cubicBezTo>
                  <a:cubicBezTo>
                    <a:pt x="251" y="96"/>
                    <a:pt x="250" y="93"/>
                    <a:pt x="250" y="93"/>
                  </a:cubicBezTo>
                  <a:cubicBezTo>
                    <a:pt x="251" y="91"/>
                    <a:pt x="252" y="90"/>
                    <a:pt x="250" y="89"/>
                  </a:cubicBezTo>
                  <a:cubicBezTo>
                    <a:pt x="248" y="88"/>
                    <a:pt x="249" y="86"/>
                    <a:pt x="247" y="85"/>
                  </a:cubicBezTo>
                  <a:cubicBezTo>
                    <a:pt x="245" y="85"/>
                    <a:pt x="243" y="86"/>
                    <a:pt x="241" y="86"/>
                  </a:cubicBezTo>
                  <a:cubicBezTo>
                    <a:pt x="241" y="86"/>
                    <a:pt x="237" y="87"/>
                    <a:pt x="237" y="88"/>
                  </a:cubicBezTo>
                  <a:cubicBezTo>
                    <a:pt x="238" y="88"/>
                    <a:pt x="239" y="88"/>
                    <a:pt x="238" y="88"/>
                  </a:cubicBezTo>
                  <a:cubicBezTo>
                    <a:pt x="238" y="89"/>
                    <a:pt x="236" y="90"/>
                    <a:pt x="237" y="91"/>
                  </a:cubicBezTo>
                  <a:cubicBezTo>
                    <a:pt x="241" y="93"/>
                    <a:pt x="238" y="96"/>
                    <a:pt x="236" y="98"/>
                  </a:cubicBezTo>
                  <a:cubicBezTo>
                    <a:pt x="235" y="99"/>
                    <a:pt x="234" y="101"/>
                    <a:pt x="234" y="102"/>
                  </a:cubicBezTo>
                  <a:cubicBezTo>
                    <a:pt x="233" y="103"/>
                    <a:pt x="231" y="104"/>
                    <a:pt x="229" y="104"/>
                  </a:cubicBezTo>
                  <a:cubicBezTo>
                    <a:pt x="228" y="105"/>
                    <a:pt x="227" y="105"/>
                    <a:pt x="227" y="107"/>
                  </a:cubicBezTo>
                  <a:cubicBezTo>
                    <a:pt x="226" y="109"/>
                    <a:pt x="224" y="108"/>
                    <a:pt x="223" y="108"/>
                  </a:cubicBezTo>
                  <a:cubicBezTo>
                    <a:pt x="220" y="107"/>
                    <a:pt x="218" y="108"/>
                    <a:pt x="216" y="107"/>
                  </a:cubicBezTo>
                  <a:cubicBezTo>
                    <a:pt x="215" y="107"/>
                    <a:pt x="214" y="106"/>
                    <a:pt x="213" y="106"/>
                  </a:cubicBezTo>
                  <a:cubicBezTo>
                    <a:pt x="211" y="106"/>
                    <a:pt x="211" y="105"/>
                    <a:pt x="210" y="104"/>
                  </a:cubicBezTo>
                  <a:cubicBezTo>
                    <a:pt x="210" y="104"/>
                    <a:pt x="212" y="103"/>
                    <a:pt x="212" y="104"/>
                  </a:cubicBezTo>
                  <a:cubicBezTo>
                    <a:pt x="213" y="106"/>
                    <a:pt x="215" y="106"/>
                    <a:pt x="215" y="105"/>
                  </a:cubicBezTo>
                  <a:cubicBezTo>
                    <a:pt x="216" y="104"/>
                    <a:pt x="221" y="107"/>
                    <a:pt x="223" y="105"/>
                  </a:cubicBezTo>
                  <a:cubicBezTo>
                    <a:pt x="223" y="104"/>
                    <a:pt x="221" y="103"/>
                    <a:pt x="223" y="103"/>
                  </a:cubicBezTo>
                  <a:cubicBezTo>
                    <a:pt x="224" y="102"/>
                    <a:pt x="226" y="101"/>
                    <a:pt x="227" y="100"/>
                  </a:cubicBezTo>
                  <a:cubicBezTo>
                    <a:pt x="228" y="98"/>
                    <a:pt x="227" y="98"/>
                    <a:pt x="230" y="97"/>
                  </a:cubicBezTo>
                  <a:cubicBezTo>
                    <a:pt x="233" y="95"/>
                    <a:pt x="229" y="93"/>
                    <a:pt x="231" y="91"/>
                  </a:cubicBezTo>
                  <a:cubicBezTo>
                    <a:pt x="233" y="90"/>
                    <a:pt x="233" y="89"/>
                    <a:pt x="231" y="88"/>
                  </a:cubicBezTo>
                  <a:cubicBezTo>
                    <a:pt x="230" y="88"/>
                    <a:pt x="229" y="87"/>
                    <a:pt x="228" y="86"/>
                  </a:cubicBezTo>
                  <a:cubicBezTo>
                    <a:pt x="227" y="84"/>
                    <a:pt x="228" y="81"/>
                    <a:pt x="228" y="79"/>
                  </a:cubicBezTo>
                  <a:cubicBezTo>
                    <a:pt x="228" y="77"/>
                    <a:pt x="227" y="75"/>
                    <a:pt x="228" y="73"/>
                  </a:cubicBezTo>
                  <a:cubicBezTo>
                    <a:pt x="228" y="71"/>
                    <a:pt x="230" y="71"/>
                    <a:pt x="230" y="69"/>
                  </a:cubicBezTo>
                  <a:cubicBezTo>
                    <a:pt x="229" y="67"/>
                    <a:pt x="227" y="66"/>
                    <a:pt x="226" y="65"/>
                  </a:cubicBezTo>
                  <a:cubicBezTo>
                    <a:pt x="225" y="64"/>
                    <a:pt x="224" y="63"/>
                    <a:pt x="225" y="62"/>
                  </a:cubicBezTo>
                  <a:cubicBezTo>
                    <a:pt x="227" y="61"/>
                    <a:pt x="227" y="59"/>
                    <a:pt x="228" y="57"/>
                  </a:cubicBezTo>
                  <a:cubicBezTo>
                    <a:pt x="229" y="56"/>
                    <a:pt x="230" y="53"/>
                    <a:pt x="229" y="52"/>
                  </a:cubicBezTo>
                  <a:cubicBezTo>
                    <a:pt x="229" y="51"/>
                    <a:pt x="225" y="50"/>
                    <a:pt x="223" y="49"/>
                  </a:cubicBezTo>
                  <a:cubicBezTo>
                    <a:pt x="221" y="49"/>
                    <a:pt x="219" y="49"/>
                    <a:pt x="217" y="49"/>
                  </a:cubicBezTo>
                  <a:cubicBezTo>
                    <a:pt x="216" y="49"/>
                    <a:pt x="213" y="48"/>
                    <a:pt x="212" y="49"/>
                  </a:cubicBezTo>
                  <a:cubicBezTo>
                    <a:pt x="209" y="51"/>
                    <a:pt x="209" y="58"/>
                    <a:pt x="206" y="60"/>
                  </a:cubicBezTo>
                  <a:cubicBezTo>
                    <a:pt x="204" y="63"/>
                    <a:pt x="198" y="64"/>
                    <a:pt x="198" y="68"/>
                  </a:cubicBezTo>
                  <a:cubicBezTo>
                    <a:pt x="198" y="69"/>
                    <a:pt x="201" y="68"/>
                    <a:pt x="201" y="68"/>
                  </a:cubicBezTo>
                  <a:cubicBezTo>
                    <a:pt x="202" y="69"/>
                    <a:pt x="201" y="73"/>
                    <a:pt x="201" y="73"/>
                  </a:cubicBezTo>
                  <a:cubicBezTo>
                    <a:pt x="200" y="75"/>
                    <a:pt x="202" y="76"/>
                    <a:pt x="199" y="76"/>
                  </a:cubicBezTo>
                  <a:cubicBezTo>
                    <a:pt x="199" y="77"/>
                    <a:pt x="198" y="77"/>
                    <a:pt x="198" y="78"/>
                  </a:cubicBezTo>
                  <a:cubicBezTo>
                    <a:pt x="199" y="79"/>
                    <a:pt x="200" y="79"/>
                    <a:pt x="201" y="79"/>
                  </a:cubicBezTo>
                  <a:cubicBezTo>
                    <a:pt x="202" y="79"/>
                    <a:pt x="206" y="79"/>
                    <a:pt x="206" y="80"/>
                  </a:cubicBezTo>
                  <a:cubicBezTo>
                    <a:pt x="206" y="82"/>
                    <a:pt x="206" y="84"/>
                    <a:pt x="208" y="85"/>
                  </a:cubicBezTo>
                  <a:cubicBezTo>
                    <a:pt x="210" y="86"/>
                    <a:pt x="212" y="85"/>
                    <a:pt x="210" y="87"/>
                  </a:cubicBezTo>
                  <a:cubicBezTo>
                    <a:pt x="209" y="88"/>
                    <a:pt x="209" y="90"/>
                    <a:pt x="208" y="91"/>
                  </a:cubicBezTo>
                  <a:cubicBezTo>
                    <a:pt x="207" y="93"/>
                    <a:pt x="202" y="88"/>
                    <a:pt x="201" y="87"/>
                  </a:cubicBezTo>
                  <a:cubicBezTo>
                    <a:pt x="198" y="85"/>
                    <a:pt x="194" y="84"/>
                    <a:pt x="191" y="83"/>
                  </a:cubicBezTo>
                  <a:cubicBezTo>
                    <a:pt x="189" y="82"/>
                    <a:pt x="188" y="81"/>
                    <a:pt x="186" y="80"/>
                  </a:cubicBezTo>
                  <a:cubicBezTo>
                    <a:pt x="185" y="80"/>
                    <a:pt x="183" y="79"/>
                    <a:pt x="182" y="79"/>
                  </a:cubicBezTo>
                  <a:cubicBezTo>
                    <a:pt x="179" y="79"/>
                    <a:pt x="176" y="78"/>
                    <a:pt x="173" y="78"/>
                  </a:cubicBezTo>
                  <a:cubicBezTo>
                    <a:pt x="169" y="78"/>
                    <a:pt x="165" y="78"/>
                    <a:pt x="168" y="83"/>
                  </a:cubicBezTo>
                  <a:cubicBezTo>
                    <a:pt x="170" y="84"/>
                    <a:pt x="169" y="86"/>
                    <a:pt x="167" y="87"/>
                  </a:cubicBezTo>
                  <a:cubicBezTo>
                    <a:pt x="166" y="88"/>
                    <a:pt x="163" y="86"/>
                    <a:pt x="164" y="89"/>
                  </a:cubicBezTo>
                  <a:cubicBezTo>
                    <a:pt x="165" y="90"/>
                    <a:pt x="157" y="90"/>
                    <a:pt x="161" y="87"/>
                  </a:cubicBezTo>
                  <a:cubicBezTo>
                    <a:pt x="162" y="86"/>
                    <a:pt x="159" y="84"/>
                    <a:pt x="158" y="85"/>
                  </a:cubicBezTo>
                  <a:cubicBezTo>
                    <a:pt x="156" y="85"/>
                    <a:pt x="154" y="86"/>
                    <a:pt x="153" y="87"/>
                  </a:cubicBezTo>
                  <a:cubicBezTo>
                    <a:pt x="150" y="89"/>
                    <a:pt x="147" y="87"/>
                    <a:pt x="144" y="88"/>
                  </a:cubicBezTo>
                  <a:cubicBezTo>
                    <a:pt x="141" y="89"/>
                    <a:pt x="139" y="91"/>
                    <a:pt x="137" y="91"/>
                  </a:cubicBezTo>
                  <a:cubicBezTo>
                    <a:pt x="136" y="91"/>
                    <a:pt x="130" y="91"/>
                    <a:pt x="131" y="90"/>
                  </a:cubicBezTo>
                  <a:cubicBezTo>
                    <a:pt x="133" y="90"/>
                    <a:pt x="133" y="90"/>
                    <a:pt x="133" y="89"/>
                  </a:cubicBezTo>
                  <a:cubicBezTo>
                    <a:pt x="133" y="86"/>
                    <a:pt x="135" y="87"/>
                    <a:pt x="135" y="85"/>
                  </a:cubicBezTo>
                  <a:cubicBezTo>
                    <a:pt x="136" y="84"/>
                    <a:pt x="129" y="86"/>
                    <a:pt x="129" y="86"/>
                  </a:cubicBezTo>
                  <a:cubicBezTo>
                    <a:pt x="128" y="86"/>
                    <a:pt x="127" y="86"/>
                    <a:pt x="127" y="87"/>
                  </a:cubicBezTo>
                  <a:cubicBezTo>
                    <a:pt x="127" y="88"/>
                    <a:pt x="127" y="89"/>
                    <a:pt x="127" y="90"/>
                  </a:cubicBezTo>
                  <a:cubicBezTo>
                    <a:pt x="126" y="90"/>
                    <a:pt x="124" y="89"/>
                    <a:pt x="123" y="89"/>
                  </a:cubicBezTo>
                  <a:cubicBezTo>
                    <a:pt x="121" y="89"/>
                    <a:pt x="118" y="90"/>
                    <a:pt x="116" y="91"/>
                  </a:cubicBezTo>
                  <a:cubicBezTo>
                    <a:pt x="113" y="92"/>
                    <a:pt x="110" y="94"/>
                    <a:pt x="107" y="95"/>
                  </a:cubicBezTo>
                  <a:cubicBezTo>
                    <a:pt x="105" y="95"/>
                    <a:pt x="104" y="96"/>
                    <a:pt x="103" y="98"/>
                  </a:cubicBezTo>
                  <a:cubicBezTo>
                    <a:pt x="103" y="99"/>
                    <a:pt x="103" y="102"/>
                    <a:pt x="101" y="102"/>
                  </a:cubicBezTo>
                  <a:cubicBezTo>
                    <a:pt x="99" y="102"/>
                    <a:pt x="97" y="103"/>
                    <a:pt x="95" y="103"/>
                  </a:cubicBezTo>
                  <a:cubicBezTo>
                    <a:pt x="94" y="103"/>
                    <a:pt x="93" y="101"/>
                    <a:pt x="92" y="100"/>
                  </a:cubicBezTo>
                  <a:cubicBezTo>
                    <a:pt x="90" y="98"/>
                    <a:pt x="87" y="99"/>
                    <a:pt x="89" y="96"/>
                  </a:cubicBezTo>
                  <a:cubicBezTo>
                    <a:pt x="90" y="94"/>
                    <a:pt x="93" y="95"/>
                    <a:pt x="94" y="94"/>
                  </a:cubicBezTo>
                  <a:cubicBezTo>
                    <a:pt x="96" y="94"/>
                    <a:pt x="98" y="95"/>
                    <a:pt x="97" y="93"/>
                  </a:cubicBezTo>
                  <a:cubicBezTo>
                    <a:pt x="96" y="92"/>
                    <a:pt x="95" y="90"/>
                    <a:pt x="94" y="89"/>
                  </a:cubicBezTo>
                  <a:cubicBezTo>
                    <a:pt x="92" y="87"/>
                    <a:pt x="89" y="88"/>
                    <a:pt x="87" y="88"/>
                  </a:cubicBezTo>
                  <a:cubicBezTo>
                    <a:pt x="86" y="88"/>
                    <a:pt x="80" y="87"/>
                    <a:pt x="80" y="87"/>
                  </a:cubicBezTo>
                  <a:cubicBezTo>
                    <a:pt x="80" y="87"/>
                    <a:pt x="83" y="88"/>
                    <a:pt x="83" y="88"/>
                  </a:cubicBezTo>
                  <a:cubicBezTo>
                    <a:pt x="84" y="89"/>
                    <a:pt x="84" y="90"/>
                    <a:pt x="84" y="91"/>
                  </a:cubicBezTo>
                  <a:cubicBezTo>
                    <a:pt x="84" y="92"/>
                    <a:pt x="84" y="94"/>
                    <a:pt x="84" y="95"/>
                  </a:cubicBezTo>
                  <a:cubicBezTo>
                    <a:pt x="83" y="96"/>
                    <a:pt x="82" y="97"/>
                    <a:pt x="82" y="98"/>
                  </a:cubicBezTo>
                  <a:cubicBezTo>
                    <a:pt x="83" y="100"/>
                    <a:pt x="87" y="100"/>
                    <a:pt x="86" y="103"/>
                  </a:cubicBezTo>
                  <a:cubicBezTo>
                    <a:pt x="85" y="104"/>
                    <a:pt x="84" y="106"/>
                    <a:pt x="84" y="107"/>
                  </a:cubicBezTo>
                  <a:cubicBezTo>
                    <a:pt x="84" y="107"/>
                    <a:pt x="84" y="111"/>
                    <a:pt x="84" y="111"/>
                  </a:cubicBezTo>
                  <a:cubicBezTo>
                    <a:pt x="84" y="111"/>
                    <a:pt x="83" y="108"/>
                    <a:pt x="83" y="108"/>
                  </a:cubicBezTo>
                  <a:cubicBezTo>
                    <a:pt x="82" y="108"/>
                    <a:pt x="81" y="110"/>
                    <a:pt x="80" y="109"/>
                  </a:cubicBezTo>
                  <a:cubicBezTo>
                    <a:pt x="80" y="109"/>
                    <a:pt x="82" y="108"/>
                    <a:pt x="82" y="107"/>
                  </a:cubicBezTo>
                  <a:cubicBezTo>
                    <a:pt x="81" y="106"/>
                    <a:pt x="79" y="106"/>
                    <a:pt x="78" y="106"/>
                  </a:cubicBezTo>
                  <a:cubicBezTo>
                    <a:pt x="77" y="106"/>
                    <a:pt x="76" y="105"/>
                    <a:pt x="75" y="106"/>
                  </a:cubicBezTo>
                  <a:cubicBezTo>
                    <a:pt x="73" y="106"/>
                    <a:pt x="72" y="108"/>
                    <a:pt x="70" y="108"/>
                  </a:cubicBezTo>
                  <a:cubicBezTo>
                    <a:pt x="68" y="110"/>
                    <a:pt x="67" y="110"/>
                    <a:pt x="65" y="112"/>
                  </a:cubicBezTo>
                  <a:cubicBezTo>
                    <a:pt x="63" y="114"/>
                    <a:pt x="61" y="114"/>
                    <a:pt x="64" y="116"/>
                  </a:cubicBezTo>
                  <a:cubicBezTo>
                    <a:pt x="65" y="117"/>
                    <a:pt x="67" y="120"/>
                    <a:pt x="66" y="121"/>
                  </a:cubicBezTo>
                  <a:cubicBezTo>
                    <a:pt x="65" y="122"/>
                    <a:pt x="59" y="120"/>
                    <a:pt x="58" y="120"/>
                  </a:cubicBezTo>
                  <a:cubicBezTo>
                    <a:pt x="57" y="119"/>
                    <a:pt x="54" y="120"/>
                    <a:pt x="53" y="120"/>
                  </a:cubicBezTo>
                  <a:cubicBezTo>
                    <a:pt x="54" y="119"/>
                    <a:pt x="49" y="115"/>
                    <a:pt x="48" y="117"/>
                  </a:cubicBezTo>
                  <a:cubicBezTo>
                    <a:pt x="43" y="121"/>
                    <a:pt x="54" y="122"/>
                    <a:pt x="54" y="124"/>
                  </a:cubicBezTo>
                  <a:cubicBezTo>
                    <a:pt x="53" y="128"/>
                    <a:pt x="50" y="126"/>
                    <a:pt x="47" y="126"/>
                  </a:cubicBezTo>
                  <a:cubicBezTo>
                    <a:pt x="44" y="125"/>
                    <a:pt x="43" y="123"/>
                    <a:pt x="40" y="122"/>
                  </a:cubicBezTo>
                  <a:cubicBezTo>
                    <a:pt x="38" y="121"/>
                    <a:pt x="38" y="120"/>
                    <a:pt x="37" y="118"/>
                  </a:cubicBezTo>
                  <a:cubicBezTo>
                    <a:pt x="37" y="116"/>
                    <a:pt x="36" y="116"/>
                    <a:pt x="35" y="115"/>
                  </a:cubicBezTo>
                  <a:cubicBezTo>
                    <a:pt x="35" y="114"/>
                    <a:pt x="38" y="112"/>
                    <a:pt x="38" y="112"/>
                  </a:cubicBezTo>
                  <a:cubicBezTo>
                    <a:pt x="39" y="109"/>
                    <a:pt x="34" y="107"/>
                    <a:pt x="32" y="107"/>
                  </a:cubicBezTo>
                  <a:cubicBezTo>
                    <a:pt x="30" y="106"/>
                    <a:pt x="30" y="104"/>
                    <a:pt x="28" y="104"/>
                  </a:cubicBezTo>
                  <a:cubicBezTo>
                    <a:pt x="29" y="103"/>
                    <a:pt x="24" y="99"/>
                    <a:pt x="24" y="99"/>
                  </a:cubicBezTo>
                  <a:cubicBezTo>
                    <a:pt x="26" y="98"/>
                    <a:pt x="28" y="101"/>
                    <a:pt x="29" y="102"/>
                  </a:cubicBezTo>
                  <a:cubicBezTo>
                    <a:pt x="30" y="103"/>
                    <a:pt x="31" y="103"/>
                    <a:pt x="31" y="102"/>
                  </a:cubicBezTo>
                  <a:cubicBezTo>
                    <a:pt x="32" y="102"/>
                    <a:pt x="33" y="103"/>
                    <a:pt x="33" y="103"/>
                  </a:cubicBezTo>
                  <a:cubicBezTo>
                    <a:pt x="36" y="104"/>
                    <a:pt x="38" y="105"/>
                    <a:pt x="41" y="105"/>
                  </a:cubicBezTo>
                  <a:cubicBezTo>
                    <a:pt x="43" y="106"/>
                    <a:pt x="46" y="106"/>
                    <a:pt x="49" y="107"/>
                  </a:cubicBezTo>
                  <a:cubicBezTo>
                    <a:pt x="54" y="109"/>
                    <a:pt x="58" y="109"/>
                    <a:pt x="63" y="106"/>
                  </a:cubicBezTo>
                  <a:cubicBezTo>
                    <a:pt x="65" y="105"/>
                    <a:pt x="66" y="104"/>
                    <a:pt x="68" y="103"/>
                  </a:cubicBezTo>
                  <a:cubicBezTo>
                    <a:pt x="71" y="101"/>
                    <a:pt x="69" y="100"/>
                    <a:pt x="69" y="97"/>
                  </a:cubicBezTo>
                  <a:cubicBezTo>
                    <a:pt x="69" y="94"/>
                    <a:pt x="62" y="93"/>
                    <a:pt x="60" y="91"/>
                  </a:cubicBezTo>
                  <a:cubicBezTo>
                    <a:pt x="57" y="89"/>
                    <a:pt x="53" y="87"/>
                    <a:pt x="50" y="86"/>
                  </a:cubicBezTo>
                  <a:cubicBezTo>
                    <a:pt x="47" y="84"/>
                    <a:pt x="43" y="82"/>
                    <a:pt x="40" y="82"/>
                  </a:cubicBezTo>
                  <a:cubicBezTo>
                    <a:pt x="39" y="81"/>
                    <a:pt x="39" y="82"/>
                    <a:pt x="38" y="82"/>
                  </a:cubicBezTo>
                  <a:cubicBezTo>
                    <a:pt x="37" y="82"/>
                    <a:pt x="36" y="81"/>
                    <a:pt x="35" y="81"/>
                  </a:cubicBezTo>
                  <a:cubicBezTo>
                    <a:pt x="33" y="80"/>
                    <a:pt x="31" y="84"/>
                    <a:pt x="29" y="84"/>
                  </a:cubicBezTo>
                  <a:cubicBezTo>
                    <a:pt x="29" y="83"/>
                    <a:pt x="33" y="80"/>
                    <a:pt x="29" y="80"/>
                  </a:cubicBezTo>
                  <a:cubicBezTo>
                    <a:pt x="28" y="80"/>
                    <a:pt x="24" y="78"/>
                    <a:pt x="24" y="78"/>
                  </a:cubicBezTo>
                  <a:cubicBezTo>
                    <a:pt x="25" y="77"/>
                    <a:pt x="29" y="80"/>
                    <a:pt x="29" y="78"/>
                  </a:cubicBezTo>
                  <a:cubicBezTo>
                    <a:pt x="29" y="77"/>
                    <a:pt x="25" y="75"/>
                    <a:pt x="24" y="75"/>
                  </a:cubicBezTo>
                  <a:cubicBezTo>
                    <a:pt x="23" y="76"/>
                    <a:pt x="20" y="78"/>
                    <a:pt x="20" y="78"/>
                  </a:cubicBezTo>
                  <a:cubicBezTo>
                    <a:pt x="20" y="77"/>
                    <a:pt x="20" y="77"/>
                    <a:pt x="19" y="76"/>
                  </a:cubicBezTo>
                  <a:cubicBezTo>
                    <a:pt x="17" y="76"/>
                    <a:pt x="17" y="77"/>
                    <a:pt x="16" y="78"/>
                  </a:cubicBezTo>
                  <a:cubicBezTo>
                    <a:pt x="16" y="78"/>
                    <a:pt x="16" y="78"/>
                    <a:pt x="16" y="77"/>
                  </a:cubicBezTo>
                  <a:cubicBezTo>
                    <a:pt x="15" y="78"/>
                    <a:pt x="14" y="80"/>
                    <a:pt x="13" y="80"/>
                  </a:cubicBezTo>
                  <a:cubicBezTo>
                    <a:pt x="12" y="81"/>
                    <a:pt x="10" y="81"/>
                    <a:pt x="10" y="81"/>
                  </a:cubicBezTo>
                  <a:cubicBezTo>
                    <a:pt x="9" y="83"/>
                    <a:pt x="5" y="83"/>
                    <a:pt x="6" y="85"/>
                  </a:cubicBezTo>
                  <a:cubicBezTo>
                    <a:pt x="9" y="87"/>
                    <a:pt x="5" y="85"/>
                    <a:pt x="5" y="88"/>
                  </a:cubicBezTo>
                  <a:cubicBezTo>
                    <a:pt x="5" y="90"/>
                    <a:pt x="9" y="91"/>
                    <a:pt x="10" y="92"/>
                  </a:cubicBezTo>
                  <a:cubicBezTo>
                    <a:pt x="12" y="93"/>
                    <a:pt x="14" y="95"/>
                    <a:pt x="13" y="97"/>
                  </a:cubicBezTo>
                  <a:cubicBezTo>
                    <a:pt x="12" y="99"/>
                    <a:pt x="9" y="100"/>
                    <a:pt x="9" y="102"/>
                  </a:cubicBezTo>
                  <a:cubicBezTo>
                    <a:pt x="10" y="104"/>
                    <a:pt x="12" y="106"/>
                    <a:pt x="13" y="108"/>
                  </a:cubicBezTo>
                  <a:cubicBezTo>
                    <a:pt x="14" y="110"/>
                    <a:pt x="12" y="110"/>
                    <a:pt x="12" y="112"/>
                  </a:cubicBezTo>
                  <a:cubicBezTo>
                    <a:pt x="12" y="114"/>
                    <a:pt x="15" y="116"/>
                    <a:pt x="13" y="117"/>
                  </a:cubicBezTo>
                  <a:cubicBezTo>
                    <a:pt x="11" y="118"/>
                    <a:pt x="14" y="121"/>
                    <a:pt x="14" y="122"/>
                  </a:cubicBezTo>
                  <a:cubicBezTo>
                    <a:pt x="16" y="124"/>
                    <a:pt x="18" y="124"/>
                    <a:pt x="15" y="126"/>
                  </a:cubicBezTo>
                  <a:cubicBezTo>
                    <a:pt x="13" y="128"/>
                    <a:pt x="14" y="128"/>
                    <a:pt x="15" y="129"/>
                  </a:cubicBezTo>
                  <a:cubicBezTo>
                    <a:pt x="20" y="132"/>
                    <a:pt x="23" y="134"/>
                    <a:pt x="18" y="138"/>
                  </a:cubicBezTo>
                  <a:cubicBezTo>
                    <a:pt x="13" y="143"/>
                    <a:pt x="8" y="147"/>
                    <a:pt x="4" y="152"/>
                  </a:cubicBezTo>
                  <a:cubicBezTo>
                    <a:pt x="6" y="152"/>
                    <a:pt x="6" y="151"/>
                    <a:pt x="7" y="152"/>
                  </a:cubicBezTo>
                  <a:cubicBezTo>
                    <a:pt x="8" y="154"/>
                    <a:pt x="10" y="154"/>
                    <a:pt x="11" y="155"/>
                  </a:cubicBezTo>
                  <a:cubicBezTo>
                    <a:pt x="17" y="157"/>
                    <a:pt x="9" y="157"/>
                    <a:pt x="7" y="157"/>
                  </a:cubicBezTo>
                  <a:cubicBezTo>
                    <a:pt x="5" y="157"/>
                    <a:pt x="4" y="158"/>
                    <a:pt x="4" y="160"/>
                  </a:cubicBezTo>
                  <a:cubicBezTo>
                    <a:pt x="4" y="162"/>
                    <a:pt x="2" y="163"/>
                    <a:pt x="1" y="165"/>
                  </a:cubicBezTo>
                  <a:cubicBezTo>
                    <a:pt x="0" y="166"/>
                    <a:pt x="1" y="168"/>
                    <a:pt x="2" y="170"/>
                  </a:cubicBezTo>
                  <a:cubicBezTo>
                    <a:pt x="2" y="172"/>
                    <a:pt x="0" y="174"/>
                    <a:pt x="1" y="175"/>
                  </a:cubicBezTo>
                  <a:cubicBezTo>
                    <a:pt x="3" y="176"/>
                    <a:pt x="3" y="176"/>
                    <a:pt x="3" y="178"/>
                  </a:cubicBezTo>
                  <a:cubicBezTo>
                    <a:pt x="2" y="180"/>
                    <a:pt x="4" y="181"/>
                    <a:pt x="4" y="183"/>
                  </a:cubicBezTo>
                  <a:cubicBezTo>
                    <a:pt x="4" y="184"/>
                    <a:pt x="7" y="186"/>
                    <a:pt x="8" y="186"/>
                  </a:cubicBezTo>
                  <a:cubicBezTo>
                    <a:pt x="8" y="186"/>
                    <a:pt x="9" y="185"/>
                    <a:pt x="10" y="185"/>
                  </a:cubicBezTo>
                  <a:cubicBezTo>
                    <a:pt x="11" y="185"/>
                    <a:pt x="11" y="187"/>
                    <a:pt x="12" y="187"/>
                  </a:cubicBezTo>
                  <a:cubicBezTo>
                    <a:pt x="14" y="186"/>
                    <a:pt x="14" y="185"/>
                    <a:pt x="16" y="187"/>
                  </a:cubicBezTo>
                  <a:cubicBezTo>
                    <a:pt x="18" y="188"/>
                    <a:pt x="18" y="188"/>
                    <a:pt x="18" y="190"/>
                  </a:cubicBezTo>
                  <a:cubicBezTo>
                    <a:pt x="17" y="195"/>
                    <a:pt x="21" y="199"/>
                    <a:pt x="24" y="201"/>
                  </a:cubicBezTo>
                  <a:cubicBezTo>
                    <a:pt x="26" y="202"/>
                    <a:pt x="27" y="203"/>
                    <a:pt x="25" y="204"/>
                  </a:cubicBezTo>
                  <a:cubicBezTo>
                    <a:pt x="24" y="206"/>
                    <a:pt x="23" y="205"/>
                    <a:pt x="21" y="205"/>
                  </a:cubicBezTo>
                  <a:cubicBezTo>
                    <a:pt x="19" y="205"/>
                    <a:pt x="22" y="214"/>
                    <a:pt x="24" y="213"/>
                  </a:cubicBezTo>
                  <a:cubicBezTo>
                    <a:pt x="25" y="212"/>
                    <a:pt x="26" y="209"/>
                    <a:pt x="27" y="210"/>
                  </a:cubicBezTo>
                  <a:cubicBezTo>
                    <a:pt x="28" y="210"/>
                    <a:pt x="29" y="211"/>
                    <a:pt x="31" y="211"/>
                  </a:cubicBezTo>
                  <a:cubicBezTo>
                    <a:pt x="33" y="211"/>
                    <a:pt x="35" y="212"/>
                    <a:pt x="35" y="214"/>
                  </a:cubicBezTo>
                  <a:cubicBezTo>
                    <a:pt x="35" y="215"/>
                    <a:pt x="34" y="215"/>
                    <a:pt x="34" y="215"/>
                  </a:cubicBezTo>
                  <a:cubicBezTo>
                    <a:pt x="33" y="216"/>
                    <a:pt x="34" y="218"/>
                    <a:pt x="35" y="218"/>
                  </a:cubicBezTo>
                  <a:cubicBezTo>
                    <a:pt x="36" y="219"/>
                    <a:pt x="38" y="218"/>
                    <a:pt x="39" y="219"/>
                  </a:cubicBezTo>
                  <a:cubicBezTo>
                    <a:pt x="40" y="220"/>
                    <a:pt x="40" y="222"/>
                    <a:pt x="40" y="223"/>
                  </a:cubicBezTo>
                  <a:cubicBezTo>
                    <a:pt x="40" y="224"/>
                    <a:pt x="43" y="223"/>
                    <a:pt x="44" y="223"/>
                  </a:cubicBezTo>
                  <a:cubicBezTo>
                    <a:pt x="45" y="224"/>
                    <a:pt x="47" y="227"/>
                    <a:pt x="48" y="225"/>
                  </a:cubicBezTo>
                  <a:cubicBezTo>
                    <a:pt x="49" y="223"/>
                    <a:pt x="50" y="224"/>
                    <a:pt x="51" y="225"/>
                  </a:cubicBezTo>
                  <a:cubicBezTo>
                    <a:pt x="53" y="227"/>
                    <a:pt x="53" y="226"/>
                    <a:pt x="55" y="226"/>
                  </a:cubicBezTo>
                  <a:cubicBezTo>
                    <a:pt x="56" y="226"/>
                    <a:pt x="57" y="229"/>
                    <a:pt x="58" y="228"/>
                  </a:cubicBezTo>
                  <a:cubicBezTo>
                    <a:pt x="60" y="227"/>
                    <a:pt x="62" y="229"/>
                    <a:pt x="63" y="230"/>
                  </a:cubicBezTo>
                  <a:cubicBezTo>
                    <a:pt x="65" y="231"/>
                    <a:pt x="62" y="232"/>
                    <a:pt x="62" y="232"/>
                  </a:cubicBezTo>
                  <a:cubicBezTo>
                    <a:pt x="60" y="233"/>
                    <a:pt x="63" y="234"/>
                    <a:pt x="63" y="234"/>
                  </a:cubicBezTo>
                  <a:cubicBezTo>
                    <a:pt x="63" y="234"/>
                    <a:pt x="60" y="234"/>
                    <a:pt x="61" y="236"/>
                  </a:cubicBezTo>
                  <a:cubicBezTo>
                    <a:pt x="63" y="237"/>
                    <a:pt x="62" y="238"/>
                    <a:pt x="61" y="239"/>
                  </a:cubicBezTo>
                  <a:cubicBezTo>
                    <a:pt x="61" y="240"/>
                    <a:pt x="58" y="240"/>
                    <a:pt x="57" y="240"/>
                  </a:cubicBezTo>
                  <a:cubicBezTo>
                    <a:pt x="55" y="240"/>
                    <a:pt x="54" y="242"/>
                    <a:pt x="53" y="244"/>
                  </a:cubicBezTo>
                  <a:cubicBezTo>
                    <a:pt x="54" y="244"/>
                    <a:pt x="58" y="244"/>
                    <a:pt x="58" y="245"/>
                  </a:cubicBezTo>
                  <a:cubicBezTo>
                    <a:pt x="58" y="246"/>
                    <a:pt x="53" y="247"/>
                    <a:pt x="53" y="248"/>
                  </a:cubicBezTo>
                  <a:cubicBezTo>
                    <a:pt x="53" y="249"/>
                    <a:pt x="55" y="249"/>
                    <a:pt x="55" y="251"/>
                  </a:cubicBezTo>
                  <a:cubicBezTo>
                    <a:pt x="55" y="251"/>
                    <a:pt x="52" y="252"/>
                    <a:pt x="52" y="252"/>
                  </a:cubicBezTo>
                  <a:cubicBezTo>
                    <a:pt x="51" y="253"/>
                    <a:pt x="51" y="254"/>
                    <a:pt x="50" y="255"/>
                  </a:cubicBezTo>
                  <a:cubicBezTo>
                    <a:pt x="50" y="256"/>
                    <a:pt x="48" y="255"/>
                    <a:pt x="48" y="257"/>
                  </a:cubicBezTo>
                  <a:cubicBezTo>
                    <a:pt x="47" y="258"/>
                    <a:pt x="49" y="260"/>
                    <a:pt x="51" y="260"/>
                  </a:cubicBezTo>
                  <a:cubicBezTo>
                    <a:pt x="53" y="261"/>
                    <a:pt x="55" y="262"/>
                    <a:pt x="58" y="264"/>
                  </a:cubicBezTo>
                  <a:cubicBezTo>
                    <a:pt x="59" y="265"/>
                    <a:pt x="60" y="266"/>
                    <a:pt x="61" y="266"/>
                  </a:cubicBezTo>
                  <a:cubicBezTo>
                    <a:pt x="62" y="268"/>
                    <a:pt x="62" y="267"/>
                    <a:pt x="64" y="266"/>
                  </a:cubicBezTo>
                  <a:cubicBezTo>
                    <a:pt x="67" y="266"/>
                    <a:pt x="70" y="269"/>
                    <a:pt x="73" y="269"/>
                  </a:cubicBezTo>
                  <a:cubicBezTo>
                    <a:pt x="76" y="269"/>
                    <a:pt x="79" y="271"/>
                    <a:pt x="82" y="272"/>
                  </a:cubicBezTo>
                  <a:cubicBezTo>
                    <a:pt x="85" y="273"/>
                    <a:pt x="87" y="272"/>
                    <a:pt x="90" y="272"/>
                  </a:cubicBezTo>
                  <a:cubicBezTo>
                    <a:pt x="91" y="273"/>
                    <a:pt x="92" y="274"/>
                    <a:pt x="92" y="275"/>
                  </a:cubicBezTo>
                  <a:cubicBezTo>
                    <a:pt x="92" y="276"/>
                    <a:pt x="93" y="276"/>
                    <a:pt x="94" y="276"/>
                  </a:cubicBezTo>
                  <a:cubicBezTo>
                    <a:pt x="97" y="277"/>
                    <a:pt x="99" y="282"/>
                    <a:pt x="103" y="280"/>
                  </a:cubicBezTo>
                  <a:cubicBezTo>
                    <a:pt x="104" y="279"/>
                    <a:pt x="106" y="278"/>
                    <a:pt x="105" y="277"/>
                  </a:cubicBezTo>
                  <a:cubicBezTo>
                    <a:pt x="104" y="276"/>
                    <a:pt x="103" y="275"/>
                    <a:pt x="102" y="274"/>
                  </a:cubicBezTo>
                  <a:cubicBezTo>
                    <a:pt x="100" y="272"/>
                    <a:pt x="99" y="270"/>
                    <a:pt x="100" y="267"/>
                  </a:cubicBezTo>
                  <a:cubicBezTo>
                    <a:pt x="100" y="265"/>
                    <a:pt x="99" y="263"/>
                    <a:pt x="97" y="262"/>
                  </a:cubicBezTo>
                  <a:cubicBezTo>
                    <a:pt x="95" y="261"/>
                    <a:pt x="98" y="259"/>
                    <a:pt x="99" y="258"/>
                  </a:cubicBezTo>
                  <a:cubicBezTo>
                    <a:pt x="100" y="256"/>
                    <a:pt x="100" y="254"/>
                    <a:pt x="103" y="254"/>
                  </a:cubicBezTo>
                  <a:cubicBezTo>
                    <a:pt x="104" y="254"/>
                    <a:pt x="105" y="253"/>
                    <a:pt x="106" y="252"/>
                  </a:cubicBezTo>
                  <a:cubicBezTo>
                    <a:pt x="107" y="251"/>
                    <a:pt x="108" y="251"/>
                    <a:pt x="109" y="250"/>
                  </a:cubicBezTo>
                  <a:cubicBezTo>
                    <a:pt x="108" y="250"/>
                    <a:pt x="106" y="249"/>
                    <a:pt x="106" y="248"/>
                  </a:cubicBezTo>
                  <a:cubicBezTo>
                    <a:pt x="106" y="247"/>
                    <a:pt x="108" y="248"/>
                    <a:pt x="108" y="248"/>
                  </a:cubicBezTo>
                  <a:cubicBezTo>
                    <a:pt x="108" y="247"/>
                    <a:pt x="106" y="244"/>
                    <a:pt x="105" y="243"/>
                  </a:cubicBezTo>
                  <a:cubicBezTo>
                    <a:pt x="104" y="241"/>
                    <a:pt x="103" y="241"/>
                    <a:pt x="101" y="241"/>
                  </a:cubicBezTo>
                  <a:cubicBezTo>
                    <a:pt x="98" y="241"/>
                    <a:pt x="100" y="239"/>
                    <a:pt x="98" y="238"/>
                  </a:cubicBezTo>
                  <a:cubicBezTo>
                    <a:pt x="97" y="237"/>
                    <a:pt x="94" y="237"/>
                    <a:pt x="96" y="235"/>
                  </a:cubicBezTo>
                  <a:cubicBezTo>
                    <a:pt x="97" y="233"/>
                    <a:pt x="99" y="232"/>
                    <a:pt x="97" y="231"/>
                  </a:cubicBezTo>
                  <a:cubicBezTo>
                    <a:pt x="96" y="229"/>
                    <a:pt x="98" y="228"/>
                    <a:pt x="99" y="227"/>
                  </a:cubicBezTo>
                  <a:cubicBezTo>
                    <a:pt x="99" y="226"/>
                    <a:pt x="101" y="223"/>
                    <a:pt x="101" y="224"/>
                  </a:cubicBezTo>
                  <a:cubicBezTo>
                    <a:pt x="102" y="225"/>
                    <a:pt x="103" y="227"/>
                    <a:pt x="104" y="228"/>
                  </a:cubicBezTo>
                  <a:cubicBezTo>
                    <a:pt x="106" y="228"/>
                    <a:pt x="107" y="227"/>
                    <a:pt x="107" y="226"/>
                  </a:cubicBezTo>
                  <a:cubicBezTo>
                    <a:pt x="106" y="224"/>
                    <a:pt x="106" y="223"/>
                    <a:pt x="108" y="222"/>
                  </a:cubicBezTo>
                  <a:cubicBezTo>
                    <a:pt x="110" y="221"/>
                    <a:pt x="110" y="219"/>
                    <a:pt x="112" y="219"/>
                  </a:cubicBezTo>
                  <a:cubicBezTo>
                    <a:pt x="114" y="218"/>
                    <a:pt x="116" y="215"/>
                    <a:pt x="118" y="216"/>
                  </a:cubicBezTo>
                  <a:cubicBezTo>
                    <a:pt x="120" y="216"/>
                    <a:pt x="120" y="218"/>
                    <a:pt x="122" y="216"/>
                  </a:cubicBezTo>
                  <a:cubicBezTo>
                    <a:pt x="124" y="215"/>
                    <a:pt x="124" y="216"/>
                    <a:pt x="126" y="217"/>
                  </a:cubicBezTo>
                  <a:cubicBezTo>
                    <a:pt x="128" y="217"/>
                    <a:pt x="130" y="217"/>
                    <a:pt x="132" y="218"/>
                  </a:cubicBezTo>
                  <a:cubicBezTo>
                    <a:pt x="134" y="219"/>
                    <a:pt x="134" y="221"/>
                    <a:pt x="136" y="223"/>
                  </a:cubicBezTo>
                  <a:cubicBezTo>
                    <a:pt x="136" y="223"/>
                    <a:pt x="136" y="220"/>
                    <a:pt x="138" y="221"/>
                  </a:cubicBezTo>
                  <a:cubicBezTo>
                    <a:pt x="139" y="221"/>
                    <a:pt x="140" y="223"/>
                    <a:pt x="142" y="223"/>
                  </a:cubicBezTo>
                  <a:cubicBezTo>
                    <a:pt x="143" y="224"/>
                    <a:pt x="144" y="222"/>
                    <a:pt x="145" y="221"/>
                  </a:cubicBezTo>
                  <a:cubicBezTo>
                    <a:pt x="147" y="219"/>
                    <a:pt x="148" y="221"/>
                    <a:pt x="150" y="221"/>
                  </a:cubicBezTo>
                  <a:cubicBezTo>
                    <a:pt x="152" y="221"/>
                    <a:pt x="153" y="219"/>
                    <a:pt x="155" y="220"/>
                  </a:cubicBezTo>
                  <a:cubicBezTo>
                    <a:pt x="157" y="221"/>
                    <a:pt x="158" y="222"/>
                    <a:pt x="160" y="223"/>
                  </a:cubicBezTo>
                  <a:cubicBezTo>
                    <a:pt x="162" y="224"/>
                    <a:pt x="161" y="223"/>
                    <a:pt x="163" y="222"/>
                  </a:cubicBezTo>
                  <a:cubicBezTo>
                    <a:pt x="164" y="221"/>
                    <a:pt x="168" y="222"/>
                    <a:pt x="169" y="222"/>
                  </a:cubicBezTo>
                  <a:cubicBezTo>
                    <a:pt x="170" y="222"/>
                    <a:pt x="172" y="220"/>
                    <a:pt x="172" y="219"/>
                  </a:cubicBezTo>
                  <a:cubicBezTo>
                    <a:pt x="172" y="217"/>
                    <a:pt x="169" y="217"/>
                    <a:pt x="168" y="216"/>
                  </a:cubicBezTo>
                  <a:cubicBezTo>
                    <a:pt x="161" y="213"/>
                    <a:pt x="171" y="214"/>
                    <a:pt x="169" y="210"/>
                  </a:cubicBezTo>
                  <a:cubicBezTo>
                    <a:pt x="168" y="209"/>
                    <a:pt x="166" y="209"/>
                    <a:pt x="169" y="208"/>
                  </a:cubicBezTo>
                  <a:cubicBezTo>
                    <a:pt x="170" y="207"/>
                    <a:pt x="172" y="208"/>
                    <a:pt x="173" y="207"/>
                  </a:cubicBezTo>
                  <a:cubicBezTo>
                    <a:pt x="177" y="207"/>
                    <a:pt x="166" y="202"/>
                    <a:pt x="171" y="200"/>
                  </a:cubicBezTo>
                  <a:cubicBezTo>
                    <a:pt x="172" y="200"/>
                    <a:pt x="174" y="200"/>
                    <a:pt x="175" y="200"/>
                  </a:cubicBezTo>
                  <a:cubicBezTo>
                    <a:pt x="178" y="200"/>
                    <a:pt x="180" y="200"/>
                    <a:pt x="183" y="199"/>
                  </a:cubicBezTo>
                  <a:cubicBezTo>
                    <a:pt x="185" y="198"/>
                    <a:pt x="187" y="198"/>
                    <a:pt x="189" y="198"/>
                  </a:cubicBezTo>
                  <a:cubicBezTo>
                    <a:pt x="191" y="197"/>
                    <a:pt x="193" y="196"/>
                    <a:pt x="196" y="196"/>
                  </a:cubicBezTo>
                  <a:cubicBezTo>
                    <a:pt x="200" y="195"/>
                    <a:pt x="204" y="194"/>
                    <a:pt x="208" y="192"/>
                  </a:cubicBezTo>
                  <a:cubicBezTo>
                    <a:pt x="211" y="190"/>
                    <a:pt x="217" y="190"/>
                    <a:pt x="219" y="194"/>
                  </a:cubicBezTo>
                  <a:cubicBezTo>
                    <a:pt x="220" y="196"/>
                    <a:pt x="219" y="196"/>
                    <a:pt x="220" y="198"/>
                  </a:cubicBezTo>
                  <a:cubicBezTo>
                    <a:pt x="220" y="201"/>
                    <a:pt x="224" y="198"/>
                    <a:pt x="226" y="199"/>
                  </a:cubicBezTo>
                  <a:cubicBezTo>
                    <a:pt x="227" y="199"/>
                    <a:pt x="226" y="200"/>
                    <a:pt x="227" y="200"/>
                  </a:cubicBezTo>
                  <a:cubicBezTo>
                    <a:pt x="228" y="201"/>
                    <a:pt x="228" y="200"/>
                    <a:pt x="228" y="200"/>
                  </a:cubicBezTo>
                  <a:cubicBezTo>
                    <a:pt x="229" y="199"/>
                    <a:pt x="230" y="200"/>
                    <a:pt x="231" y="201"/>
                  </a:cubicBezTo>
                  <a:cubicBezTo>
                    <a:pt x="232" y="201"/>
                    <a:pt x="232" y="201"/>
                    <a:pt x="231" y="202"/>
                  </a:cubicBezTo>
                  <a:cubicBezTo>
                    <a:pt x="230" y="205"/>
                    <a:pt x="237" y="203"/>
                    <a:pt x="239" y="202"/>
                  </a:cubicBezTo>
                  <a:cubicBezTo>
                    <a:pt x="239" y="202"/>
                    <a:pt x="248" y="197"/>
                    <a:pt x="248" y="198"/>
                  </a:cubicBezTo>
                  <a:cubicBezTo>
                    <a:pt x="248" y="199"/>
                    <a:pt x="246" y="201"/>
                    <a:pt x="248" y="202"/>
                  </a:cubicBezTo>
                  <a:cubicBezTo>
                    <a:pt x="250" y="202"/>
                    <a:pt x="251" y="203"/>
                    <a:pt x="252" y="204"/>
                  </a:cubicBezTo>
                  <a:cubicBezTo>
                    <a:pt x="255" y="207"/>
                    <a:pt x="256" y="210"/>
                    <a:pt x="258" y="213"/>
                  </a:cubicBezTo>
                  <a:cubicBezTo>
                    <a:pt x="260" y="216"/>
                    <a:pt x="261" y="219"/>
                    <a:pt x="263" y="221"/>
                  </a:cubicBezTo>
                  <a:cubicBezTo>
                    <a:pt x="266" y="224"/>
                    <a:pt x="266" y="217"/>
                    <a:pt x="269" y="220"/>
                  </a:cubicBezTo>
                  <a:cubicBezTo>
                    <a:pt x="273" y="224"/>
                    <a:pt x="275" y="222"/>
                    <a:pt x="280" y="221"/>
                  </a:cubicBezTo>
                  <a:cubicBezTo>
                    <a:pt x="282" y="220"/>
                    <a:pt x="283" y="223"/>
                    <a:pt x="284" y="224"/>
                  </a:cubicBezTo>
                  <a:cubicBezTo>
                    <a:pt x="285" y="226"/>
                    <a:pt x="287" y="226"/>
                    <a:pt x="288" y="228"/>
                  </a:cubicBezTo>
                  <a:cubicBezTo>
                    <a:pt x="289" y="230"/>
                    <a:pt x="291" y="230"/>
                    <a:pt x="293" y="230"/>
                  </a:cubicBezTo>
                  <a:cubicBezTo>
                    <a:pt x="296" y="229"/>
                    <a:pt x="295" y="230"/>
                    <a:pt x="296" y="231"/>
                  </a:cubicBezTo>
                  <a:cubicBezTo>
                    <a:pt x="298" y="235"/>
                    <a:pt x="304" y="230"/>
                    <a:pt x="307" y="230"/>
                  </a:cubicBezTo>
                  <a:cubicBezTo>
                    <a:pt x="310" y="229"/>
                    <a:pt x="313" y="226"/>
                    <a:pt x="316" y="225"/>
                  </a:cubicBezTo>
                  <a:cubicBezTo>
                    <a:pt x="320" y="222"/>
                    <a:pt x="322" y="222"/>
                    <a:pt x="327" y="223"/>
                  </a:cubicBezTo>
                  <a:cubicBezTo>
                    <a:pt x="329" y="223"/>
                    <a:pt x="329" y="224"/>
                    <a:pt x="331" y="226"/>
                  </a:cubicBezTo>
                  <a:cubicBezTo>
                    <a:pt x="332" y="227"/>
                    <a:pt x="334" y="227"/>
                    <a:pt x="336" y="227"/>
                  </a:cubicBezTo>
                  <a:cubicBezTo>
                    <a:pt x="338" y="227"/>
                    <a:pt x="339" y="228"/>
                    <a:pt x="341" y="228"/>
                  </a:cubicBezTo>
                  <a:cubicBezTo>
                    <a:pt x="343" y="230"/>
                    <a:pt x="344" y="228"/>
                    <a:pt x="346" y="227"/>
                  </a:cubicBezTo>
                  <a:cubicBezTo>
                    <a:pt x="349" y="224"/>
                    <a:pt x="344" y="222"/>
                    <a:pt x="346" y="219"/>
                  </a:cubicBezTo>
                  <a:cubicBezTo>
                    <a:pt x="347" y="217"/>
                    <a:pt x="351" y="213"/>
                    <a:pt x="353" y="214"/>
                  </a:cubicBezTo>
                  <a:cubicBezTo>
                    <a:pt x="357" y="216"/>
                    <a:pt x="362" y="216"/>
                    <a:pt x="366" y="218"/>
                  </a:cubicBezTo>
                  <a:cubicBezTo>
                    <a:pt x="368" y="219"/>
                    <a:pt x="367" y="221"/>
                    <a:pt x="368" y="222"/>
                  </a:cubicBezTo>
                  <a:cubicBezTo>
                    <a:pt x="369" y="225"/>
                    <a:pt x="371" y="225"/>
                    <a:pt x="374" y="226"/>
                  </a:cubicBezTo>
                  <a:cubicBezTo>
                    <a:pt x="378" y="227"/>
                    <a:pt x="382" y="224"/>
                    <a:pt x="386" y="225"/>
                  </a:cubicBezTo>
                  <a:cubicBezTo>
                    <a:pt x="387" y="225"/>
                    <a:pt x="389" y="225"/>
                    <a:pt x="390" y="226"/>
                  </a:cubicBezTo>
                  <a:cubicBezTo>
                    <a:pt x="392" y="227"/>
                    <a:pt x="394" y="227"/>
                    <a:pt x="396" y="229"/>
                  </a:cubicBezTo>
                  <a:cubicBezTo>
                    <a:pt x="401" y="233"/>
                    <a:pt x="409" y="233"/>
                    <a:pt x="415" y="231"/>
                  </a:cubicBezTo>
                  <a:cubicBezTo>
                    <a:pt x="419" y="230"/>
                    <a:pt x="422" y="228"/>
                    <a:pt x="426" y="227"/>
                  </a:cubicBezTo>
                  <a:cubicBezTo>
                    <a:pt x="428" y="225"/>
                    <a:pt x="431" y="227"/>
                    <a:pt x="433" y="227"/>
                  </a:cubicBezTo>
                  <a:cubicBezTo>
                    <a:pt x="435" y="228"/>
                    <a:pt x="436" y="226"/>
                    <a:pt x="438" y="227"/>
                  </a:cubicBezTo>
                  <a:cubicBezTo>
                    <a:pt x="439" y="228"/>
                    <a:pt x="443" y="231"/>
                    <a:pt x="445" y="230"/>
                  </a:cubicBezTo>
                  <a:cubicBezTo>
                    <a:pt x="446" y="230"/>
                    <a:pt x="448" y="229"/>
                    <a:pt x="449" y="228"/>
                  </a:cubicBezTo>
                  <a:cubicBezTo>
                    <a:pt x="452" y="227"/>
                    <a:pt x="453" y="227"/>
                    <a:pt x="453" y="225"/>
                  </a:cubicBezTo>
                  <a:cubicBezTo>
                    <a:pt x="453" y="221"/>
                    <a:pt x="456" y="217"/>
                    <a:pt x="458" y="215"/>
                  </a:cubicBezTo>
                  <a:cubicBezTo>
                    <a:pt x="459" y="214"/>
                    <a:pt x="460" y="212"/>
                    <a:pt x="459" y="211"/>
                  </a:cubicBezTo>
                  <a:cubicBezTo>
                    <a:pt x="458" y="210"/>
                    <a:pt x="455" y="210"/>
                    <a:pt x="457" y="208"/>
                  </a:cubicBezTo>
                  <a:cubicBezTo>
                    <a:pt x="460" y="205"/>
                    <a:pt x="465" y="205"/>
                    <a:pt x="470" y="204"/>
                  </a:cubicBezTo>
                  <a:cubicBezTo>
                    <a:pt x="472" y="204"/>
                    <a:pt x="474" y="204"/>
                    <a:pt x="476" y="205"/>
                  </a:cubicBezTo>
                  <a:cubicBezTo>
                    <a:pt x="478" y="206"/>
                    <a:pt x="481" y="206"/>
                    <a:pt x="483" y="207"/>
                  </a:cubicBezTo>
                  <a:cubicBezTo>
                    <a:pt x="486" y="208"/>
                    <a:pt x="487" y="212"/>
                    <a:pt x="489" y="215"/>
                  </a:cubicBezTo>
                  <a:cubicBezTo>
                    <a:pt x="490" y="218"/>
                    <a:pt x="492" y="221"/>
                    <a:pt x="493" y="224"/>
                  </a:cubicBezTo>
                  <a:cubicBezTo>
                    <a:pt x="493" y="225"/>
                    <a:pt x="493" y="227"/>
                    <a:pt x="494" y="229"/>
                  </a:cubicBezTo>
                  <a:cubicBezTo>
                    <a:pt x="494" y="230"/>
                    <a:pt x="497" y="230"/>
                    <a:pt x="498" y="230"/>
                  </a:cubicBezTo>
                  <a:cubicBezTo>
                    <a:pt x="502" y="231"/>
                    <a:pt x="507" y="233"/>
                    <a:pt x="508" y="237"/>
                  </a:cubicBezTo>
                  <a:cubicBezTo>
                    <a:pt x="509" y="240"/>
                    <a:pt x="510" y="242"/>
                    <a:pt x="514" y="242"/>
                  </a:cubicBezTo>
                  <a:cubicBezTo>
                    <a:pt x="515" y="242"/>
                    <a:pt x="517" y="242"/>
                    <a:pt x="518" y="242"/>
                  </a:cubicBezTo>
                  <a:cubicBezTo>
                    <a:pt x="520" y="242"/>
                    <a:pt x="520" y="240"/>
                    <a:pt x="522" y="240"/>
                  </a:cubicBezTo>
                  <a:cubicBezTo>
                    <a:pt x="525" y="240"/>
                    <a:pt x="528" y="237"/>
                    <a:pt x="530" y="241"/>
                  </a:cubicBezTo>
                  <a:cubicBezTo>
                    <a:pt x="530" y="243"/>
                    <a:pt x="530" y="243"/>
                    <a:pt x="529" y="244"/>
                  </a:cubicBezTo>
                  <a:cubicBezTo>
                    <a:pt x="527" y="246"/>
                    <a:pt x="527" y="247"/>
                    <a:pt x="526" y="249"/>
                  </a:cubicBezTo>
                  <a:cubicBezTo>
                    <a:pt x="525" y="252"/>
                    <a:pt x="523" y="255"/>
                    <a:pt x="521" y="258"/>
                  </a:cubicBezTo>
                  <a:cubicBezTo>
                    <a:pt x="520" y="260"/>
                    <a:pt x="519" y="259"/>
                    <a:pt x="518" y="258"/>
                  </a:cubicBezTo>
                  <a:cubicBezTo>
                    <a:pt x="516" y="257"/>
                    <a:pt x="516" y="258"/>
                    <a:pt x="514" y="259"/>
                  </a:cubicBezTo>
                  <a:cubicBezTo>
                    <a:pt x="513" y="259"/>
                    <a:pt x="511" y="260"/>
                    <a:pt x="511" y="260"/>
                  </a:cubicBezTo>
                  <a:cubicBezTo>
                    <a:pt x="510" y="261"/>
                    <a:pt x="513" y="265"/>
                    <a:pt x="513" y="267"/>
                  </a:cubicBezTo>
                  <a:cubicBezTo>
                    <a:pt x="512" y="268"/>
                    <a:pt x="512" y="270"/>
                    <a:pt x="512" y="271"/>
                  </a:cubicBezTo>
                  <a:cubicBezTo>
                    <a:pt x="511" y="273"/>
                    <a:pt x="509" y="272"/>
                    <a:pt x="509" y="274"/>
                  </a:cubicBezTo>
                  <a:cubicBezTo>
                    <a:pt x="511" y="273"/>
                    <a:pt x="512" y="274"/>
                    <a:pt x="514" y="272"/>
                  </a:cubicBezTo>
                  <a:cubicBezTo>
                    <a:pt x="515" y="270"/>
                    <a:pt x="517" y="272"/>
                    <a:pt x="519" y="272"/>
                  </a:cubicBezTo>
                  <a:cubicBezTo>
                    <a:pt x="523" y="274"/>
                    <a:pt x="527" y="272"/>
                    <a:pt x="531" y="269"/>
                  </a:cubicBezTo>
                  <a:cubicBezTo>
                    <a:pt x="534" y="266"/>
                    <a:pt x="537" y="262"/>
                    <a:pt x="540" y="259"/>
                  </a:cubicBezTo>
                  <a:cubicBezTo>
                    <a:pt x="543" y="255"/>
                    <a:pt x="546" y="251"/>
                    <a:pt x="549" y="247"/>
                  </a:cubicBezTo>
                  <a:cubicBezTo>
                    <a:pt x="554" y="240"/>
                    <a:pt x="559" y="235"/>
                    <a:pt x="558" y="226"/>
                  </a:cubicBezTo>
                  <a:cubicBezTo>
                    <a:pt x="558" y="222"/>
                    <a:pt x="559" y="220"/>
                    <a:pt x="561" y="217"/>
                  </a:cubicBezTo>
                  <a:cubicBezTo>
                    <a:pt x="562" y="215"/>
                    <a:pt x="562" y="214"/>
                    <a:pt x="563" y="212"/>
                  </a:cubicBezTo>
                  <a:cubicBezTo>
                    <a:pt x="563" y="212"/>
                    <a:pt x="563" y="211"/>
                    <a:pt x="563" y="210"/>
                  </a:cubicBezTo>
                  <a:cubicBezTo>
                    <a:pt x="563" y="209"/>
                    <a:pt x="561" y="208"/>
                    <a:pt x="561" y="207"/>
                  </a:cubicBezTo>
                  <a:cubicBezTo>
                    <a:pt x="561" y="207"/>
                    <a:pt x="563" y="208"/>
                    <a:pt x="563" y="207"/>
                  </a:cubicBezTo>
                  <a:cubicBezTo>
                    <a:pt x="562" y="206"/>
                    <a:pt x="562" y="205"/>
                    <a:pt x="561" y="205"/>
                  </a:cubicBezTo>
                  <a:cubicBezTo>
                    <a:pt x="560" y="204"/>
                    <a:pt x="558" y="201"/>
                    <a:pt x="557" y="200"/>
                  </a:cubicBezTo>
                  <a:cubicBezTo>
                    <a:pt x="556" y="200"/>
                    <a:pt x="551" y="198"/>
                    <a:pt x="550" y="199"/>
                  </a:cubicBezTo>
                  <a:cubicBezTo>
                    <a:pt x="550" y="200"/>
                    <a:pt x="551" y="201"/>
                    <a:pt x="550" y="201"/>
                  </a:cubicBezTo>
                  <a:cubicBezTo>
                    <a:pt x="548" y="201"/>
                    <a:pt x="548" y="203"/>
                    <a:pt x="547" y="203"/>
                  </a:cubicBezTo>
                  <a:cubicBezTo>
                    <a:pt x="545" y="205"/>
                    <a:pt x="544" y="202"/>
                    <a:pt x="544" y="201"/>
                  </a:cubicBezTo>
                  <a:cubicBezTo>
                    <a:pt x="544" y="199"/>
                    <a:pt x="546" y="198"/>
                    <a:pt x="543" y="199"/>
                  </a:cubicBezTo>
                  <a:cubicBezTo>
                    <a:pt x="540" y="200"/>
                    <a:pt x="544" y="202"/>
                    <a:pt x="540" y="202"/>
                  </a:cubicBezTo>
                  <a:cubicBezTo>
                    <a:pt x="539" y="202"/>
                    <a:pt x="541" y="197"/>
                    <a:pt x="540" y="196"/>
                  </a:cubicBezTo>
                  <a:cubicBezTo>
                    <a:pt x="540" y="197"/>
                    <a:pt x="529" y="197"/>
                    <a:pt x="534" y="194"/>
                  </a:cubicBezTo>
                  <a:cubicBezTo>
                    <a:pt x="538" y="191"/>
                    <a:pt x="542" y="188"/>
                    <a:pt x="546" y="185"/>
                  </a:cubicBezTo>
                  <a:cubicBezTo>
                    <a:pt x="547" y="184"/>
                    <a:pt x="548" y="182"/>
                    <a:pt x="549" y="181"/>
                  </a:cubicBezTo>
                  <a:cubicBezTo>
                    <a:pt x="552" y="179"/>
                    <a:pt x="555" y="177"/>
                    <a:pt x="557" y="175"/>
                  </a:cubicBezTo>
                  <a:cubicBezTo>
                    <a:pt x="558" y="174"/>
                    <a:pt x="559" y="172"/>
                    <a:pt x="561" y="171"/>
                  </a:cubicBezTo>
                  <a:cubicBezTo>
                    <a:pt x="563" y="169"/>
                    <a:pt x="565" y="167"/>
                    <a:pt x="567" y="165"/>
                  </a:cubicBezTo>
                  <a:cubicBezTo>
                    <a:pt x="571" y="162"/>
                    <a:pt x="577" y="162"/>
                    <a:pt x="582" y="162"/>
                  </a:cubicBezTo>
                  <a:cubicBezTo>
                    <a:pt x="583" y="162"/>
                    <a:pt x="584" y="162"/>
                    <a:pt x="585" y="162"/>
                  </a:cubicBezTo>
                  <a:cubicBezTo>
                    <a:pt x="586" y="163"/>
                    <a:pt x="586" y="164"/>
                    <a:pt x="587" y="164"/>
                  </a:cubicBezTo>
                  <a:cubicBezTo>
                    <a:pt x="588" y="163"/>
                    <a:pt x="590" y="163"/>
                    <a:pt x="591" y="162"/>
                  </a:cubicBezTo>
                  <a:cubicBezTo>
                    <a:pt x="592" y="162"/>
                    <a:pt x="593" y="163"/>
                    <a:pt x="594" y="163"/>
                  </a:cubicBezTo>
                  <a:cubicBezTo>
                    <a:pt x="595" y="163"/>
                    <a:pt x="596" y="163"/>
                    <a:pt x="597" y="163"/>
                  </a:cubicBezTo>
                  <a:cubicBezTo>
                    <a:pt x="597" y="162"/>
                    <a:pt x="598" y="163"/>
                    <a:pt x="599" y="163"/>
                  </a:cubicBezTo>
                  <a:cubicBezTo>
                    <a:pt x="601" y="163"/>
                    <a:pt x="601" y="160"/>
                    <a:pt x="604" y="160"/>
                  </a:cubicBezTo>
                  <a:cubicBezTo>
                    <a:pt x="605" y="160"/>
                    <a:pt x="607" y="160"/>
                    <a:pt x="608" y="160"/>
                  </a:cubicBezTo>
                  <a:cubicBezTo>
                    <a:pt x="609" y="161"/>
                    <a:pt x="610" y="162"/>
                    <a:pt x="611" y="162"/>
                  </a:cubicBezTo>
                  <a:cubicBezTo>
                    <a:pt x="612" y="163"/>
                    <a:pt x="616" y="161"/>
                    <a:pt x="616" y="164"/>
                  </a:cubicBezTo>
                  <a:cubicBezTo>
                    <a:pt x="616" y="164"/>
                    <a:pt x="613" y="164"/>
                    <a:pt x="613" y="165"/>
                  </a:cubicBezTo>
                  <a:cubicBezTo>
                    <a:pt x="612" y="167"/>
                    <a:pt x="616" y="166"/>
                    <a:pt x="616" y="166"/>
                  </a:cubicBezTo>
                  <a:cubicBezTo>
                    <a:pt x="618" y="166"/>
                    <a:pt x="620" y="166"/>
                    <a:pt x="621" y="166"/>
                  </a:cubicBezTo>
                  <a:cubicBezTo>
                    <a:pt x="622" y="165"/>
                    <a:pt x="622" y="165"/>
                    <a:pt x="623" y="164"/>
                  </a:cubicBezTo>
                  <a:cubicBezTo>
                    <a:pt x="624" y="164"/>
                    <a:pt x="625" y="165"/>
                    <a:pt x="627" y="165"/>
                  </a:cubicBezTo>
                  <a:cubicBezTo>
                    <a:pt x="628" y="165"/>
                    <a:pt x="635" y="163"/>
                    <a:pt x="631" y="162"/>
                  </a:cubicBezTo>
                  <a:cubicBezTo>
                    <a:pt x="629" y="162"/>
                    <a:pt x="628" y="163"/>
                    <a:pt x="628" y="160"/>
                  </a:cubicBezTo>
                  <a:cubicBezTo>
                    <a:pt x="628" y="159"/>
                    <a:pt x="630" y="156"/>
                    <a:pt x="631" y="155"/>
                  </a:cubicBezTo>
                  <a:cubicBezTo>
                    <a:pt x="633" y="154"/>
                    <a:pt x="634" y="153"/>
                    <a:pt x="636" y="151"/>
                  </a:cubicBezTo>
                  <a:cubicBezTo>
                    <a:pt x="637" y="150"/>
                    <a:pt x="639" y="150"/>
                    <a:pt x="640" y="148"/>
                  </a:cubicBezTo>
                  <a:cubicBezTo>
                    <a:pt x="641" y="146"/>
                    <a:pt x="642" y="145"/>
                    <a:pt x="644" y="145"/>
                  </a:cubicBezTo>
                  <a:cubicBezTo>
                    <a:pt x="646" y="145"/>
                    <a:pt x="649" y="144"/>
                    <a:pt x="651" y="144"/>
                  </a:cubicBezTo>
                  <a:cubicBezTo>
                    <a:pt x="653" y="144"/>
                    <a:pt x="654" y="146"/>
                    <a:pt x="655" y="146"/>
                  </a:cubicBezTo>
                  <a:cubicBezTo>
                    <a:pt x="656" y="145"/>
                    <a:pt x="657" y="143"/>
                    <a:pt x="658" y="144"/>
                  </a:cubicBezTo>
                  <a:cubicBezTo>
                    <a:pt x="659" y="145"/>
                    <a:pt x="656" y="148"/>
                    <a:pt x="656" y="149"/>
                  </a:cubicBezTo>
                  <a:cubicBezTo>
                    <a:pt x="656" y="151"/>
                    <a:pt x="657" y="149"/>
                    <a:pt x="659" y="150"/>
                  </a:cubicBezTo>
                  <a:cubicBezTo>
                    <a:pt x="659" y="150"/>
                    <a:pt x="657" y="152"/>
                    <a:pt x="657" y="153"/>
                  </a:cubicBezTo>
                  <a:cubicBezTo>
                    <a:pt x="657" y="154"/>
                    <a:pt x="664" y="149"/>
                    <a:pt x="664" y="149"/>
                  </a:cubicBezTo>
                  <a:cubicBezTo>
                    <a:pt x="665" y="148"/>
                    <a:pt x="666" y="147"/>
                    <a:pt x="668" y="146"/>
                  </a:cubicBezTo>
                  <a:cubicBezTo>
                    <a:pt x="669" y="145"/>
                    <a:pt x="672" y="147"/>
                    <a:pt x="672" y="145"/>
                  </a:cubicBezTo>
                  <a:cubicBezTo>
                    <a:pt x="671" y="143"/>
                    <a:pt x="672" y="139"/>
                    <a:pt x="675" y="139"/>
                  </a:cubicBezTo>
                  <a:cubicBezTo>
                    <a:pt x="676" y="138"/>
                    <a:pt x="678" y="137"/>
                    <a:pt x="679" y="138"/>
                  </a:cubicBezTo>
                  <a:cubicBezTo>
                    <a:pt x="680" y="138"/>
                    <a:pt x="682" y="140"/>
                    <a:pt x="683" y="139"/>
                  </a:cubicBezTo>
                  <a:cubicBezTo>
                    <a:pt x="681" y="140"/>
                    <a:pt x="678" y="139"/>
                    <a:pt x="677" y="142"/>
                  </a:cubicBezTo>
                  <a:cubicBezTo>
                    <a:pt x="677" y="143"/>
                    <a:pt x="677" y="144"/>
                    <a:pt x="677" y="145"/>
                  </a:cubicBezTo>
                  <a:cubicBezTo>
                    <a:pt x="677" y="146"/>
                    <a:pt x="675" y="146"/>
                    <a:pt x="676" y="147"/>
                  </a:cubicBezTo>
                  <a:cubicBezTo>
                    <a:pt x="676" y="148"/>
                    <a:pt x="677" y="148"/>
                    <a:pt x="676" y="149"/>
                  </a:cubicBezTo>
                  <a:cubicBezTo>
                    <a:pt x="675" y="149"/>
                    <a:pt x="674" y="150"/>
                    <a:pt x="675" y="151"/>
                  </a:cubicBezTo>
                  <a:cubicBezTo>
                    <a:pt x="675" y="151"/>
                    <a:pt x="669" y="153"/>
                    <a:pt x="669" y="154"/>
                  </a:cubicBezTo>
                  <a:cubicBezTo>
                    <a:pt x="667" y="155"/>
                    <a:pt x="666" y="157"/>
                    <a:pt x="664" y="158"/>
                  </a:cubicBezTo>
                  <a:cubicBezTo>
                    <a:pt x="662" y="160"/>
                    <a:pt x="660" y="161"/>
                    <a:pt x="658" y="163"/>
                  </a:cubicBezTo>
                  <a:cubicBezTo>
                    <a:pt x="654" y="166"/>
                    <a:pt x="651" y="173"/>
                    <a:pt x="646" y="173"/>
                  </a:cubicBezTo>
                  <a:cubicBezTo>
                    <a:pt x="645" y="173"/>
                    <a:pt x="641" y="174"/>
                    <a:pt x="641" y="175"/>
                  </a:cubicBezTo>
                  <a:cubicBezTo>
                    <a:pt x="641" y="178"/>
                    <a:pt x="641" y="179"/>
                    <a:pt x="638" y="181"/>
                  </a:cubicBezTo>
                  <a:cubicBezTo>
                    <a:pt x="634" y="184"/>
                    <a:pt x="634" y="190"/>
                    <a:pt x="635" y="195"/>
                  </a:cubicBezTo>
                  <a:cubicBezTo>
                    <a:pt x="636" y="200"/>
                    <a:pt x="635" y="206"/>
                    <a:pt x="638" y="210"/>
                  </a:cubicBezTo>
                  <a:cubicBezTo>
                    <a:pt x="639" y="212"/>
                    <a:pt x="639" y="215"/>
                    <a:pt x="639" y="217"/>
                  </a:cubicBezTo>
                  <a:cubicBezTo>
                    <a:pt x="639" y="217"/>
                    <a:pt x="639" y="219"/>
                    <a:pt x="640" y="219"/>
                  </a:cubicBezTo>
                  <a:cubicBezTo>
                    <a:pt x="641" y="219"/>
                    <a:pt x="639" y="222"/>
                    <a:pt x="640" y="222"/>
                  </a:cubicBezTo>
                  <a:cubicBezTo>
                    <a:pt x="640" y="222"/>
                    <a:pt x="645" y="218"/>
                    <a:pt x="645" y="217"/>
                  </a:cubicBezTo>
                  <a:cubicBezTo>
                    <a:pt x="647" y="215"/>
                    <a:pt x="648" y="213"/>
                    <a:pt x="649" y="210"/>
                  </a:cubicBezTo>
                  <a:cubicBezTo>
                    <a:pt x="650" y="208"/>
                    <a:pt x="654" y="206"/>
                    <a:pt x="655" y="206"/>
                  </a:cubicBezTo>
                  <a:cubicBezTo>
                    <a:pt x="658" y="208"/>
                    <a:pt x="655" y="202"/>
                    <a:pt x="656" y="201"/>
                  </a:cubicBezTo>
                  <a:cubicBezTo>
                    <a:pt x="658" y="198"/>
                    <a:pt x="659" y="197"/>
                    <a:pt x="662" y="197"/>
                  </a:cubicBezTo>
                  <a:cubicBezTo>
                    <a:pt x="665" y="197"/>
                    <a:pt x="669" y="197"/>
                    <a:pt x="667" y="194"/>
                  </a:cubicBezTo>
                  <a:cubicBezTo>
                    <a:pt x="664" y="191"/>
                    <a:pt x="666" y="188"/>
                    <a:pt x="669" y="186"/>
                  </a:cubicBezTo>
                  <a:cubicBezTo>
                    <a:pt x="670" y="185"/>
                    <a:pt x="670" y="187"/>
                    <a:pt x="671" y="187"/>
                  </a:cubicBezTo>
                  <a:cubicBezTo>
                    <a:pt x="673" y="187"/>
                    <a:pt x="673" y="184"/>
                    <a:pt x="673" y="183"/>
                  </a:cubicBezTo>
                  <a:cubicBezTo>
                    <a:pt x="671" y="181"/>
                    <a:pt x="669" y="180"/>
                    <a:pt x="671" y="177"/>
                  </a:cubicBezTo>
                  <a:cubicBezTo>
                    <a:pt x="671" y="177"/>
                    <a:pt x="674" y="176"/>
                    <a:pt x="673" y="175"/>
                  </a:cubicBezTo>
                  <a:cubicBezTo>
                    <a:pt x="672" y="175"/>
                    <a:pt x="671" y="173"/>
                    <a:pt x="670" y="173"/>
                  </a:cubicBezTo>
                  <a:cubicBezTo>
                    <a:pt x="669" y="173"/>
                    <a:pt x="670" y="174"/>
                    <a:pt x="669" y="174"/>
                  </a:cubicBezTo>
                  <a:cubicBezTo>
                    <a:pt x="667" y="174"/>
                    <a:pt x="666" y="173"/>
                    <a:pt x="667" y="171"/>
                  </a:cubicBezTo>
                  <a:cubicBezTo>
                    <a:pt x="668" y="169"/>
                    <a:pt x="670" y="168"/>
                    <a:pt x="672" y="165"/>
                  </a:cubicBezTo>
                  <a:cubicBezTo>
                    <a:pt x="673" y="163"/>
                    <a:pt x="673" y="160"/>
                    <a:pt x="676" y="158"/>
                  </a:cubicBezTo>
                  <a:cubicBezTo>
                    <a:pt x="677" y="157"/>
                    <a:pt x="677" y="159"/>
                    <a:pt x="677" y="159"/>
                  </a:cubicBezTo>
                  <a:cubicBezTo>
                    <a:pt x="679" y="159"/>
                    <a:pt x="679" y="157"/>
                    <a:pt x="680" y="158"/>
                  </a:cubicBezTo>
                  <a:cubicBezTo>
                    <a:pt x="681" y="158"/>
                    <a:pt x="681" y="159"/>
                    <a:pt x="682" y="158"/>
                  </a:cubicBezTo>
                  <a:cubicBezTo>
                    <a:pt x="684" y="157"/>
                    <a:pt x="685" y="156"/>
                    <a:pt x="687" y="155"/>
                  </a:cubicBezTo>
                  <a:cubicBezTo>
                    <a:pt x="690" y="154"/>
                    <a:pt x="686" y="158"/>
                    <a:pt x="688" y="159"/>
                  </a:cubicBezTo>
                  <a:cubicBezTo>
                    <a:pt x="688" y="160"/>
                    <a:pt x="692" y="156"/>
                    <a:pt x="693" y="156"/>
                  </a:cubicBezTo>
                  <a:cubicBezTo>
                    <a:pt x="695" y="155"/>
                    <a:pt x="697" y="154"/>
                    <a:pt x="700" y="154"/>
                  </a:cubicBezTo>
                  <a:cubicBezTo>
                    <a:pt x="702" y="154"/>
                    <a:pt x="704" y="154"/>
                    <a:pt x="705" y="156"/>
                  </a:cubicBezTo>
                  <a:cubicBezTo>
                    <a:pt x="706" y="156"/>
                    <a:pt x="707" y="157"/>
                    <a:pt x="708" y="158"/>
                  </a:cubicBezTo>
                  <a:cubicBezTo>
                    <a:pt x="709" y="159"/>
                    <a:pt x="709" y="156"/>
                    <a:pt x="710" y="156"/>
                  </a:cubicBezTo>
                  <a:cubicBezTo>
                    <a:pt x="718" y="149"/>
                    <a:pt x="727" y="146"/>
                    <a:pt x="736" y="142"/>
                  </a:cubicBezTo>
                  <a:cubicBezTo>
                    <a:pt x="738" y="141"/>
                    <a:pt x="741" y="140"/>
                    <a:pt x="742" y="138"/>
                  </a:cubicBezTo>
                  <a:cubicBezTo>
                    <a:pt x="743" y="136"/>
                    <a:pt x="743" y="139"/>
                    <a:pt x="745" y="139"/>
                  </a:cubicBezTo>
                  <a:cubicBezTo>
                    <a:pt x="746" y="139"/>
                    <a:pt x="748" y="139"/>
                    <a:pt x="749" y="139"/>
                  </a:cubicBezTo>
                  <a:cubicBezTo>
                    <a:pt x="750" y="140"/>
                    <a:pt x="751" y="141"/>
                    <a:pt x="752" y="141"/>
                  </a:cubicBezTo>
                  <a:cubicBezTo>
                    <a:pt x="755" y="141"/>
                    <a:pt x="755" y="137"/>
                    <a:pt x="754" y="135"/>
                  </a:cubicBezTo>
                  <a:cubicBezTo>
                    <a:pt x="754" y="134"/>
                    <a:pt x="750" y="132"/>
                    <a:pt x="751" y="131"/>
                  </a:cubicBezTo>
                  <a:cubicBezTo>
                    <a:pt x="751" y="130"/>
                    <a:pt x="749" y="125"/>
                    <a:pt x="748" y="126"/>
                  </a:cubicBezTo>
                  <a:cubicBezTo>
                    <a:pt x="748" y="127"/>
                    <a:pt x="746" y="125"/>
                    <a:pt x="745" y="125"/>
                  </a:cubicBezTo>
                  <a:cubicBezTo>
                    <a:pt x="744" y="124"/>
                    <a:pt x="745" y="123"/>
                    <a:pt x="744" y="122"/>
                  </a:cubicBezTo>
                  <a:cubicBezTo>
                    <a:pt x="744" y="121"/>
                    <a:pt x="741" y="122"/>
                    <a:pt x="741" y="122"/>
                  </a:cubicBezTo>
                  <a:cubicBezTo>
                    <a:pt x="740" y="123"/>
                    <a:pt x="737" y="122"/>
                    <a:pt x="738" y="121"/>
                  </a:cubicBezTo>
                  <a:cubicBezTo>
                    <a:pt x="738" y="120"/>
                    <a:pt x="741" y="121"/>
                    <a:pt x="742" y="121"/>
                  </a:cubicBezTo>
                  <a:cubicBezTo>
                    <a:pt x="742" y="120"/>
                    <a:pt x="739" y="120"/>
                    <a:pt x="739" y="120"/>
                  </a:cubicBezTo>
                  <a:cubicBezTo>
                    <a:pt x="739" y="117"/>
                    <a:pt x="747" y="122"/>
                    <a:pt x="748" y="122"/>
                  </a:cubicBezTo>
                  <a:cubicBezTo>
                    <a:pt x="750" y="123"/>
                    <a:pt x="756" y="121"/>
                    <a:pt x="758" y="119"/>
                  </a:cubicBezTo>
                  <a:cubicBezTo>
                    <a:pt x="759" y="118"/>
                    <a:pt x="757" y="118"/>
                    <a:pt x="757" y="117"/>
                  </a:cubicBezTo>
                  <a:cubicBezTo>
                    <a:pt x="757" y="117"/>
                    <a:pt x="761" y="117"/>
                    <a:pt x="761" y="115"/>
                  </a:cubicBezTo>
                  <a:cubicBezTo>
                    <a:pt x="760" y="114"/>
                    <a:pt x="758" y="113"/>
                    <a:pt x="759" y="112"/>
                  </a:cubicBezTo>
                  <a:cubicBezTo>
                    <a:pt x="759" y="111"/>
                    <a:pt x="761" y="109"/>
                    <a:pt x="761" y="109"/>
                  </a:cubicBezTo>
                  <a:cubicBezTo>
                    <a:pt x="762" y="109"/>
                    <a:pt x="766" y="110"/>
                    <a:pt x="766" y="109"/>
                  </a:cubicBezTo>
                  <a:cubicBezTo>
                    <a:pt x="765" y="110"/>
                    <a:pt x="762" y="111"/>
                    <a:pt x="763" y="112"/>
                  </a:cubicBezTo>
                  <a:cubicBezTo>
                    <a:pt x="764" y="113"/>
                    <a:pt x="765" y="114"/>
                    <a:pt x="765" y="114"/>
                  </a:cubicBezTo>
                  <a:cubicBezTo>
                    <a:pt x="765" y="115"/>
                    <a:pt x="764" y="116"/>
                    <a:pt x="765" y="116"/>
                  </a:cubicBezTo>
                  <a:cubicBezTo>
                    <a:pt x="767" y="116"/>
                    <a:pt x="769" y="115"/>
                    <a:pt x="771" y="115"/>
                  </a:cubicBezTo>
                  <a:cubicBezTo>
                    <a:pt x="773" y="115"/>
                    <a:pt x="775" y="115"/>
                    <a:pt x="777" y="116"/>
                  </a:cubicBezTo>
                  <a:cubicBezTo>
                    <a:pt x="778" y="117"/>
                    <a:pt x="778" y="117"/>
                    <a:pt x="778" y="119"/>
                  </a:cubicBezTo>
                  <a:cubicBezTo>
                    <a:pt x="778" y="120"/>
                    <a:pt x="782" y="121"/>
                    <a:pt x="783" y="121"/>
                  </a:cubicBezTo>
                  <a:cubicBezTo>
                    <a:pt x="784" y="122"/>
                    <a:pt x="790" y="126"/>
                    <a:pt x="791" y="124"/>
                  </a:cubicBezTo>
                  <a:cubicBezTo>
                    <a:pt x="790" y="127"/>
                    <a:pt x="796" y="124"/>
                    <a:pt x="796" y="124"/>
                  </a:cubicBezTo>
                  <a:cubicBezTo>
                    <a:pt x="796" y="123"/>
                    <a:pt x="792" y="123"/>
                    <a:pt x="793" y="122"/>
                  </a:cubicBezTo>
                  <a:cubicBezTo>
                    <a:pt x="793" y="120"/>
                    <a:pt x="796" y="122"/>
                    <a:pt x="796" y="122"/>
                  </a:cubicBezTo>
                  <a:cubicBezTo>
                    <a:pt x="796" y="120"/>
                    <a:pt x="795" y="122"/>
                    <a:pt x="796" y="119"/>
                  </a:cubicBezTo>
                  <a:cubicBezTo>
                    <a:pt x="796" y="118"/>
                    <a:pt x="796" y="117"/>
                    <a:pt x="796" y="116"/>
                  </a:cubicBezTo>
                  <a:cubicBezTo>
                    <a:pt x="795" y="115"/>
                    <a:pt x="794" y="115"/>
                    <a:pt x="794" y="114"/>
                  </a:cubicBezTo>
                  <a:cubicBezTo>
                    <a:pt x="794" y="114"/>
                    <a:pt x="801" y="116"/>
                    <a:pt x="802" y="115"/>
                  </a:cubicBezTo>
                  <a:cubicBezTo>
                    <a:pt x="802" y="115"/>
                    <a:pt x="801" y="114"/>
                    <a:pt x="800" y="114"/>
                  </a:cubicBezTo>
                  <a:cubicBezTo>
                    <a:pt x="801" y="114"/>
                    <a:pt x="804" y="115"/>
                    <a:pt x="805" y="114"/>
                  </a:cubicBezTo>
                  <a:cubicBezTo>
                    <a:pt x="805" y="113"/>
                    <a:pt x="805" y="112"/>
                    <a:pt x="806" y="111"/>
                  </a:cubicBezTo>
                  <a:cubicBezTo>
                    <a:pt x="806" y="111"/>
                    <a:pt x="809" y="111"/>
                    <a:pt x="809" y="111"/>
                  </a:cubicBezTo>
                  <a:cubicBezTo>
                    <a:pt x="809" y="111"/>
                    <a:pt x="808" y="111"/>
                    <a:pt x="808" y="111"/>
                  </a:cubicBezTo>
                  <a:cubicBezTo>
                    <a:pt x="807" y="110"/>
                    <a:pt x="810" y="111"/>
                    <a:pt x="808" y="111"/>
                  </a:cubicBezTo>
                  <a:close/>
                  <a:moveTo>
                    <a:pt x="405" y="192"/>
                  </a:moveTo>
                  <a:cubicBezTo>
                    <a:pt x="404" y="195"/>
                    <a:pt x="404" y="198"/>
                    <a:pt x="403" y="201"/>
                  </a:cubicBezTo>
                  <a:cubicBezTo>
                    <a:pt x="402" y="203"/>
                    <a:pt x="399" y="202"/>
                    <a:pt x="399" y="204"/>
                  </a:cubicBezTo>
                  <a:cubicBezTo>
                    <a:pt x="399" y="204"/>
                    <a:pt x="401" y="204"/>
                    <a:pt x="402" y="204"/>
                  </a:cubicBezTo>
                  <a:cubicBezTo>
                    <a:pt x="402" y="204"/>
                    <a:pt x="393" y="210"/>
                    <a:pt x="392" y="210"/>
                  </a:cubicBezTo>
                  <a:cubicBezTo>
                    <a:pt x="391" y="211"/>
                    <a:pt x="390" y="212"/>
                    <a:pt x="388" y="212"/>
                  </a:cubicBezTo>
                  <a:cubicBezTo>
                    <a:pt x="387" y="213"/>
                    <a:pt x="386" y="215"/>
                    <a:pt x="385" y="216"/>
                  </a:cubicBezTo>
                  <a:cubicBezTo>
                    <a:pt x="384" y="217"/>
                    <a:pt x="377" y="219"/>
                    <a:pt x="376" y="217"/>
                  </a:cubicBezTo>
                  <a:cubicBezTo>
                    <a:pt x="376" y="216"/>
                    <a:pt x="383" y="214"/>
                    <a:pt x="384" y="213"/>
                  </a:cubicBezTo>
                  <a:cubicBezTo>
                    <a:pt x="387" y="211"/>
                    <a:pt x="390" y="208"/>
                    <a:pt x="393" y="206"/>
                  </a:cubicBezTo>
                  <a:cubicBezTo>
                    <a:pt x="395" y="205"/>
                    <a:pt x="395" y="202"/>
                    <a:pt x="397" y="201"/>
                  </a:cubicBezTo>
                  <a:cubicBezTo>
                    <a:pt x="399" y="198"/>
                    <a:pt x="401" y="195"/>
                    <a:pt x="402" y="192"/>
                  </a:cubicBezTo>
                  <a:cubicBezTo>
                    <a:pt x="402" y="190"/>
                    <a:pt x="402" y="190"/>
                    <a:pt x="404" y="189"/>
                  </a:cubicBezTo>
                  <a:cubicBezTo>
                    <a:pt x="406" y="188"/>
                    <a:pt x="405" y="191"/>
                    <a:pt x="405" y="192"/>
                  </a:cubicBezTo>
                  <a:cubicBezTo>
                    <a:pt x="404" y="193"/>
                    <a:pt x="405" y="190"/>
                    <a:pt x="405" y="19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8" name="Freeform 721"/>
            <p:cNvSpPr>
              <a:spLocks/>
            </p:cNvSpPr>
            <p:nvPr/>
          </p:nvSpPr>
          <p:spPr bwMode="auto">
            <a:xfrm>
              <a:off x="9099284" y="3113304"/>
              <a:ext cx="70082" cy="149721"/>
            </a:xfrm>
            <a:custGeom>
              <a:avLst/>
              <a:gdLst>
                <a:gd name="T0" fmla="*/ 13 w 15"/>
                <a:gd name="T1" fmla="*/ 26 h 32"/>
                <a:gd name="T2" fmla="*/ 10 w 15"/>
                <a:gd name="T3" fmla="*/ 13 h 32"/>
                <a:gd name="T4" fmla="*/ 9 w 15"/>
                <a:gd name="T5" fmla="*/ 4 h 32"/>
                <a:gd name="T6" fmla="*/ 9 w 15"/>
                <a:gd name="T7" fmla="*/ 1 h 32"/>
                <a:gd name="T8" fmla="*/ 6 w 15"/>
                <a:gd name="T9" fmla="*/ 0 h 32"/>
                <a:gd name="T10" fmla="*/ 7 w 15"/>
                <a:gd name="T11" fmla="*/ 3 h 32"/>
                <a:gd name="T12" fmla="*/ 6 w 15"/>
                <a:gd name="T13" fmla="*/ 5 h 32"/>
                <a:gd name="T14" fmla="*/ 4 w 15"/>
                <a:gd name="T15" fmla="*/ 7 h 32"/>
                <a:gd name="T16" fmla="*/ 4 w 15"/>
                <a:gd name="T17" fmla="*/ 9 h 32"/>
                <a:gd name="T18" fmla="*/ 2 w 15"/>
                <a:gd name="T19" fmla="*/ 14 h 32"/>
                <a:gd name="T20" fmla="*/ 5 w 15"/>
                <a:gd name="T21" fmla="*/ 20 h 32"/>
                <a:gd name="T22" fmla="*/ 6 w 15"/>
                <a:gd name="T23" fmla="*/ 32 h 32"/>
                <a:gd name="T24" fmla="*/ 15 w 15"/>
                <a:gd name="T25" fmla="*/ 32 h 32"/>
                <a:gd name="T26" fmla="*/ 13 w 15"/>
                <a:gd name="T27" fmla="*/ 26 h 32"/>
                <a:gd name="T28" fmla="*/ 13 w 15"/>
                <a:gd name="T29" fmla="*/ 26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32">
                  <a:moveTo>
                    <a:pt x="13" y="26"/>
                  </a:moveTo>
                  <a:cubicBezTo>
                    <a:pt x="13" y="22"/>
                    <a:pt x="9" y="17"/>
                    <a:pt x="10" y="13"/>
                  </a:cubicBezTo>
                  <a:cubicBezTo>
                    <a:pt x="11" y="10"/>
                    <a:pt x="10" y="7"/>
                    <a:pt x="9" y="4"/>
                  </a:cubicBezTo>
                  <a:cubicBezTo>
                    <a:pt x="9" y="3"/>
                    <a:pt x="9" y="2"/>
                    <a:pt x="9" y="1"/>
                  </a:cubicBezTo>
                  <a:cubicBezTo>
                    <a:pt x="9" y="0"/>
                    <a:pt x="6" y="0"/>
                    <a:pt x="6" y="0"/>
                  </a:cubicBezTo>
                  <a:cubicBezTo>
                    <a:pt x="6" y="1"/>
                    <a:pt x="7" y="2"/>
                    <a:pt x="7" y="3"/>
                  </a:cubicBezTo>
                  <a:cubicBezTo>
                    <a:pt x="8" y="4"/>
                    <a:pt x="7" y="5"/>
                    <a:pt x="6" y="5"/>
                  </a:cubicBezTo>
                  <a:cubicBezTo>
                    <a:pt x="5" y="6"/>
                    <a:pt x="4" y="5"/>
                    <a:pt x="4" y="7"/>
                  </a:cubicBezTo>
                  <a:cubicBezTo>
                    <a:pt x="4" y="8"/>
                    <a:pt x="4" y="8"/>
                    <a:pt x="4" y="9"/>
                  </a:cubicBezTo>
                  <a:cubicBezTo>
                    <a:pt x="3" y="11"/>
                    <a:pt x="3" y="13"/>
                    <a:pt x="2" y="14"/>
                  </a:cubicBezTo>
                  <a:cubicBezTo>
                    <a:pt x="0" y="15"/>
                    <a:pt x="4" y="18"/>
                    <a:pt x="5" y="20"/>
                  </a:cubicBezTo>
                  <a:cubicBezTo>
                    <a:pt x="6" y="22"/>
                    <a:pt x="4" y="32"/>
                    <a:pt x="6" y="32"/>
                  </a:cubicBezTo>
                  <a:cubicBezTo>
                    <a:pt x="9" y="32"/>
                    <a:pt x="12" y="32"/>
                    <a:pt x="15" y="32"/>
                  </a:cubicBezTo>
                  <a:cubicBezTo>
                    <a:pt x="15" y="30"/>
                    <a:pt x="14" y="28"/>
                    <a:pt x="13" y="26"/>
                  </a:cubicBezTo>
                  <a:cubicBezTo>
                    <a:pt x="13" y="24"/>
                    <a:pt x="13" y="27"/>
                    <a:pt x="13" y="2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29" name="Freeform 722"/>
            <p:cNvSpPr>
              <a:spLocks/>
            </p:cNvSpPr>
            <p:nvPr/>
          </p:nvSpPr>
          <p:spPr bwMode="auto">
            <a:xfrm>
              <a:off x="9113618" y="3258244"/>
              <a:ext cx="70082" cy="108308"/>
            </a:xfrm>
            <a:custGeom>
              <a:avLst/>
              <a:gdLst>
                <a:gd name="T0" fmla="*/ 12 w 15"/>
                <a:gd name="T1" fmla="*/ 1 h 23"/>
                <a:gd name="T2" fmla="*/ 7 w 15"/>
                <a:gd name="T3" fmla="*/ 1 h 23"/>
                <a:gd name="T4" fmla="*/ 2 w 15"/>
                <a:gd name="T5" fmla="*/ 2 h 23"/>
                <a:gd name="T6" fmla="*/ 1 w 15"/>
                <a:gd name="T7" fmla="*/ 7 h 23"/>
                <a:gd name="T8" fmla="*/ 2 w 15"/>
                <a:gd name="T9" fmla="*/ 11 h 23"/>
                <a:gd name="T10" fmla="*/ 1 w 15"/>
                <a:gd name="T11" fmla="*/ 23 h 23"/>
                <a:gd name="T12" fmla="*/ 4 w 15"/>
                <a:gd name="T13" fmla="*/ 20 h 23"/>
                <a:gd name="T14" fmla="*/ 7 w 15"/>
                <a:gd name="T15" fmla="*/ 20 h 23"/>
                <a:gd name="T16" fmla="*/ 9 w 15"/>
                <a:gd name="T17" fmla="*/ 23 h 23"/>
                <a:gd name="T18" fmla="*/ 9 w 15"/>
                <a:gd name="T19" fmla="*/ 20 h 23"/>
                <a:gd name="T20" fmla="*/ 6 w 15"/>
                <a:gd name="T21" fmla="*/ 16 h 23"/>
                <a:gd name="T22" fmla="*/ 4 w 15"/>
                <a:gd name="T23" fmla="*/ 7 h 23"/>
                <a:gd name="T24" fmla="*/ 9 w 15"/>
                <a:gd name="T25" fmla="*/ 3 h 23"/>
                <a:gd name="T26" fmla="*/ 15 w 15"/>
                <a:gd name="T27" fmla="*/ 6 h 23"/>
                <a:gd name="T28" fmla="*/ 12 w 15"/>
                <a:gd name="T29"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3">
                  <a:moveTo>
                    <a:pt x="12" y="1"/>
                  </a:moveTo>
                  <a:cubicBezTo>
                    <a:pt x="11" y="1"/>
                    <a:pt x="9" y="1"/>
                    <a:pt x="7" y="1"/>
                  </a:cubicBezTo>
                  <a:cubicBezTo>
                    <a:pt x="5" y="1"/>
                    <a:pt x="3" y="0"/>
                    <a:pt x="2" y="2"/>
                  </a:cubicBezTo>
                  <a:cubicBezTo>
                    <a:pt x="2" y="4"/>
                    <a:pt x="1" y="5"/>
                    <a:pt x="1" y="7"/>
                  </a:cubicBezTo>
                  <a:cubicBezTo>
                    <a:pt x="1" y="8"/>
                    <a:pt x="2" y="9"/>
                    <a:pt x="2" y="11"/>
                  </a:cubicBezTo>
                  <a:cubicBezTo>
                    <a:pt x="2" y="12"/>
                    <a:pt x="0" y="23"/>
                    <a:pt x="1" y="23"/>
                  </a:cubicBezTo>
                  <a:cubicBezTo>
                    <a:pt x="3" y="22"/>
                    <a:pt x="1" y="19"/>
                    <a:pt x="4" y="20"/>
                  </a:cubicBezTo>
                  <a:cubicBezTo>
                    <a:pt x="5" y="20"/>
                    <a:pt x="7" y="19"/>
                    <a:pt x="7" y="20"/>
                  </a:cubicBezTo>
                  <a:cubicBezTo>
                    <a:pt x="8" y="20"/>
                    <a:pt x="8" y="23"/>
                    <a:pt x="9" y="23"/>
                  </a:cubicBezTo>
                  <a:cubicBezTo>
                    <a:pt x="9" y="23"/>
                    <a:pt x="9" y="20"/>
                    <a:pt x="9" y="20"/>
                  </a:cubicBezTo>
                  <a:cubicBezTo>
                    <a:pt x="9" y="18"/>
                    <a:pt x="7" y="17"/>
                    <a:pt x="6" y="16"/>
                  </a:cubicBezTo>
                  <a:cubicBezTo>
                    <a:pt x="5" y="14"/>
                    <a:pt x="2" y="9"/>
                    <a:pt x="4" y="7"/>
                  </a:cubicBezTo>
                  <a:cubicBezTo>
                    <a:pt x="7" y="5"/>
                    <a:pt x="6" y="4"/>
                    <a:pt x="9" y="3"/>
                  </a:cubicBezTo>
                  <a:cubicBezTo>
                    <a:pt x="11" y="2"/>
                    <a:pt x="14" y="4"/>
                    <a:pt x="15" y="6"/>
                  </a:cubicBezTo>
                  <a:cubicBezTo>
                    <a:pt x="14" y="4"/>
                    <a:pt x="13" y="2"/>
                    <a:pt x="12"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0" name="Freeform 723"/>
            <p:cNvSpPr>
              <a:spLocks/>
            </p:cNvSpPr>
            <p:nvPr/>
          </p:nvSpPr>
          <p:spPr bwMode="auto">
            <a:xfrm>
              <a:off x="8744095" y="3576800"/>
              <a:ext cx="98752" cy="117866"/>
            </a:xfrm>
            <a:custGeom>
              <a:avLst/>
              <a:gdLst>
                <a:gd name="T0" fmla="*/ 5 w 21"/>
                <a:gd name="T1" fmla="*/ 1 h 25"/>
                <a:gd name="T2" fmla="*/ 4 w 21"/>
                <a:gd name="T3" fmla="*/ 7 h 25"/>
                <a:gd name="T4" fmla="*/ 1 w 21"/>
                <a:gd name="T5" fmla="*/ 9 h 25"/>
                <a:gd name="T6" fmla="*/ 3 w 21"/>
                <a:gd name="T7" fmla="*/ 11 h 25"/>
                <a:gd name="T8" fmla="*/ 2 w 21"/>
                <a:gd name="T9" fmla="*/ 14 h 25"/>
                <a:gd name="T10" fmla="*/ 3 w 21"/>
                <a:gd name="T11" fmla="*/ 16 h 25"/>
                <a:gd name="T12" fmla="*/ 1 w 21"/>
                <a:gd name="T13" fmla="*/ 20 h 25"/>
                <a:gd name="T14" fmla="*/ 3 w 21"/>
                <a:gd name="T15" fmla="*/ 21 h 25"/>
                <a:gd name="T16" fmla="*/ 0 w 21"/>
                <a:gd name="T17" fmla="*/ 24 h 25"/>
                <a:gd name="T18" fmla="*/ 2 w 21"/>
                <a:gd name="T19" fmla="*/ 23 h 25"/>
                <a:gd name="T20" fmla="*/ 3 w 21"/>
                <a:gd name="T21" fmla="*/ 24 h 25"/>
                <a:gd name="T22" fmla="*/ 6 w 21"/>
                <a:gd name="T23" fmla="*/ 22 h 25"/>
                <a:gd name="T24" fmla="*/ 8 w 21"/>
                <a:gd name="T25" fmla="*/ 22 h 25"/>
                <a:gd name="T26" fmla="*/ 9 w 21"/>
                <a:gd name="T27" fmla="*/ 22 h 25"/>
                <a:gd name="T28" fmla="*/ 12 w 21"/>
                <a:gd name="T29" fmla="*/ 21 h 25"/>
                <a:gd name="T30" fmla="*/ 14 w 21"/>
                <a:gd name="T31" fmla="*/ 20 h 25"/>
                <a:gd name="T32" fmla="*/ 17 w 21"/>
                <a:gd name="T33" fmla="*/ 18 h 25"/>
                <a:gd name="T34" fmla="*/ 20 w 21"/>
                <a:gd name="T35" fmla="*/ 20 h 25"/>
                <a:gd name="T36" fmla="*/ 19 w 21"/>
                <a:gd name="T37" fmla="*/ 16 h 25"/>
                <a:gd name="T38" fmla="*/ 17 w 21"/>
                <a:gd name="T39" fmla="*/ 12 h 25"/>
                <a:gd name="T40" fmla="*/ 12 w 21"/>
                <a:gd name="T41" fmla="*/ 0 h 25"/>
                <a:gd name="T42" fmla="*/ 5 w 21"/>
                <a:gd name="T43" fmla="*/ 1 h 25"/>
                <a:gd name="T44" fmla="*/ 5 w 21"/>
                <a:gd name="T4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1" h="25">
                  <a:moveTo>
                    <a:pt x="5" y="1"/>
                  </a:moveTo>
                  <a:cubicBezTo>
                    <a:pt x="3" y="2"/>
                    <a:pt x="2" y="6"/>
                    <a:pt x="4" y="7"/>
                  </a:cubicBezTo>
                  <a:cubicBezTo>
                    <a:pt x="7" y="10"/>
                    <a:pt x="2" y="9"/>
                    <a:pt x="1" y="9"/>
                  </a:cubicBezTo>
                  <a:cubicBezTo>
                    <a:pt x="1" y="9"/>
                    <a:pt x="3" y="11"/>
                    <a:pt x="3" y="11"/>
                  </a:cubicBezTo>
                  <a:cubicBezTo>
                    <a:pt x="3" y="13"/>
                    <a:pt x="3" y="13"/>
                    <a:pt x="2" y="14"/>
                  </a:cubicBezTo>
                  <a:cubicBezTo>
                    <a:pt x="2" y="14"/>
                    <a:pt x="3" y="15"/>
                    <a:pt x="3" y="16"/>
                  </a:cubicBezTo>
                  <a:cubicBezTo>
                    <a:pt x="2" y="17"/>
                    <a:pt x="1" y="20"/>
                    <a:pt x="1" y="20"/>
                  </a:cubicBezTo>
                  <a:cubicBezTo>
                    <a:pt x="1" y="20"/>
                    <a:pt x="3" y="20"/>
                    <a:pt x="3" y="21"/>
                  </a:cubicBezTo>
                  <a:cubicBezTo>
                    <a:pt x="3" y="21"/>
                    <a:pt x="0" y="23"/>
                    <a:pt x="0" y="24"/>
                  </a:cubicBezTo>
                  <a:cubicBezTo>
                    <a:pt x="0" y="24"/>
                    <a:pt x="1" y="23"/>
                    <a:pt x="2" y="23"/>
                  </a:cubicBezTo>
                  <a:cubicBezTo>
                    <a:pt x="2" y="23"/>
                    <a:pt x="2" y="25"/>
                    <a:pt x="3" y="24"/>
                  </a:cubicBezTo>
                  <a:cubicBezTo>
                    <a:pt x="3" y="23"/>
                    <a:pt x="5" y="22"/>
                    <a:pt x="6" y="22"/>
                  </a:cubicBezTo>
                  <a:cubicBezTo>
                    <a:pt x="7" y="21"/>
                    <a:pt x="6" y="25"/>
                    <a:pt x="8" y="22"/>
                  </a:cubicBezTo>
                  <a:cubicBezTo>
                    <a:pt x="9" y="20"/>
                    <a:pt x="8" y="21"/>
                    <a:pt x="9" y="22"/>
                  </a:cubicBezTo>
                  <a:cubicBezTo>
                    <a:pt x="9" y="22"/>
                    <a:pt x="12" y="21"/>
                    <a:pt x="12" y="21"/>
                  </a:cubicBezTo>
                  <a:cubicBezTo>
                    <a:pt x="14" y="21"/>
                    <a:pt x="13" y="20"/>
                    <a:pt x="14" y="20"/>
                  </a:cubicBezTo>
                  <a:cubicBezTo>
                    <a:pt x="16" y="20"/>
                    <a:pt x="16" y="19"/>
                    <a:pt x="17" y="18"/>
                  </a:cubicBezTo>
                  <a:cubicBezTo>
                    <a:pt x="18" y="16"/>
                    <a:pt x="19" y="19"/>
                    <a:pt x="20" y="20"/>
                  </a:cubicBezTo>
                  <a:cubicBezTo>
                    <a:pt x="21" y="20"/>
                    <a:pt x="19" y="16"/>
                    <a:pt x="19" y="16"/>
                  </a:cubicBezTo>
                  <a:cubicBezTo>
                    <a:pt x="18" y="15"/>
                    <a:pt x="17" y="14"/>
                    <a:pt x="17" y="12"/>
                  </a:cubicBezTo>
                  <a:cubicBezTo>
                    <a:pt x="17" y="7"/>
                    <a:pt x="14" y="4"/>
                    <a:pt x="12" y="0"/>
                  </a:cubicBezTo>
                  <a:cubicBezTo>
                    <a:pt x="10" y="2"/>
                    <a:pt x="8" y="1"/>
                    <a:pt x="5" y="1"/>
                  </a:cubicBezTo>
                  <a:cubicBezTo>
                    <a:pt x="5" y="2"/>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1" name="Freeform 724"/>
            <p:cNvSpPr>
              <a:spLocks/>
            </p:cNvSpPr>
            <p:nvPr/>
          </p:nvSpPr>
          <p:spPr bwMode="auto">
            <a:xfrm>
              <a:off x="8702684" y="3450971"/>
              <a:ext cx="149721" cy="144943"/>
            </a:xfrm>
            <a:custGeom>
              <a:avLst/>
              <a:gdLst>
                <a:gd name="T0" fmla="*/ 32 w 32"/>
                <a:gd name="T1" fmla="*/ 3 h 31"/>
                <a:gd name="T2" fmla="*/ 29 w 32"/>
                <a:gd name="T3" fmla="*/ 1 h 31"/>
                <a:gd name="T4" fmla="*/ 27 w 32"/>
                <a:gd name="T5" fmla="*/ 4 h 31"/>
                <a:gd name="T6" fmla="*/ 25 w 32"/>
                <a:gd name="T7" fmla="*/ 5 h 31"/>
                <a:gd name="T8" fmla="*/ 20 w 32"/>
                <a:gd name="T9" fmla="*/ 6 h 31"/>
                <a:gd name="T10" fmla="*/ 20 w 32"/>
                <a:gd name="T11" fmla="*/ 10 h 31"/>
                <a:gd name="T12" fmla="*/ 13 w 32"/>
                <a:gd name="T13" fmla="*/ 9 h 31"/>
                <a:gd name="T14" fmla="*/ 10 w 32"/>
                <a:gd name="T15" fmla="*/ 12 h 31"/>
                <a:gd name="T16" fmla="*/ 0 w 32"/>
                <a:gd name="T17" fmla="*/ 19 h 31"/>
                <a:gd name="T18" fmla="*/ 6 w 32"/>
                <a:gd name="T19" fmla="*/ 21 h 31"/>
                <a:gd name="T20" fmla="*/ 5 w 32"/>
                <a:gd name="T21" fmla="*/ 24 h 31"/>
                <a:gd name="T22" fmla="*/ 6 w 32"/>
                <a:gd name="T23" fmla="*/ 26 h 31"/>
                <a:gd name="T24" fmla="*/ 3 w 32"/>
                <a:gd name="T25" fmla="*/ 29 h 31"/>
                <a:gd name="T26" fmla="*/ 5 w 32"/>
                <a:gd name="T27" fmla="*/ 30 h 31"/>
                <a:gd name="T28" fmla="*/ 5 w 32"/>
                <a:gd name="T29" fmla="*/ 31 h 31"/>
                <a:gd name="T30" fmla="*/ 9 w 32"/>
                <a:gd name="T31" fmla="*/ 31 h 31"/>
                <a:gd name="T32" fmla="*/ 12 w 32"/>
                <a:gd name="T33" fmla="*/ 31 h 31"/>
                <a:gd name="T34" fmla="*/ 14 w 32"/>
                <a:gd name="T35" fmla="*/ 28 h 31"/>
                <a:gd name="T36" fmla="*/ 21 w 32"/>
                <a:gd name="T37" fmla="*/ 27 h 31"/>
                <a:gd name="T38" fmla="*/ 16 w 32"/>
                <a:gd name="T39" fmla="*/ 22 h 31"/>
                <a:gd name="T40" fmla="*/ 20 w 32"/>
                <a:gd name="T41" fmla="*/ 19 h 31"/>
                <a:gd name="T42" fmla="*/ 27 w 32"/>
                <a:gd name="T43" fmla="*/ 14 h 31"/>
                <a:gd name="T44" fmla="*/ 27 w 32"/>
                <a:gd name="T45" fmla="*/ 8 h 31"/>
                <a:gd name="T46" fmla="*/ 32 w 32"/>
                <a:gd name="T47" fmla="*/ 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2" h="31">
                  <a:moveTo>
                    <a:pt x="32" y="3"/>
                  </a:moveTo>
                  <a:cubicBezTo>
                    <a:pt x="31" y="2"/>
                    <a:pt x="30" y="0"/>
                    <a:pt x="29" y="1"/>
                  </a:cubicBezTo>
                  <a:cubicBezTo>
                    <a:pt x="28" y="1"/>
                    <a:pt x="28" y="3"/>
                    <a:pt x="27" y="4"/>
                  </a:cubicBezTo>
                  <a:cubicBezTo>
                    <a:pt x="27" y="4"/>
                    <a:pt x="26" y="3"/>
                    <a:pt x="25" y="5"/>
                  </a:cubicBezTo>
                  <a:cubicBezTo>
                    <a:pt x="24" y="6"/>
                    <a:pt x="22" y="6"/>
                    <a:pt x="20" y="6"/>
                  </a:cubicBezTo>
                  <a:cubicBezTo>
                    <a:pt x="18" y="7"/>
                    <a:pt x="22" y="9"/>
                    <a:pt x="20" y="10"/>
                  </a:cubicBezTo>
                  <a:cubicBezTo>
                    <a:pt x="17" y="11"/>
                    <a:pt x="16" y="9"/>
                    <a:pt x="13" y="9"/>
                  </a:cubicBezTo>
                  <a:cubicBezTo>
                    <a:pt x="12" y="8"/>
                    <a:pt x="10" y="11"/>
                    <a:pt x="10" y="12"/>
                  </a:cubicBezTo>
                  <a:cubicBezTo>
                    <a:pt x="7" y="15"/>
                    <a:pt x="1" y="15"/>
                    <a:pt x="0" y="19"/>
                  </a:cubicBezTo>
                  <a:cubicBezTo>
                    <a:pt x="0" y="19"/>
                    <a:pt x="6" y="21"/>
                    <a:pt x="6" y="21"/>
                  </a:cubicBezTo>
                  <a:cubicBezTo>
                    <a:pt x="6" y="22"/>
                    <a:pt x="5" y="24"/>
                    <a:pt x="5" y="24"/>
                  </a:cubicBezTo>
                  <a:cubicBezTo>
                    <a:pt x="5" y="26"/>
                    <a:pt x="6" y="25"/>
                    <a:pt x="6" y="26"/>
                  </a:cubicBezTo>
                  <a:cubicBezTo>
                    <a:pt x="6" y="25"/>
                    <a:pt x="2" y="28"/>
                    <a:pt x="3" y="29"/>
                  </a:cubicBezTo>
                  <a:cubicBezTo>
                    <a:pt x="3" y="29"/>
                    <a:pt x="5" y="30"/>
                    <a:pt x="5" y="30"/>
                  </a:cubicBezTo>
                  <a:cubicBezTo>
                    <a:pt x="6" y="30"/>
                    <a:pt x="5" y="30"/>
                    <a:pt x="5" y="31"/>
                  </a:cubicBezTo>
                  <a:cubicBezTo>
                    <a:pt x="5" y="30"/>
                    <a:pt x="9" y="30"/>
                    <a:pt x="9" y="31"/>
                  </a:cubicBezTo>
                  <a:cubicBezTo>
                    <a:pt x="10" y="31"/>
                    <a:pt x="11" y="31"/>
                    <a:pt x="12" y="31"/>
                  </a:cubicBezTo>
                  <a:cubicBezTo>
                    <a:pt x="12" y="31"/>
                    <a:pt x="13" y="29"/>
                    <a:pt x="14" y="28"/>
                  </a:cubicBezTo>
                  <a:cubicBezTo>
                    <a:pt x="17" y="28"/>
                    <a:pt x="19" y="29"/>
                    <a:pt x="21" y="27"/>
                  </a:cubicBezTo>
                  <a:cubicBezTo>
                    <a:pt x="21" y="25"/>
                    <a:pt x="16" y="23"/>
                    <a:pt x="16" y="22"/>
                  </a:cubicBezTo>
                  <a:cubicBezTo>
                    <a:pt x="17" y="21"/>
                    <a:pt x="18" y="20"/>
                    <a:pt x="20" y="19"/>
                  </a:cubicBezTo>
                  <a:cubicBezTo>
                    <a:pt x="22" y="17"/>
                    <a:pt x="24" y="15"/>
                    <a:pt x="27" y="14"/>
                  </a:cubicBezTo>
                  <a:cubicBezTo>
                    <a:pt x="29" y="12"/>
                    <a:pt x="26" y="9"/>
                    <a:pt x="27" y="8"/>
                  </a:cubicBezTo>
                  <a:cubicBezTo>
                    <a:pt x="29" y="6"/>
                    <a:pt x="30" y="4"/>
                    <a:pt x="32" y="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2" name="Freeform 725"/>
            <p:cNvSpPr>
              <a:spLocks/>
            </p:cNvSpPr>
            <p:nvPr/>
          </p:nvSpPr>
          <p:spPr bwMode="auto">
            <a:xfrm>
              <a:off x="5606334" y="3081447"/>
              <a:ext cx="111495" cy="116272"/>
            </a:xfrm>
            <a:custGeom>
              <a:avLst/>
              <a:gdLst>
                <a:gd name="T0" fmla="*/ 21 w 24"/>
                <a:gd name="T1" fmla="*/ 8 h 25"/>
                <a:gd name="T2" fmla="*/ 18 w 24"/>
                <a:gd name="T3" fmla="*/ 5 h 25"/>
                <a:gd name="T4" fmla="*/ 15 w 24"/>
                <a:gd name="T5" fmla="*/ 6 h 25"/>
                <a:gd name="T6" fmla="*/ 16 w 24"/>
                <a:gd name="T7" fmla="*/ 1 h 25"/>
                <a:gd name="T8" fmla="*/ 10 w 24"/>
                <a:gd name="T9" fmla="*/ 1 h 25"/>
                <a:gd name="T10" fmla="*/ 10 w 24"/>
                <a:gd name="T11" fmla="*/ 2 h 25"/>
                <a:gd name="T12" fmla="*/ 9 w 24"/>
                <a:gd name="T13" fmla="*/ 3 h 25"/>
                <a:gd name="T14" fmla="*/ 11 w 24"/>
                <a:gd name="T15" fmla="*/ 4 h 25"/>
                <a:gd name="T16" fmla="*/ 9 w 24"/>
                <a:gd name="T17" fmla="*/ 5 h 25"/>
                <a:gd name="T18" fmla="*/ 2 w 24"/>
                <a:gd name="T19" fmla="*/ 6 h 25"/>
                <a:gd name="T20" fmla="*/ 3 w 24"/>
                <a:gd name="T21" fmla="*/ 7 h 25"/>
                <a:gd name="T22" fmla="*/ 2 w 24"/>
                <a:gd name="T23" fmla="*/ 8 h 25"/>
                <a:gd name="T24" fmla="*/ 2 w 24"/>
                <a:gd name="T25" fmla="*/ 8 h 25"/>
                <a:gd name="T26" fmla="*/ 1 w 24"/>
                <a:gd name="T27" fmla="*/ 8 h 25"/>
                <a:gd name="T28" fmla="*/ 3 w 24"/>
                <a:gd name="T29" fmla="*/ 10 h 25"/>
                <a:gd name="T30" fmla="*/ 6 w 24"/>
                <a:gd name="T31" fmla="*/ 13 h 25"/>
                <a:gd name="T32" fmla="*/ 5 w 24"/>
                <a:gd name="T33" fmla="*/ 17 h 25"/>
                <a:gd name="T34" fmla="*/ 1 w 24"/>
                <a:gd name="T35" fmla="*/ 20 h 25"/>
                <a:gd name="T36" fmla="*/ 3 w 24"/>
                <a:gd name="T37" fmla="*/ 20 h 25"/>
                <a:gd name="T38" fmla="*/ 0 w 24"/>
                <a:gd name="T39" fmla="*/ 22 h 25"/>
                <a:gd name="T40" fmla="*/ 3 w 24"/>
                <a:gd name="T41" fmla="*/ 21 h 25"/>
                <a:gd name="T42" fmla="*/ 2 w 24"/>
                <a:gd name="T43" fmla="*/ 24 h 25"/>
                <a:gd name="T44" fmla="*/ 4 w 24"/>
                <a:gd name="T45" fmla="*/ 23 h 25"/>
                <a:gd name="T46" fmla="*/ 4 w 24"/>
                <a:gd name="T47" fmla="*/ 25 h 25"/>
                <a:gd name="T48" fmla="*/ 8 w 24"/>
                <a:gd name="T49" fmla="*/ 24 h 25"/>
                <a:gd name="T50" fmla="*/ 17 w 24"/>
                <a:gd name="T51" fmla="*/ 20 h 25"/>
                <a:gd name="T52" fmla="*/ 22 w 24"/>
                <a:gd name="T53" fmla="*/ 16 h 25"/>
                <a:gd name="T54" fmla="*/ 21 w 24"/>
                <a:gd name="T55" fmla="*/ 8 h 25"/>
                <a:gd name="T56" fmla="*/ 21 w 24"/>
                <a:gd name="T57" fmla="*/ 8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 h="25">
                  <a:moveTo>
                    <a:pt x="21" y="8"/>
                  </a:moveTo>
                  <a:cubicBezTo>
                    <a:pt x="20" y="8"/>
                    <a:pt x="19" y="5"/>
                    <a:pt x="18" y="5"/>
                  </a:cubicBezTo>
                  <a:cubicBezTo>
                    <a:pt x="16" y="6"/>
                    <a:pt x="17" y="7"/>
                    <a:pt x="15" y="6"/>
                  </a:cubicBezTo>
                  <a:cubicBezTo>
                    <a:pt x="11" y="5"/>
                    <a:pt x="15" y="3"/>
                    <a:pt x="16" y="1"/>
                  </a:cubicBezTo>
                  <a:cubicBezTo>
                    <a:pt x="14" y="1"/>
                    <a:pt x="11" y="0"/>
                    <a:pt x="10" y="1"/>
                  </a:cubicBezTo>
                  <a:cubicBezTo>
                    <a:pt x="10" y="1"/>
                    <a:pt x="12" y="1"/>
                    <a:pt x="10" y="2"/>
                  </a:cubicBezTo>
                  <a:cubicBezTo>
                    <a:pt x="10" y="2"/>
                    <a:pt x="8" y="3"/>
                    <a:pt x="9" y="3"/>
                  </a:cubicBezTo>
                  <a:cubicBezTo>
                    <a:pt x="9" y="4"/>
                    <a:pt x="11" y="3"/>
                    <a:pt x="11" y="4"/>
                  </a:cubicBezTo>
                  <a:cubicBezTo>
                    <a:pt x="12" y="5"/>
                    <a:pt x="9" y="5"/>
                    <a:pt x="9" y="5"/>
                  </a:cubicBezTo>
                  <a:cubicBezTo>
                    <a:pt x="7" y="6"/>
                    <a:pt x="3" y="5"/>
                    <a:pt x="2" y="6"/>
                  </a:cubicBezTo>
                  <a:cubicBezTo>
                    <a:pt x="2" y="6"/>
                    <a:pt x="3" y="6"/>
                    <a:pt x="3" y="7"/>
                  </a:cubicBezTo>
                  <a:cubicBezTo>
                    <a:pt x="3" y="7"/>
                    <a:pt x="1" y="7"/>
                    <a:pt x="2" y="8"/>
                  </a:cubicBezTo>
                  <a:cubicBezTo>
                    <a:pt x="2" y="8"/>
                    <a:pt x="2" y="8"/>
                    <a:pt x="2" y="8"/>
                  </a:cubicBezTo>
                  <a:cubicBezTo>
                    <a:pt x="3" y="8"/>
                    <a:pt x="1" y="8"/>
                    <a:pt x="1" y="8"/>
                  </a:cubicBezTo>
                  <a:cubicBezTo>
                    <a:pt x="1" y="9"/>
                    <a:pt x="5" y="9"/>
                    <a:pt x="3" y="10"/>
                  </a:cubicBezTo>
                  <a:cubicBezTo>
                    <a:pt x="0" y="12"/>
                    <a:pt x="4" y="13"/>
                    <a:pt x="6" y="13"/>
                  </a:cubicBezTo>
                  <a:cubicBezTo>
                    <a:pt x="7" y="13"/>
                    <a:pt x="5" y="16"/>
                    <a:pt x="5" y="17"/>
                  </a:cubicBezTo>
                  <a:cubicBezTo>
                    <a:pt x="4" y="17"/>
                    <a:pt x="2" y="21"/>
                    <a:pt x="1" y="20"/>
                  </a:cubicBezTo>
                  <a:cubicBezTo>
                    <a:pt x="1" y="20"/>
                    <a:pt x="3" y="20"/>
                    <a:pt x="3" y="20"/>
                  </a:cubicBezTo>
                  <a:cubicBezTo>
                    <a:pt x="2" y="21"/>
                    <a:pt x="1" y="20"/>
                    <a:pt x="0" y="22"/>
                  </a:cubicBezTo>
                  <a:cubicBezTo>
                    <a:pt x="0" y="22"/>
                    <a:pt x="3" y="21"/>
                    <a:pt x="3" y="21"/>
                  </a:cubicBezTo>
                  <a:cubicBezTo>
                    <a:pt x="3" y="21"/>
                    <a:pt x="2" y="23"/>
                    <a:pt x="2" y="24"/>
                  </a:cubicBezTo>
                  <a:cubicBezTo>
                    <a:pt x="2" y="24"/>
                    <a:pt x="4" y="23"/>
                    <a:pt x="4" y="23"/>
                  </a:cubicBezTo>
                  <a:cubicBezTo>
                    <a:pt x="4" y="23"/>
                    <a:pt x="4" y="24"/>
                    <a:pt x="4" y="25"/>
                  </a:cubicBezTo>
                  <a:cubicBezTo>
                    <a:pt x="5" y="25"/>
                    <a:pt x="7" y="24"/>
                    <a:pt x="8" y="24"/>
                  </a:cubicBezTo>
                  <a:cubicBezTo>
                    <a:pt x="11" y="23"/>
                    <a:pt x="14" y="20"/>
                    <a:pt x="17" y="20"/>
                  </a:cubicBezTo>
                  <a:cubicBezTo>
                    <a:pt x="21" y="20"/>
                    <a:pt x="20" y="19"/>
                    <a:pt x="22" y="16"/>
                  </a:cubicBezTo>
                  <a:cubicBezTo>
                    <a:pt x="24" y="13"/>
                    <a:pt x="21" y="11"/>
                    <a:pt x="21" y="8"/>
                  </a:cubicBezTo>
                  <a:cubicBezTo>
                    <a:pt x="20" y="8"/>
                    <a:pt x="21" y="9"/>
                    <a:pt x="21"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3" name="Freeform 726"/>
            <p:cNvSpPr>
              <a:spLocks/>
            </p:cNvSpPr>
            <p:nvPr/>
          </p:nvSpPr>
          <p:spPr bwMode="auto">
            <a:xfrm>
              <a:off x="5662080" y="3076670"/>
              <a:ext cx="74861" cy="46190"/>
            </a:xfrm>
            <a:custGeom>
              <a:avLst/>
              <a:gdLst>
                <a:gd name="T0" fmla="*/ 1 w 16"/>
                <a:gd name="T1" fmla="*/ 6 h 10"/>
                <a:gd name="T2" fmla="*/ 4 w 16"/>
                <a:gd name="T3" fmla="*/ 8 h 10"/>
                <a:gd name="T4" fmla="*/ 5 w 16"/>
                <a:gd name="T5" fmla="*/ 7 h 10"/>
                <a:gd name="T6" fmla="*/ 8 w 16"/>
                <a:gd name="T7" fmla="*/ 8 h 10"/>
                <a:gd name="T8" fmla="*/ 11 w 16"/>
                <a:gd name="T9" fmla="*/ 4 h 10"/>
                <a:gd name="T10" fmla="*/ 11 w 16"/>
                <a:gd name="T11" fmla="*/ 2 h 10"/>
                <a:gd name="T12" fmla="*/ 7 w 16"/>
                <a:gd name="T13" fmla="*/ 1 h 10"/>
                <a:gd name="T14" fmla="*/ 4 w 16"/>
                <a:gd name="T15" fmla="*/ 2 h 10"/>
                <a:gd name="T16" fmla="*/ 1 w 16"/>
                <a:gd name="T17" fmla="*/ 6 h 10"/>
                <a:gd name="T18" fmla="*/ 1 w 16"/>
                <a:gd name="T19" fmla="*/ 6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0">
                  <a:moveTo>
                    <a:pt x="1" y="6"/>
                  </a:moveTo>
                  <a:cubicBezTo>
                    <a:pt x="0" y="7"/>
                    <a:pt x="3" y="8"/>
                    <a:pt x="4" y="8"/>
                  </a:cubicBezTo>
                  <a:cubicBezTo>
                    <a:pt x="4" y="8"/>
                    <a:pt x="5" y="7"/>
                    <a:pt x="5" y="7"/>
                  </a:cubicBezTo>
                  <a:cubicBezTo>
                    <a:pt x="6" y="6"/>
                    <a:pt x="7" y="7"/>
                    <a:pt x="8" y="8"/>
                  </a:cubicBezTo>
                  <a:cubicBezTo>
                    <a:pt x="10" y="10"/>
                    <a:pt x="16" y="5"/>
                    <a:pt x="11" y="4"/>
                  </a:cubicBezTo>
                  <a:cubicBezTo>
                    <a:pt x="12" y="4"/>
                    <a:pt x="11" y="2"/>
                    <a:pt x="11" y="2"/>
                  </a:cubicBezTo>
                  <a:cubicBezTo>
                    <a:pt x="10" y="0"/>
                    <a:pt x="9" y="0"/>
                    <a:pt x="7" y="1"/>
                  </a:cubicBezTo>
                  <a:cubicBezTo>
                    <a:pt x="6" y="1"/>
                    <a:pt x="4" y="1"/>
                    <a:pt x="4" y="2"/>
                  </a:cubicBezTo>
                  <a:cubicBezTo>
                    <a:pt x="3" y="3"/>
                    <a:pt x="1" y="4"/>
                    <a:pt x="1" y="6"/>
                  </a:cubicBezTo>
                  <a:cubicBezTo>
                    <a:pt x="1" y="6"/>
                    <a:pt x="1" y="5"/>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4" name="Freeform 727"/>
            <p:cNvSpPr>
              <a:spLocks/>
            </p:cNvSpPr>
            <p:nvPr/>
          </p:nvSpPr>
          <p:spPr bwMode="auto">
            <a:xfrm>
              <a:off x="5635003" y="3427079"/>
              <a:ext cx="293070" cy="215025"/>
            </a:xfrm>
            <a:custGeom>
              <a:avLst/>
              <a:gdLst>
                <a:gd name="T0" fmla="*/ 58 w 63"/>
                <a:gd name="T1" fmla="*/ 8 h 46"/>
                <a:gd name="T2" fmla="*/ 52 w 63"/>
                <a:gd name="T3" fmla="*/ 6 h 46"/>
                <a:gd name="T4" fmla="*/ 49 w 63"/>
                <a:gd name="T5" fmla="*/ 6 h 46"/>
                <a:gd name="T6" fmla="*/ 45 w 63"/>
                <a:gd name="T7" fmla="*/ 6 h 46"/>
                <a:gd name="T8" fmla="*/ 40 w 63"/>
                <a:gd name="T9" fmla="*/ 4 h 46"/>
                <a:gd name="T10" fmla="*/ 38 w 63"/>
                <a:gd name="T11" fmla="*/ 2 h 46"/>
                <a:gd name="T12" fmla="*/ 35 w 63"/>
                <a:gd name="T13" fmla="*/ 2 h 46"/>
                <a:gd name="T14" fmla="*/ 31 w 63"/>
                <a:gd name="T15" fmla="*/ 2 h 46"/>
                <a:gd name="T16" fmla="*/ 27 w 63"/>
                <a:gd name="T17" fmla="*/ 2 h 46"/>
                <a:gd name="T18" fmla="*/ 17 w 63"/>
                <a:gd name="T19" fmla="*/ 1 h 46"/>
                <a:gd name="T20" fmla="*/ 8 w 63"/>
                <a:gd name="T21" fmla="*/ 0 h 46"/>
                <a:gd name="T22" fmla="*/ 2 w 63"/>
                <a:gd name="T23" fmla="*/ 3 h 46"/>
                <a:gd name="T24" fmla="*/ 2 w 63"/>
                <a:gd name="T25" fmla="*/ 6 h 46"/>
                <a:gd name="T26" fmla="*/ 2 w 63"/>
                <a:gd name="T27" fmla="*/ 11 h 46"/>
                <a:gd name="T28" fmla="*/ 5 w 63"/>
                <a:gd name="T29" fmla="*/ 10 h 46"/>
                <a:gd name="T30" fmla="*/ 7 w 63"/>
                <a:gd name="T31" fmla="*/ 12 h 46"/>
                <a:gd name="T32" fmla="*/ 12 w 63"/>
                <a:gd name="T33" fmla="*/ 11 h 46"/>
                <a:gd name="T34" fmla="*/ 14 w 63"/>
                <a:gd name="T35" fmla="*/ 14 h 46"/>
                <a:gd name="T36" fmla="*/ 13 w 63"/>
                <a:gd name="T37" fmla="*/ 20 h 46"/>
                <a:gd name="T38" fmla="*/ 12 w 63"/>
                <a:gd name="T39" fmla="*/ 25 h 46"/>
                <a:gd name="T40" fmla="*/ 12 w 63"/>
                <a:gd name="T41" fmla="*/ 28 h 46"/>
                <a:gd name="T42" fmla="*/ 10 w 63"/>
                <a:gd name="T43" fmla="*/ 33 h 46"/>
                <a:gd name="T44" fmla="*/ 10 w 63"/>
                <a:gd name="T45" fmla="*/ 38 h 46"/>
                <a:gd name="T46" fmla="*/ 17 w 63"/>
                <a:gd name="T47" fmla="*/ 44 h 46"/>
                <a:gd name="T48" fmla="*/ 20 w 63"/>
                <a:gd name="T49" fmla="*/ 45 h 46"/>
                <a:gd name="T50" fmla="*/ 21 w 63"/>
                <a:gd name="T51" fmla="*/ 43 h 46"/>
                <a:gd name="T52" fmla="*/ 24 w 63"/>
                <a:gd name="T53" fmla="*/ 42 h 46"/>
                <a:gd name="T54" fmla="*/ 36 w 63"/>
                <a:gd name="T55" fmla="*/ 41 h 46"/>
                <a:gd name="T56" fmla="*/ 39 w 63"/>
                <a:gd name="T57" fmla="*/ 38 h 46"/>
                <a:gd name="T58" fmla="*/ 43 w 63"/>
                <a:gd name="T59" fmla="*/ 35 h 46"/>
                <a:gd name="T60" fmla="*/ 47 w 63"/>
                <a:gd name="T61" fmla="*/ 30 h 46"/>
                <a:gd name="T62" fmla="*/ 45 w 63"/>
                <a:gd name="T63" fmla="*/ 26 h 46"/>
                <a:gd name="T64" fmla="*/ 48 w 63"/>
                <a:gd name="T65" fmla="*/ 21 h 46"/>
                <a:gd name="T66" fmla="*/ 50 w 63"/>
                <a:gd name="T67" fmla="*/ 19 h 46"/>
                <a:gd name="T68" fmla="*/ 51 w 63"/>
                <a:gd name="T69" fmla="*/ 17 h 46"/>
                <a:gd name="T70" fmla="*/ 60 w 63"/>
                <a:gd name="T71" fmla="*/ 13 h 46"/>
                <a:gd name="T72" fmla="*/ 63 w 63"/>
                <a:gd name="T73" fmla="*/ 9 h 46"/>
                <a:gd name="T74" fmla="*/ 58 w 63"/>
                <a:gd name="T75" fmla="*/ 8 h 46"/>
                <a:gd name="T76" fmla="*/ 58 w 63"/>
                <a:gd name="T77" fmla="*/ 8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3" h="46">
                  <a:moveTo>
                    <a:pt x="58" y="8"/>
                  </a:moveTo>
                  <a:cubicBezTo>
                    <a:pt x="55" y="8"/>
                    <a:pt x="54" y="7"/>
                    <a:pt x="52" y="6"/>
                  </a:cubicBezTo>
                  <a:cubicBezTo>
                    <a:pt x="51" y="5"/>
                    <a:pt x="50" y="6"/>
                    <a:pt x="49" y="6"/>
                  </a:cubicBezTo>
                  <a:cubicBezTo>
                    <a:pt x="48" y="6"/>
                    <a:pt x="46" y="6"/>
                    <a:pt x="45" y="6"/>
                  </a:cubicBezTo>
                  <a:cubicBezTo>
                    <a:pt x="43" y="5"/>
                    <a:pt x="41" y="4"/>
                    <a:pt x="40" y="4"/>
                  </a:cubicBezTo>
                  <a:cubicBezTo>
                    <a:pt x="39" y="3"/>
                    <a:pt x="39" y="3"/>
                    <a:pt x="38" y="2"/>
                  </a:cubicBezTo>
                  <a:cubicBezTo>
                    <a:pt x="37" y="3"/>
                    <a:pt x="36" y="2"/>
                    <a:pt x="35" y="2"/>
                  </a:cubicBezTo>
                  <a:cubicBezTo>
                    <a:pt x="33" y="1"/>
                    <a:pt x="32" y="2"/>
                    <a:pt x="31" y="2"/>
                  </a:cubicBezTo>
                  <a:cubicBezTo>
                    <a:pt x="29" y="2"/>
                    <a:pt x="28" y="2"/>
                    <a:pt x="27" y="2"/>
                  </a:cubicBezTo>
                  <a:cubicBezTo>
                    <a:pt x="24" y="2"/>
                    <a:pt x="21" y="1"/>
                    <a:pt x="17" y="1"/>
                  </a:cubicBezTo>
                  <a:cubicBezTo>
                    <a:pt x="15" y="1"/>
                    <a:pt x="11" y="0"/>
                    <a:pt x="8" y="0"/>
                  </a:cubicBezTo>
                  <a:cubicBezTo>
                    <a:pt x="7" y="1"/>
                    <a:pt x="4" y="2"/>
                    <a:pt x="2" y="3"/>
                  </a:cubicBezTo>
                  <a:cubicBezTo>
                    <a:pt x="0" y="4"/>
                    <a:pt x="1" y="5"/>
                    <a:pt x="2" y="6"/>
                  </a:cubicBezTo>
                  <a:cubicBezTo>
                    <a:pt x="2" y="8"/>
                    <a:pt x="2" y="9"/>
                    <a:pt x="2" y="11"/>
                  </a:cubicBezTo>
                  <a:cubicBezTo>
                    <a:pt x="3" y="11"/>
                    <a:pt x="5" y="10"/>
                    <a:pt x="5" y="10"/>
                  </a:cubicBezTo>
                  <a:cubicBezTo>
                    <a:pt x="6" y="10"/>
                    <a:pt x="5" y="12"/>
                    <a:pt x="7" y="12"/>
                  </a:cubicBezTo>
                  <a:cubicBezTo>
                    <a:pt x="9" y="12"/>
                    <a:pt x="10" y="11"/>
                    <a:pt x="12" y="11"/>
                  </a:cubicBezTo>
                  <a:cubicBezTo>
                    <a:pt x="14" y="10"/>
                    <a:pt x="16" y="13"/>
                    <a:pt x="14" y="14"/>
                  </a:cubicBezTo>
                  <a:cubicBezTo>
                    <a:pt x="12" y="16"/>
                    <a:pt x="13" y="17"/>
                    <a:pt x="13" y="20"/>
                  </a:cubicBezTo>
                  <a:cubicBezTo>
                    <a:pt x="12" y="21"/>
                    <a:pt x="13" y="24"/>
                    <a:pt x="12" y="25"/>
                  </a:cubicBezTo>
                  <a:cubicBezTo>
                    <a:pt x="9" y="25"/>
                    <a:pt x="10" y="26"/>
                    <a:pt x="12" y="28"/>
                  </a:cubicBezTo>
                  <a:cubicBezTo>
                    <a:pt x="13" y="29"/>
                    <a:pt x="10" y="31"/>
                    <a:pt x="10" y="33"/>
                  </a:cubicBezTo>
                  <a:cubicBezTo>
                    <a:pt x="12" y="35"/>
                    <a:pt x="10" y="36"/>
                    <a:pt x="10" y="38"/>
                  </a:cubicBezTo>
                  <a:cubicBezTo>
                    <a:pt x="13" y="37"/>
                    <a:pt x="15" y="42"/>
                    <a:pt x="17" y="44"/>
                  </a:cubicBezTo>
                  <a:cubicBezTo>
                    <a:pt x="17" y="45"/>
                    <a:pt x="19" y="46"/>
                    <a:pt x="20" y="45"/>
                  </a:cubicBezTo>
                  <a:cubicBezTo>
                    <a:pt x="20" y="45"/>
                    <a:pt x="21" y="44"/>
                    <a:pt x="21" y="43"/>
                  </a:cubicBezTo>
                  <a:cubicBezTo>
                    <a:pt x="22" y="43"/>
                    <a:pt x="24" y="42"/>
                    <a:pt x="24" y="42"/>
                  </a:cubicBezTo>
                  <a:cubicBezTo>
                    <a:pt x="28" y="41"/>
                    <a:pt x="32" y="42"/>
                    <a:pt x="36" y="41"/>
                  </a:cubicBezTo>
                  <a:cubicBezTo>
                    <a:pt x="37" y="40"/>
                    <a:pt x="37" y="39"/>
                    <a:pt x="39" y="38"/>
                  </a:cubicBezTo>
                  <a:cubicBezTo>
                    <a:pt x="41" y="37"/>
                    <a:pt x="42" y="36"/>
                    <a:pt x="43" y="35"/>
                  </a:cubicBezTo>
                  <a:cubicBezTo>
                    <a:pt x="44" y="32"/>
                    <a:pt x="45" y="31"/>
                    <a:pt x="47" y="30"/>
                  </a:cubicBezTo>
                  <a:cubicBezTo>
                    <a:pt x="48" y="29"/>
                    <a:pt x="46" y="27"/>
                    <a:pt x="45" y="26"/>
                  </a:cubicBezTo>
                  <a:cubicBezTo>
                    <a:pt x="45" y="25"/>
                    <a:pt x="47" y="22"/>
                    <a:pt x="48" y="21"/>
                  </a:cubicBezTo>
                  <a:cubicBezTo>
                    <a:pt x="48" y="21"/>
                    <a:pt x="49" y="20"/>
                    <a:pt x="50" y="19"/>
                  </a:cubicBezTo>
                  <a:cubicBezTo>
                    <a:pt x="50" y="19"/>
                    <a:pt x="50" y="17"/>
                    <a:pt x="51" y="17"/>
                  </a:cubicBezTo>
                  <a:cubicBezTo>
                    <a:pt x="54" y="15"/>
                    <a:pt x="57" y="14"/>
                    <a:pt x="60" y="13"/>
                  </a:cubicBezTo>
                  <a:cubicBezTo>
                    <a:pt x="61" y="12"/>
                    <a:pt x="63" y="11"/>
                    <a:pt x="63" y="9"/>
                  </a:cubicBezTo>
                  <a:cubicBezTo>
                    <a:pt x="62" y="7"/>
                    <a:pt x="60" y="9"/>
                    <a:pt x="58" y="8"/>
                  </a:cubicBezTo>
                  <a:cubicBezTo>
                    <a:pt x="55" y="8"/>
                    <a:pt x="60" y="9"/>
                    <a:pt x="58" y="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5" name="Freeform 728"/>
            <p:cNvSpPr>
              <a:spLocks/>
            </p:cNvSpPr>
            <p:nvPr/>
          </p:nvSpPr>
          <p:spPr bwMode="auto">
            <a:xfrm>
              <a:off x="5635003" y="3473271"/>
              <a:ext cx="74861" cy="141758"/>
            </a:xfrm>
            <a:custGeom>
              <a:avLst/>
              <a:gdLst>
                <a:gd name="T0" fmla="*/ 11 w 16"/>
                <a:gd name="T1" fmla="*/ 25 h 30"/>
                <a:gd name="T2" fmla="*/ 11 w 16"/>
                <a:gd name="T3" fmla="*/ 21 h 30"/>
                <a:gd name="T4" fmla="*/ 10 w 16"/>
                <a:gd name="T5" fmla="*/ 16 h 30"/>
                <a:gd name="T6" fmla="*/ 12 w 16"/>
                <a:gd name="T7" fmla="*/ 14 h 30"/>
                <a:gd name="T8" fmla="*/ 13 w 16"/>
                <a:gd name="T9" fmla="*/ 9 h 30"/>
                <a:gd name="T10" fmla="*/ 14 w 16"/>
                <a:gd name="T11" fmla="*/ 4 h 30"/>
                <a:gd name="T12" fmla="*/ 12 w 16"/>
                <a:gd name="T13" fmla="*/ 1 h 30"/>
                <a:gd name="T14" fmla="*/ 7 w 16"/>
                <a:gd name="T15" fmla="*/ 2 h 30"/>
                <a:gd name="T16" fmla="*/ 5 w 16"/>
                <a:gd name="T17" fmla="*/ 0 h 30"/>
                <a:gd name="T18" fmla="*/ 4 w 16"/>
                <a:gd name="T19" fmla="*/ 0 h 30"/>
                <a:gd name="T20" fmla="*/ 3 w 16"/>
                <a:gd name="T21" fmla="*/ 4 h 30"/>
                <a:gd name="T22" fmla="*/ 3 w 16"/>
                <a:gd name="T23" fmla="*/ 8 h 30"/>
                <a:gd name="T24" fmla="*/ 2 w 16"/>
                <a:gd name="T25" fmla="*/ 13 h 30"/>
                <a:gd name="T26" fmla="*/ 0 w 16"/>
                <a:gd name="T27" fmla="*/ 20 h 30"/>
                <a:gd name="T28" fmla="*/ 2 w 16"/>
                <a:gd name="T29" fmla="*/ 22 h 30"/>
                <a:gd name="T30" fmla="*/ 2 w 16"/>
                <a:gd name="T31" fmla="*/ 28 h 30"/>
                <a:gd name="T32" fmla="*/ 6 w 16"/>
                <a:gd name="T33" fmla="*/ 30 h 30"/>
                <a:gd name="T34" fmla="*/ 11 w 16"/>
                <a:gd name="T35" fmla="*/ 25 h 30"/>
                <a:gd name="T36" fmla="*/ 11 w 16"/>
                <a:gd name="T37" fmla="*/ 2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 h="30">
                  <a:moveTo>
                    <a:pt x="11" y="25"/>
                  </a:moveTo>
                  <a:cubicBezTo>
                    <a:pt x="12" y="23"/>
                    <a:pt x="10" y="22"/>
                    <a:pt x="11" y="21"/>
                  </a:cubicBezTo>
                  <a:cubicBezTo>
                    <a:pt x="12" y="18"/>
                    <a:pt x="12" y="18"/>
                    <a:pt x="10" y="16"/>
                  </a:cubicBezTo>
                  <a:cubicBezTo>
                    <a:pt x="9" y="14"/>
                    <a:pt x="11" y="15"/>
                    <a:pt x="12" y="14"/>
                  </a:cubicBezTo>
                  <a:cubicBezTo>
                    <a:pt x="13" y="13"/>
                    <a:pt x="13" y="10"/>
                    <a:pt x="13" y="9"/>
                  </a:cubicBezTo>
                  <a:cubicBezTo>
                    <a:pt x="13" y="6"/>
                    <a:pt x="12" y="6"/>
                    <a:pt x="14" y="4"/>
                  </a:cubicBezTo>
                  <a:cubicBezTo>
                    <a:pt x="16" y="3"/>
                    <a:pt x="14" y="0"/>
                    <a:pt x="12" y="1"/>
                  </a:cubicBezTo>
                  <a:cubicBezTo>
                    <a:pt x="10" y="1"/>
                    <a:pt x="9" y="2"/>
                    <a:pt x="7" y="2"/>
                  </a:cubicBezTo>
                  <a:cubicBezTo>
                    <a:pt x="5" y="2"/>
                    <a:pt x="6" y="0"/>
                    <a:pt x="5" y="0"/>
                  </a:cubicBezTo>
                  <a:cubicBezTo>
                    <a:pt x="6" y="0"/>
                    <a:pt x="3" y="0"/>
                    <a:pt x="4" y="0"/>
                  </a:cubicBezTo>
                  <a:cubicBezTo>
                    <a:pt x="2" y="1"/>
                    <a:pt x="3" y="2"/>
                    <a:pt x="3" y="4"/>
                  </a:cubicBezTo>
                  <a:cubicBezTo>
                    <a:pt x="3" y="5"/>
                    <a:pt x="3" y="7"/>
                    <a:pt x="3" y="8"/>
                  </a:cubicBezTo>
                  <a:cubicBezTo>
                    <a:pt x="2" y="10"/>
                    <a:pt x="2" y="12"/>
                    <a:pt x="2" y="13"/>
                  </a:cubicBezTo>
                  <a:cubicBezTo>
                    <a:pt x="1" y="16"/>
                    <a:pt x="0" y="17"/>
                    <a:pt x="0" y="20"/>
                  </a:cubicBezTo>
                  <a:cubicBezTo>
                    <a:pt x="1" y="21"/>
                    <a:pt x="2" y="20"/>
                    <a:pt x="2" y="22"/>
                  </a:cubicBezTo>
                  <a:cubicBezTo>
                    <a:pt x="3" y="23"/>
                    <a:pt x="2" y="26"/>
                    <a:pt x="2" y="28"/>
                  </a:cubicBezTo>
                  <a:cubicBezTo>
                    <a:pt x="2" y="30"/>
                    <a:pt x="4" y="30"/>
                    <a:pt x="6" y="30"/>
                  </a:cubicBezTo>
                  <a:cubicBezTo>
                    <a:pt x="10" y="30"/>
                    <a:pt x="9" y="27"/>
                    <a:pt x="11" y="25"/>
                  </a:cubicBezTo>
                  <a:cubicBezTo>
                    <a:pt x="12" y="23"/>
                    <a:pt x="10" y="26"/>
                    <a:pt x="11"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6" name="Freeform 729"/>
            <p:cNvSpPr>
              <a:spLocks/>
            </p:cNvSpPr>
            <p:nvPr/>
          </p:nvSpPr>
          <p:spPr bwMode="auto">
            <a:xfrm>
              <a:off x="6536512" y="4755451"/>
              <a:ext cx="246881" cy="412529"/>
            </a:xfrm>
            <a:custGeom>
              <a:avLst/>
              <a:gdLst>
                <a:gd name="T0" fmla="*/ 52 w 53"/>
                <a:gd name="T1" fmla="*/ 23 h 88"/>
                <a:gd name="T2" fmla="*/ 50 w 53"/>
                <a:gd name="T3" fmla="*/ 3 h 88"/>
                <a:gd name="T4" fmla="*/ 46 w 53"/>
                <a:gd name="T5" fmla="*/ 3 h 88"/>
                <a:gd name="T6" fmla="*/ 41 w 53"/>
                <a:gd name="T7" fmla="*/ 6 h 88"/>
                <a:gd name="T8" fmla="*/ 38 w 53"/>
                <a:gd name="T9" fmla="*/ 7 h 88"/>
                <a:gd name="T10" fmla="*/ 32 w 53"/>
                <a:gd name="T11" fmla="*/ 7 h 88"/>
                <a:gd name="T12" fmla="*/ 28 w 53"/>
                <a:gd name="T13" fmla="*/ 7 h 88"/>
                <a:gd name="T14" fmla="*/ 23 w 53"/>
                <a:gd name="T15" fmla="*/ 7 h 88"/>
                <a:gd name="T16" fmla="*/ 24 w 53"/>
                <a:gd name="T17" fmla="*/ 18 h 88"/>
                <a:gd name="T18" fmla="*/ 25 w 53"/>
                <a:gd name="T19" fmla="*/ 20 h 88"/>
                <a:gd name="T20" fmla="*/ 27 w 53"/>
                <a:gd name="T21" fmla="*/ 22 h 88"/>
                <a:gd name="T22" fmla="*/ 27 w 53"/>
                <a:gd name="T23" fmla="*/ 28 h 88"/>
                <a:gd name="T24" fmla="*/ 25 w 53"/>
                <a:gd name="T25" fmla="*/ 31 h 88"/>
                <a:gd name="T26" fmla="*/ 24 w 53"/>
                <a:gd name="T27" fmla="*/ 35 h 88"/>
                <a:gd name="T28" fmla="*/ 20 w 53"/>
                <a:gd name="T29" fmla="*/ 31 h 88"/>
                <a:gd name="T30" fmla="*/ 21 w 53"/>
                <a:gd name="T31" fmla="*/ 25 h 88"/>
                <a:gd name="T32" fmla="*/ 16 w 53"/>
                <a:gd name="T33" fmla="*/ 22 h 88"/>
                <a:gd name="T34" fmla="*/ 13 w 53"/>
                <a:gd name="T35" fmla="*/ 20 h 88"/>
                <a:gd name="T36" fmla="*/ 2 w 53"/>
                <a:gd name="T37" fmla="*/ 24 h 88"/>
                <a:gd name="T38" fmla="*/ 0 w 53"/>
                <a:gd name="T39" fmla="*/ 26 h 88"/>
                <a:gd name="T40" fmla="*/ 1 w 53"/>
                <a:gd name="T41" fmla="*/ 30 h 88"/>
                <a:gd name="T42" fmla="*/ 12 w 53"/>
                <a:gd name="T43" fmla="*/ 35 h 88"/>
                <a:gd name="T44" fmla="*/ 13 w 53"/>
                <a:gd name="T45" fmla="*/ 44 h 88"/>
                <a:gd name="T46" fmla="*/ 12 w 53"/>
                <a:gd name="T47" fmla="*/ 52 h 88"/>
                <a:gd name="T48" fmla="*/ 6 w 53"/>
                <a:gd name="T49" fmla="*/ 62 h 88"/>
                <a:gd name="T50" fmla="*/ 6 w 53"/>
                <a:gd name="T51" fmla="*/ 69 h 88"/>
                <a:gd name="T52" fmla="*/ 8 w 53"/>
                <a:gd name="T53" fmla="*/ 78 h 88"/>
                <a:gd name="T54" fmla="*/ 9 w 53"/>
                <a:gd name="T55" fmla="*/ 87 h 88"/>
                <a:gd name="T56" fmla="*/ 12 w 53"/>
                <a:gd name="T57" fmla="*/ 86 h 88"/>
                <a:gd name="T58" fmla="*/ 13 w 53"/>
                <a:gd name="T59" fmla="*/ 83 h 88"/>
                <a:gd name="T60" fmla="*/ 11 w 53"/>
                <a:gd name="T61" fmla="*/ 83 h 88"/>
                <a:gd name="T62" fmla="*/ 16 w 53"/>
                <a:gd name="T63" fmla="*/ 77 h 88"/>
                <a:gd name="T64" fmla="*/ 25 w 53"/>
                <a:gd name="T65" fmla="*/ 72 h 88"/>
                <a:gd name="T66" fmla="*/ 25 w 53"/>
                <a:gd name="T67" fmla="*/ 64 h 88"/>
                <a:gd name="T68" fmla="*/ 21 w 53"/>
                <a:gd name="T69" fmla="*/ 48 h 88"/>
                <a:gd name="T70" fmla="*/ 24 w 53"/>
                <a:gd name="T71" fmla="*/ 48 h 88"/>
                <a:gd name="T72" fmla="*/ 29 w 53"/>
                <a:gd name="T73" fmla="*/ 44 h 88"/>
                <a:gd name="T74" fmla="*/ 35 w 53"/>
                <a:gd name="T75" fmla="*/ 38 h 88"/>
                <a:gd name="T76" fmla="*/ 40 w 53"/>
                <a:gd name="T77" fmla="*/ 36 h 88"/>
                <a:gd name="T78" fmla="*/ 46 w 53"/>
                <a:gd name="T79" fmla="*/ 32 h 88"/>
                <a:gd name="T80" fmla="*/ 52 w 53"/>
                <a:gd name="T81" fmla="*/ 23 h 88"/>
                <a:gd name="T82" fmla="*/ 52 w 53"/>
                <a:gd name="T83" fmla="*/ 2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 h="88">
                  <a:moveTo>
                    <a:pt x="52" y="23"/>
                  </a:moveTo>
                  <a:cubicBezTo>
                    <a:pt x="49" y="17"/>
                    <a:pt x="50" y="9"/>
                    <a:pt x="50" y="3"/>
                  </a:cubicBezTo>
                  <a:cubicBezTo>
                    <a:pt x="50" y="0"/>
                    <a:pt x="48" y="2"/>
                    <a:pt x="46" y="3"/>
                  </a:cubicBezTo>
                  <a:cubicBezTo>
                    <a:pt x="45" y="4"/>
                    <a:pt x="43" y="6"/>
                    <a:pt x="41" y="6"/>
                  </a:cubicBezTo>
                  <a:cubicBezTo>
                    <a:pt x="40" y="6"/>
                    <a:pt x="38" y="5"/>
                    <a:pt x="38" y="7"/>
                  </a:cubicBezTo>
                  <a:cubicBezTo>
                    <a:pt x="36" y="10"/>
                    <a:pt x="34" y="7"/>
                    <a:pt x="32" y="7"/>
                  </a:cubicBezTo>
                  <a:cubicBezTo>
                    <a:pt x="30" y="7"/>
                    <a:pt x="30" y="9"/>
                    <a:pt x="28" y="7"/>
                  </a:cubicBezTo>
                  <a:cubicBezTo>
                    <a:pt x="27" y="7"/>
                    <a:pt x="24" y="7"/>
                    <a:pt x="23" y="7"/>
                  </a:cubicBezTo>
                  <a:cubicBezTo>
                    <a:pt x="20" y="7"/>
                    <a:pt x="21" y="16"/>
                    <a:pt x="24" y="18"/>
                  </a:cubicBezTo>
                  <a:cubicBezTo>
                    <a:pt x="24" y="18"/>
                    <a:pt x="24" y="20"/>
                    <a:pt x="25" y="20"/>
                  </a:cubicBezTo>
                  <a:cubicBezTo>
                    <a:pt x="25" y="21"/>
                    <a:pt x="26" y="21"/>
                    <a:pt x="27" y="22"/>
                  </a:cubicBezTo>
                  <a:cubicBezTo>
                    <a:pt x="27" y="24"/>
                    <a:pt x="27" y="27"/>
                    <a:pt x="27" y="28"/>
                  </a:cubicBezTo>
                  <a:cubicBezTo>
                    <a:pt x="27" y="30"/>
                    <a:pt x="28" y="31"/>
                    <a:pt x="25" y="31"/>
                  </a:cubicBezTo>
                  <a:cubicBezTo>
                    <a:pt x="24" y="31"/>
                    <a:pt x="24" y="34"/>
                    <a:pt x="24" y="35"/>
                  </a:cubicBezTo>
                  <a:cubicBezTo>
                    <a:pt x="23" y="34"/>
                    <a:pt x="21" y="32"/>
                    <a:pt x="20" y="31"/>
                  </a:cubicBezTo>
                  <a:cubicBezTo>
                    <a:pt x="19" y="29"/>
                    <a:pt x="21" y="27"/>
                    <a:pt x="21" y="25"/>
                  </a:cubicBezTo>
                  <a:cubicBezTo>
                    <a:pt x="22" y="20"/>
                    <a:pt x="19" y="24"/>
                    <a:pt x="16" y="22"/>
                  </a:cubicBezTo>
                  <a:cubicBezTo>
                    <a:pt x="15" y="21"/>
                    <a:pt x="15" y="19"/>
                    <a:pt x="13" y="20"/>
                  </a:cubicBezTo>
                  <a:cubicBezTo>
                    <a:pt x="9" y="22"/>
                    <a:pt x="6" y="23"/>
                    <a:pt x="2" y="24"/>
                  </a:cubicBezTo>
                  <a:cubicBezTo>
                    <a:pt x="1" y="25"/>
                    <a:pt x="0" y="25"/>
                    <a:pt x="0" y="26"/>
                  </a:cubicBezTo>
                  <a:cubicBezTo>
                    <a:pt x="0" y="27"/>
                    <a:pt x="1" y="29"/>
                    <a:pt x="1" y="30"/>
                  </a:cubicBezTo>
                  <a:cubicBezTo>
                    <a:pt x="4" y="30"/>
                    <a:pt x="12" y="32"/>
                    <a:pt x="12" y="35"/>
                  </a:cubicBezTo>
                  <a:cubicBezTo>
                    <a:pt x="13" y="38"/>
                    <a:pt x="13" y="41"/>
                    <a:pt x="13" y="44"/>
                  </a:cubicBezTo>
                  <a:cubicBezTo>
                    <a:pt x="12" y="46"/>
                    <a:pt x="14" y="49"/>
                    <a:pt x="12" y="52"/>
                  </a:cubicBezTo>
                  <a:cubicBezTo>
                    <a:pt x="10" y="55"/>
                    <a:pt x="8" y="59"/>
                    <a:pt x="6" y="62"/>
                  </a:cubicBezTo>
                  <a:cubicBezTo>
                    <a:pt x="4" y="64"/>
                    <a:pt x="6" y="68"/>
                    <a:pt x="6" y="69"/>
                  </a:cubicBezTo>
                  <a:cubicBezTo>
                    <a:pt x="8" y="73"/>
                    <a:pt x="8" y="75"/>
                    <a:pt x="8" y="78"/>
                  </a:cubicBezTo>
                  <a:cubicBezTo>
                    <a:pt x="8" y="81"/>
                    <a:pt x="8" y="84"/>
                    <a:pt x="9" y="87"/>
                  </a:cubicBezTo>
                  <a:cubicBezTo>
                    <a:pt x="9" y="88"/>
                    <a:pt x="12" y="87"/>
                    <a:pt x="12" y="86"/>
                  </a:cubicBezTo>
                  <a:cubicBezTo>
                    <a:pt x="13" y="85"/>
                    <a:pt x="13" y="83"/>
                    <a:pt x="13" y="83"/>
                  </a:cubicBezTo>
                  <a:cubicBezTo>
                    <a:pt x="12" y="83"/>
                    <a:pt x="11" y="83"/>
                    <a:pt x="11" y="83"/>
                  </a:cubicBezTo>
                  <a:cubicBezTo>
                    <a:pt x="11" y="80"/>
                    <a:pt x="14" y="78"/>
                    <a:pt x="16" y="77"/>
                  </a:cubicBezTo>
                  <a:cubicBezTo>
                    <a:pt x="19" y="76"/>
                    <a:pt x="23" y="75"/>
                    <a:pt x="25" y="72"/>
                  </a:cubicBezTo>
                  <a:cubicBezTo>
                    <a:pt x="25" y="71"/>
                    <a:pt x="25" y="66"/>
                    <a:pt x="25" y="64"/>
                  </a:cubicBezTo>
                  <a:cubicBezTo>
                    <a:pt x="25" y="62"/>
                    <a:pt x="21" y="48"/>
                    <a:pt x="21" y="48"/>
                  </a:cubicBezTo>
                  <a:cubicBezTo>
                    <a:pt x="22" y="47"/>
                    <a:pt x="22" y="50"/>
                    <a:pt x="24" y="48"/>
                  </a:cubicBezTo>
                  <a:cubicBezTo>
                    <a:pt x="26" y="46"/>
                    <a:pt x="27" y="45"/>
                    <a:pt x="29" y="44"/>
                  </a:cubicBezTo>
                  <a:cubicBezTo>
                    <a:pt x="31" y="43"/>
                    <a:pt x="32" y="37"/>
                    <a:pt x="35" y="38"/>
                  </a:cubicBezTo>
                  <a:cubicBezTo>
                    <a:pt x="36" y="38"/>
                    <a:pt x="38" y="36"/>
                    <a:pt x="40" y="36"/>
                  </a:cubicBezTo>
                  <a:cubicBezTo>
                    <a:pt x="42" y="35"/>
                    <a:pt x="44" y="34"/>
                    <a:pt x="46" y="32"/>
                  </a:cubicBezTo>
                  <a:cubicBezTo>
                    <a:pt x="47" y="31"/>
                    <a:pt x="53" y="25"/>
                    <a:pt x="52" y="23"/>
                  </a:cubicBezTo>
                  <a:cubicBezTo>
                    <a:pt x="51" y="22"/>
                    <a:pt x="52" y="24"/>
                    <a:pt x="52" y="2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7" name="Freeform 730"/>
            <p:cNvSpPr>
              <a:spLocks/>
            </p:cNvSpPr>
            <p:nvPr/>
          </p:nvSpPr>
          <p:spPr bwMode="auto">
            <a:xfrm>
              <a:off x="6592259" y="4742709"/>
              <a:ext cx="74861" cy="176799"/>
            </a:xfrm>
            <a:custGeom>
              <a:avLst/>
              <a:gdLst>
                <a:gd name="T0" fmla="*/ 4 w 16"/>
                <a:gd name="T1" fmla="*/ 25 h 38"/>
                <a:gd name="T2" fmla="*/ 9 w 16"/>
                <a:gd name="T3" fmla="*/ 26 h 38"/>
                <a:gd name="T4" fmla="*/ 8 w 16"/>
                <a:gd name="T5" fmla="*/ 31 h 38"/>
                <a:gd name="T6" fmla="*/ 12 w 16"/>
                <a:gd name="T7" fmla="*/ 38 h 38"/>
                <a:gd name="T8" fmla="*/ 12 w 16"/>
                <a:gd name="T9" fmla="*/ 34 h 38"/>
                <a:gd name="T10" fmla="*/ 15 w 16"/>
                <a:gd name="T11" fmla="*/ 33 h 38"/>
                <a:gd name="T12" fmla="*/ 15 w 16"/>
                <a:gd name="T13" fmla="*/ 27 h 38"/>
                <a:gd name="T14" fmla="*/ 12 w 16"/>
                <a:gd name="T15" fmla="*/ 22 h 38"/>
                <a:gd name="T16" fmla="*/ 8 w 16"/>
                <a:gd name="T17" fmla="*/ 20 h 38"/>
                <a:gd name="T18" fmla="*/ 8 w 16"/>
                <a:gd name="T19" fmla="*/ 16 h 38"/>
                <a:gd name="T20" fmla="*/ 7 w 16"/>
                <a:gd name="T21" fmla="*/ 14 h 38"/>
                <a:gd name="T22" fmla="*/ 8 w 16"/>
                <a:gd name="T23" fmla="*/ 8 h 38"/>
                <a:gd name="T24" fmla="*/ 7 w 16"/>
                <a:gd name="T25" fmla="*/ 3 h 38"/>
                <a:gd name="T26" fmla="*/ 7 w 16"/>
                <a:gd name="T27" fmla="*/ 1 h 38"/>
                <a:gd name="T28" fmla="*/ 2 w 16"/>
                <a:gd name="T29" fmla="*/ 0 h 38"/>
                <a:gd name="T30" fmla="*/ 4 w 16"/>
                <a:gd name="T31" fmla="*/ 6 h 38"/>
                <a:gd name="T32" fmla="*/ 4 w 16"/>
                <a:gd name="T33" fmla="*/ 14 h 38"/>
                <a:gd name="T34" fmla="*/ 2 w 16"/>
                <a:gd name="T35" fmla="*/ 16 h 38"/>
                <a:gd name="T36" fmla="*/ 1 w 16"/>
                <a:gd name="T37" fmla="*/ 20 h 38"/>
                <a:gd name="T38" fmla="*/ 4 w 16"/>
                <a:gd name="T39" fmla="*/ 25 h 38"/>
                <a:gd name="T40" fmla="*/ 4 w 16"/>
                <a:gd name="T41" fmla="*/ 25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 h="38">
                  <a:moveTo>
                    <a:pt x="4" y="25"/>
                  </a:moveTo>
                  <a:cubicBezTo>
                    <a:pt x="6" y="26"/>
                    <a:pt x="9" y="24"/>
                    <a:pt x="9" y="26"/>
                  </a:cubicBezTo>
                  <a:cubicBezTo>
                    <a:pt x="10" y="28"/>
                    <a:pt x="9" y="29"/>
                    <a:pt x="8" y="31"/>
                  </a:cubicBezTo>
                  <a:cubicBezTo>
                    <a:pt x="6" y="33"/>
                    <a:pt x="10" y="36"/>
                    <a:pt x="12" y="38"/>
                  </a:cubicBezTo>
                  <a:cubicBezTo>
                    <a:pt x="13" y="37"/>
                    <a:pt x="12" y="35"/>
                    <a:pt x="12" y="34"/>
                  </a:cubicBezTo>
                  <a:cubicBezTo>
                    <a:pt x="13" y="33"/>
                    <a:pt x="16" y="35"/>
                    <a:pt x="15" y="33"/>
                  </a:cubicBezTo>
                  <a:cubicBezTo>
                    <a:pt x="15" y="31"/>
                    <a:pt x="15" y="29"/>
                    <a:pt x="15" y="27"/>
                  </a:cubicBezTo>
                  <a:cubicBezTo>
                    <a:pt x="14" y="25"/>
                    <a:pt x="13" y="24"/>
                    <a:pt x="12" y="22"/>
                  </a:cubicBezTo>
                  <a:cubicBezTo>
                    <a:pt x="11" y="25"/>
                    <a:pt x="8" y="21"/>
                    <a:pt x="8" y="20"/>
                  </a:cubicBezTo>
                  <a:cubicBezTo>
                    <a:pt x="8" y="18"/>
                    <a:pt x="8" y="17"/>
                    <a:pt x="8" y="16"/>
                  </a:cubicBezTo>
                  <a:cubicBezTo>
                    <a:pt x="8" y="14"/>
                    <a:pt x="8" y="15"/>
                    <a:pt x="7" y="14"/>
                  </a:cubicBezTo>
                  <a:cubicBezTo>
                    <a:pt x="6" y="14"/>
                    <a:pt x="8" y="8"/>
                    <a:pt x="8" y="8"/>
                  </a:cubicBezTo>
                  <a:cubicBezTo>
                    <a:pt x="8" y="6"/>
                    <a:pt x="7" y="5"/>
                    <a:pt x="7" y="3"/>
                  </a:cubicBezTo>
                  <a:cubicBezTo>
                    <a:pt x="6" y="2"/>
                    <a:pt x="5" y="0"/>
                    <a:pt x="7" y="1"/>
                  </a:cubicBezTo>
                  <a:cubicBezTo>
                    <a:pt x="6" y="0"/>
                    <a:pt x="3" y="0"/>
                    <a:pt x="2" y="0"/>
                  </a:cubicBezTo>
                  <a:cubicBezTo>
                    <a:pt x="2" y="1"/>
                    <a:pt x="6" y="5"/>
                    <a:pt x="4" y="6"/>
                  </a:cubicBezTo>
                  <a:cubicBezTo>
                    <a:pt x="1" y="7"/>
                    <a:pt x="2" y="12"/>
                    <a:pt x="4" y="14"/>
                  </a:cubicBezTo>
                  <a:cubicBezTo>
                    <a:pt x="4" y="15"/>
                    <a:pt x="2" y="15"/>
                    <a:pt x="2" y="16"/>
                  </a:cubicBezTo>
                  <a:cubicBezTo>
                    <a:pt x="1" y="16"/>
                    <a:pt x="1" y="19"/>
                    <a:pt x="1" y="20"/>
                  </a:cubicBezTo>
                  <a:cubicBezTo>
                    <a:pt x="0" y="22"/>
                    <a:pt x="3" y="24"/>
                    <a:pt x="4" y="25"/>
                  </a:cubicBezTo>
                  <a:cubicBezTo>
                    <a:pt x="5" y="26"/>
                    <a:pt x="4" y="24"/>
                    <a:pt x="4" y="2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8" name="Freeform 731"/>
            <p:cNvSpPr>
              <a:spLocks/>
            </p:cNvSpPr>
            <p:nvPr/>
          </p:nvSpPr>
          <p:spPr bwMode="auto">
            <a:xfrm>
              <a:off x="6339008" y="4709261"/>
              <a:ext cx="280328" cy="234139"/>
            </a:xfrm>
            <a:custGeom>
              <a:avLst/>
              <a:gdLst>
                <a:gd name="T0" fmla="*/ 56 w 60"/>
                <a:gd name="T1" fmla="*/ 30 h 50"/>
                <a:gd name="T2" fmla="*/ 55 w 60"/>
                <a:gd name="T3" fmla="*/ 24 h 50"/>
                <a:gd name="T4" fmla="*/ 57 w 60"/>
                <a:gd name="T5" fmla="*/ 22 h 50"/>
                <a:gd name="T6" fmla="*/ 57 w 60"/>
                <a:gd name="T7" fmla="*/ 19 h 50"/>
                <a:gd name="T8" fmla="*/ 58 w 60"/>
                <a:gd name="T9" fmla="*/ 13 h 50"/>
                <a:gd name="T10" fmla="*/ 56 w 60"/>
                <a:gd name="T11" fmla="*/ 8 h 50"/>
                <a:gd name="T12" fmla="*/ 51 w 60"/>
                <a:gd name="T13" fmla="*/ 5 h 50"/>
                <a:gd name="T14" fmla="*/ 48 w 60"/>
                <a:gd name="T15" fmla="*/ 3 h 50"/>
                <a:gd name="T16" fmla="*/ 45 w 60"/>
                <a:gd name="T17" fmla="*/ 0 h 50"/>
                <a:gd name="T18" fmla="*/ 38 w 60"/>
                <a:gd name="T19" fmla="*/ 1 h 50"/>
                <a:gd name="T20" fmla="*/ 34 w 60"/>
                <a:gd name="T21" fmla="*/ 4 h 50"/>
                <a:gd name="T22" fmla="*/ 35 w 60"/>
                <a:gd name="T23" fmla="*/ 10 h 50"/>
                <a:gd name="T24" fmla="*/ 33 w 60"/>
                <a:gd name="T25" fmla="*/ 17 h 50"/>
                <a:gd name="T26" fmla="*/ 37 w 60"/>
                <a:gd name="T27" fmla="*/ 21 h 50"/>
                <a:gd name="T28" fmla="*/ 40 w 60"/>
                <a:gd name="T29" fmla="*/ 23 h 50"/>
                <a:gd name="T30" fmla="*/ 39 w 60"/>
                <a:gd name="T31" fmla="*/ 26 h 50"/>
                <a:gd name="T32" fmla="*/ 35 w 60"/>
                <a:gd name="T33" fmla="*/ 26 h 50"/>
                <a:gd name="T34" fmla="*/ 31 w 60"/>
                <a:gd name="T35" fmla="*/ 22 h 50"/>
                <a:gd name="T36" fmla="*/ 27 w 60"/>
                <a:gd name="T37" fmla="*/ 17 h 50"/>
                <a:gd name="T38" fmla="*/ 20 w 60"/>
                <a:gd name="T39" fmla="*/ 18 h 50"/>
                <a:gd name="T40" fmla="*/ 16 w 60"/>
                <a:gd name="T41" fmla="*/ 16 h 50"/>
                <a:gd name="T42" fmla="*/ 14 w 60"/>
                <a:gd name="T43" fmla="*/ 16 h 50"/>
                <a:gd name="T44" fmla="*/ 11 w 60"/>
                <a:gd name="T45" fmla="*/ 14 h 50"/>
                <a:gd name="T46" fmla="*/ 11 w 60"/>
                <a:gd name="T47" fmla="*/ 20 h 50"/>
                <a:gd name="T48" fmla="*/ 10 w 60"/>
                <a:gd name="T49" fmla="*/ 24 h 50"/>
                <a:gd name="T50" fmla="*/ 2 w 60"/>
                <a:gd name="T51" fmla="*/ 24 h 50"/>
                <a:gd name="T52" fmla="*/ 1 w 60"/>
                <a:gd name="T53" fmla="*/ 29 h 50"/>
                <a:gd name="T54" fmla="*/ 3 w 60"/>
                <a:gd name="T55" fmla="*/ 43 h 50"/>
                <a:gd name="T56" fmla="*/ 8 w 60"/>
                <a:gd name="T57" fmla="*/ 48 h 50"/>
                <a:gd name="T58" fmla="*/ 16 w 60"/>
                <a:gd name="T59" fmla="*/ 50 h 50"/>
                <a:gd name="T60" fmla="*/ 18 w 60"/>
                <a:gd name="T61" fmla="*/ 50 h 50"/>
                <a:gd name="T62" fmla="*/ 22 w 60"/>
                <a:gd name="T63" fmla="*/ 50 h 50"/>
                <a:gd name="T64" fmla="*/ 28 w 60"/>
                <a:gd name="T65" fmla="*/ 47 h 50"/>
                <a:gd name="T66" fmla="*/ 31 w 60"/>
                <a:gd name="T67" fmla="*/ 44 h 50"/>
                <a:gd name="T68" fmla="*/ 35 w 60"/>
                <a:gd name="T69" fmla="*/ 41 h 50"/>
                <a:gd name="T70" fmla="*/ 37 w 60"/>
                <a:gd name="T71" fmla="*/ 38 h 50"/>
                <a:gd name="T72" fmla="*/ 43 w 60"/>
                <a:gd name="T73" fmla="*/ 38 h 50"/>
                <a:gd name="T74" fmla="*/ 42 w 60"/>
                <a:gd name="T75" fmla="*/ 35 h 50"/>
                <a:gd name="T76" fmla="*/ 46 w 60"/>
                <a:gd name="T77" fmla="*/ 33 h 50"/>
                <a:gd name="T78" fmla="*/ 56 w 60"/>
                <a:gd name="T79" fmla="*/ 30 h 50"/>
                <a:gd name="T80" fmla="*/ 56 w 60"/>
                <a:gd name="T81" fmla="*/ 3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0" h="50">
                  <a:moveTo>
                    <a:pt x="56" y="30"/>
                  </a:moveTo>
                  <a:cubicBezTo>
                    <a:pt x="54" y="27"/>
                    <a:pt x="56" y="27"/>
                    <a:pt x="55" y="24"/>
                  </a:cubicBezTo>
                  <a:cubicBezTo>
                    <a:pt x="55" y="23"/>
                    <a:pt x="56" y="23"/>
                    <a:pt x="57" y="22"/>
                  </a:cubicBezTo>
                  <a:cubicBezTo>
                    <a:pt x="58" y="21"/>
                    <a:pt x="57" y="20"/>
                    <a:pt x="57" y="19"/>
                  </a:cubicBezTo>
                  <a:cubicBezTo>
                    <a:pt x="56" y="17"/>
                    <a:pt x="56" y="14"/>
                    <a:pt x="58" y="13"/>
                  </a:cubicBezTo>
                  <a:cubicBezTo>
                    <a:pt x="60" y="12"/>
                    <a:pt x="57" y="9"/>
                    <a:pt x="56" y="8"/>
                  </a:cubicBezTo>
                  <a:cubicBezTo>
                    <a:pt x="55" y="6"/>
                    <a:pt x="53" y="5"/>
                    <a:pt x="51" y="5"/>
                  </a:cubicBezTo>
                  <a:cubicBezTo>
                    <a:pt x="50" y="4"/>
                    <a:pt x="49" y="3"/>
                    <a:pt x="48" y="3"/>
                  </a:cubicBezTo>
                  <a:cubicBezTo>
                    <a:pt x="47" y="2"/>
                    <a:pt x="46" y="1"/>
                    <a:pt x="45" y="0"/>
                  </a:cubicBezTo>
                  <a:cubicBezTo>
                    <a:pt x="45" y="0"/>
                    <a:pt x="39" y="1"/>
                    <a:pt x="38" y="1"/>
                  </a:cubicBezTo>
                  <a:cubicBezTo>
                    <a:pt x="36" y="1"/>
                    <a:pt x="36" y="3"/>
                    <a:pt x="34" y="4"/>
                  </a:cubicBezTo>
                  <a:cubicBezTo>
                    <a:pt x="33" y="6"/>
                    <a:pt x="34" y="9"/>
                    <a:pt x="35" y="10"/>
                  </a:cubicBezTo>
                  <a:cubicBezTo>
                    <a:pt x="35" y="13"/>
                    <a:pt x="33" y="14"/>
                    <a:pt x="33" y="17"/>
                  </a:cubicBezTo>
                  <a:cubicBezTo>
                    <a:pt x="33" y="18"/>
                    <a:pt x="35" y="21"/>
                    <a:pt x="37" y="21"/>
                  </a:cubicBezTo>
                  <a:cubicBezTo>
                    <a:pt x="39" y="21"/>
                    <a:pt x="40" y="20"/>
                    <a:pt x="40" y="23"/>
                  </a:cubicBezTo>
                  <a:cubicBezTo>
                    <a:pt x="40" y="25"/>
                    <a:pt x="40" y="26"/>
                    <a:pt x="39" y="26"/>
                  </a:cubicBezTo>
                  <a:cubicBezTo>
                    <a:pt x="37" y="27"/>
                    <a:pt x="36" y="28"/>
                    <a:pt x="35" y="26"/>
                  </a:cubicBezTo>
                  <a:cubicBezTo>
                    <a:pt x="34" y="24"/>
                    <a:pt x="33" y="22"/>
                    <a:pt x="31" y="22"/>
                  </a:cubicBezTo>
                  <a:cubicBezTo>
                    <a:pt x="29" y="21"/>
                    <a:pt x="28" y="19"/>
                    <a:pt x="27" y="17"/>
                  </a:cubicBezTo>
                  <a:cubicBezTo>
                    <a:pt x="25" y="21"/>
                    <a:pt x="23" y="19"/>
                    <a:pt x="20" y="18"/>
                  </a:cubicBezTo>
                  <a:cubicBezTo>
                    <a:pt x="18" y="18"/>
                    <a:pt x="18" y="16"/>
                    <a:pt x="16" y="16"/>
                  </a:cubicBezTo>
                  <a:cubicBezTo>
                    <a:pt x="16" y="16"/>
                    <a:pt x="15" y="17"/>
                    <a:pt x="14" y="16"/>
                  </a:cubicBezTo>
                  <a:cubicBezTo>
                    <a:pt x="13" y="16"/>
                    <a:pt x="13" y="14"/>
                    <a:pt x="11" y="14"/>
                  </a:cubicBezTo>
                  <a:cubicBezTo>
                    <a:pt x="11" y="16"/>
                    <a:pt x="11" y="18"/>
                    <a:pt x="11" y="20"/>
                  </a:cubicBezTo>
                  <a:cubicBezTo>
                    <a:pt x="11" y="22"/>
                    <a:pt x="12" y="24"/>
                    <a:pt x="10" y="24"/>
                  </a:cubicBezTo>
                  <a:cubicBezTo>
                    <a:pt x="7" y="24"/>
                    <a:pt x="4" y="24"/>
                    <a:pt x="2" y="24"/>
                  </a:cubicBezTo>
                  <a:cubicBezTo>
                    <a:pt x="1" y="24"/>
                    <a:pt x="1" y="28"/>
                    <a:pt x="1" y="29"/>
                  </a:cubicBezTo>
                  <a:cubicBezTo>
                    <a:pt x="1" y="33"/>
                    <a:pt x="0" y="40"/>
                    <a:pt x="3" y="43"/>
                  </a:cubicBezTo>
                  <a:cubicBezTo>
                    <a:pt x="4" y="44"/>
                    <a:pt x="7" y="48"/>
                    <a:pt x="8" y="48"/>
                  </a:cubicBezTo>
                  <a:cubicBezTo>
                    <a:pt x="10" y="47"/>
                    <a:pt x="19" y="47"/>
                    <a:pt x="16" y="50"/>
                  </a:cubicBezTo>
                  <a:cubicBezTo>
                    <a:pt x="18" y="50"/>
                    <a:pt x="17" y="50"/>
                    <a:pt x="18" y="50"/>
                  </a:cubicBezTo>
                  <a:cubicBezTo>
                    <a:pt x="20" y="49"/>
                    <a:pt x="21" y="50"/>
                    <a:pt x="22" y="50"/>
                  </a:cubicBezTo>
                  <a:cubicBezTo>
                    <a:pt x="25" y="50"/>
                    <a:pt x="27" y="50"/>
                    <a:pt x="28" y="47"/>
                  </a:cubicBezTo>
                  <a:cubicBezTo>
                    <a:pt x="29" y="46"/>
                    <a:pt x="30" y="45"/>
                    <a:pt x="31" y="44"/>
                  </a:cubicBezTo>
                  <a:cubicBezTo>
                    <a:pt x="32" y="43"/>
                    <a:pt x="34" y="43"/>
                    <a:pt x="35" y="41"/>
                  </a:cubicBezTo>
                  <a:cubicBezTo>
                    <a:pt x="36" y="40"/>
                    <a:pt x="36" y="39"/>
                    <a:pt x="37" y="38"/>
                  </a:cubicBezTo>
                  <a:cubicBezTo>
                    <a:pt x="39" y="38"/>
                    <a:pt x="41" y="38"/>
                    <a:pt x="43" y="38"/>
                  </a:cubicBezTo>
                  <a:cubicBezTo>
                    <a:pt x="42" y="37"/>
                    <a:pt x="42" y="35"/>
                    <a:pt x="42" y="35"/>
                  </a:cubicBezTo>
                  <a:cubicBezTo>
                    <a:pt x="44" y="34"/>
                    <a:pt x="45" y="34"/>
                    <a:pt x="46" y="33"/>
                  </a:cubicBezTo>
                  <a:cubicBezTo>
                    <a:pt x="49" y="32"/>
                    <a:pt x="53" y="31"/>
                    <a:pt x="56" y="30"/>
                  </a:cubicBezTo>
                  <a:cubicBezTo>
                    <a:pt x="55" y="29"/>
                    <a:pt x="55" y="30"/>
                    <a:pt x="56" y="3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39" name="Freeform 732"/>
            <p:cNvSpPr>
              <a:spLocks/>
            </p:cNvSpPr>
            <p:nvPr/>
          </p:nvSpPr>
          <p:spPr bwMode="auto">
            <a:xfrm>
              <a:off x="6125578" y="4919507"/>
              <a:ext cx="297849" cy="294664"/>
            </a:xfrm>
            <a:custGeom>
              <a:avLst/>
              <a:gdLst>
                <a:gd name="T0" fmla="*/ 33 w 64"/>
                <a:gd name="T1" fmla="*/ 5 h 63"/>
                <a:gd name="T2" fmla="*/ 31 w 64"/>
                <a:gd name="T3" fmla="*/ 2 h 63"/>
                <a:gd name="T4" fmla="*/ 28 w 64"/>
                <a:gd name="T5" fmla="*/ 2 h 63"/>
                <a:gd name="T6" fmla="*/ 18 w 64"/>
                <a:gd name="T7" fmla="*/ 2 h 63"/>
                <a:gd name="T8" fmla="*/ 10 w 64"/>
                <a:gd name="T9" fmla="*/ 2 h 63"/>
                <a:gd name="T10" fmla="*/ 7 w 64"/>
                <a:gd name="T11" fmla="*/ 0 h 63"/>
                <a:gd name="T12" fmla="*/ 4 w 64"/>
                <a:gd name="T13" fmla="*/ 2 h 63"/>
                <a:gd name="T14" fmla="*/ 1 w 64"/>
                <a:gd name="T15" fmla="*/ 2 h 63"/>
                <a:gd name="T16" fmla="*/ 6 w 64"/>
                <a:gd name="T17" fmla="*/ 14 h 63"/>
                <a:gd name="T18" fmla="*/ 9 w 64"/>
                <a:gd name="T19" fmla="*/ 21 h 63"/>
                <a:gd name="T20" fmla="*/ 13 w 64"/>
                <a:gd name="T21" fmla="*/ 29 h 63"/>
                <a:gd name="T22" fmla="*/ 13 w 64"/>
                <a:gd name="T23" fmla="*/ 34 h 63"/>
                <a:gd name="T24" fmla="*/ 14 w 64"/>
                <a:gd name="T25" fmla="*/ 42 h 63"/>
                <a:gd name="T26" fmla="*/ 16 w 64"/>
                <a:gd name="T27" fmla="*/ 51 h 63"/>
                <a:gd name="T28" fmla="*/ 22 w 64"/>
                <a:gd name="T29" fmla="*/ 61 h 63"/>
                <a:gd name="T30" fmla="*/ 28 w 64"/>
                <a:gd name="T31" fmla="*/ 62 h 63"/>
                <a:gd name="T32" fmla="*/ 33 w 64"/>
                <a:gd name="T33" fmla="*/ 62 h 63"/>
                <a:gd name="T34" fmla="*/ 38 w 64"/>
                <a:gd name="T35" fmla="*/ 58 h 63"/>
                <a:gd name="T36" fmla="*/ 38 w 64"/>
                <a:gd name="T37" fmla="*/ 40 h 63"/>
                <a:gd name="T38" fmla="*/ 38 w 64"/>
                <a:gd name="T39" fmla="*/ 28 h 63"/>
                <a:gd name="T40" fmla="*/ 39 w 64"/>
                <a:gd name="T41" fmla="*/ 26 h 63"/>
                <a:gd name="T42" fmla="*/ 43 w 64"/>
                <a:gd name="T43" fmla="*/ 26 h 63"/>
                <a:gd name="T44" fmla="*/ 43 w 64"/>
                <a:gd name="T45" fmla="*/ 7 h 63"/>
                <a:gd name="T46" fmla="*/ 51 w 64"/>
                <a:gd name="T47" fmla="*/ 6 h 63"/>
                <a:gd name="T48" fmla="*/ 53 w 64"/>
                <a:gd name="T49" fmla="*/ 5 h 63"/>
                <a:gd name="T50" fmla="*/ 56 w 64"/>
                <a:gd name="T51" fmla="*/ 8 h 63"/>
                <a:gd name="T52" fmla="*/ 58 w 64"/>
                <a:gd name="T53" fmla="*/ 6 h 63"/>
                <a:gd name="T54" fmla="*/ 62 w 64"/>
                <a:gd name="T55" fmla="*/ 5 h 63"/>
                <a:gd name="T56" fmla="*/ 59 w 64"/>
                <a:gd name="T57" fmla="*/ 2 h 63"/>
                <a:gd name="T58" fmla="*/ 45 w 64"/>
                <a:gd name="T59" fmla="*/ 5 h 63"/>
                <a:gd name="T60" fmla="*/ 33 w 64"/>
                <a:gd name="T61" fmla="*/ 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63">
                  <a:moveTo>
                    <a:pt x="33" y="5"/>
                  </a:moveTo>
                  <a:cubicBezTo>
                    <a:pt x="32" y="5"/>
                    <a:pt x="31" y="2"/>
                    <a:pt x="31" y="2"/>
                  </a:cubicBezTo>
                  <a:cubicBezTo>
                    <a:pt x="30" y="2"/>
                    <a:pt x="29" y="2"/>
                    <a:pt x="28" y="2"/>
                  </a:cubicBezTo>
                  <a:cubicBezTo>
                    <a:pt x="25" y="2"/>
                    <a:pt x="21" y="2"/>
                    <a:pt x="18" y="2"/>
                  </a:cubicBezTo>
                  <a:cubicBezTo>
                    <a:pt x="15" y="2"/>
                    <a:pt x="13" y="2"/>
                    <a:pt x="10" y="2"/>
                  </a:cubicBezTo>
                  <a:cubicBezTo>
                    <a:pt x="9" y="2"/>
                    <a:pt x="9" y="0"/>
                    <a:pt x="7" y="0"/>
                  </a:cubicBezTo>
                  <a:cubicBezTo>
                    <a:pt x="6" y="0"/>
                    <a:pt x="5" y="2"/>
                    <a:pt x="4" y="2"/>
                  </a:cubicBezTo>
                  <a:cubicBezTo>
                    <a:pt x="3" y="2"/>
                    <a:pt x="2" y="2"/>
                    <a:pt x="1" y="2"/>
                  </a:cubicBezTo>
                  <a:cubicBezTo>
                    <a:pt x="0" y="7"/>
                    <a:pt x="4" y="9"/>
                    <a:pt x="6" y="14"/>
                  </a:cubicBezTo>
                  <a:cubicBezTo>
                    <a:pt x="7" y="16"/>
                    <a:pt x="8" y="19"/>
                    <a:pt x="9" y="21"/>
                  </a:cubicBezTo>
                  <a:cubicBezTo>
                    <a:pt x="10" y="24"/>
                    <a:pt x="12" y="26"/>
                    <a:pt x="13" y="29"/>
                  </a:cubicBezTo>
                  <a:cubicBezTo>
                    <a:pt x="13" y="30"/>
                    <a:pt x="13" y="33"/>
                    <a:pt x="13" y="34"/>
                  </a:cubicBezTo>
                  <a:cubicBezTo>
                    <a:pt x="13" y="37"/>
                    <a:pt x="14" y="39"/>
                    <a:pt x="14" y="42"/>
                  </a:cubicBezTo>
                  <a:cubicBezTo>
                    <a:pt x="15" y="45"/>
                    <a:pt x="15" y="48"/>
                    <a:pt x="16" y="51"/>
                  </a:cubicBezTo>
                  <a:cubicBezTo>
                    <a:pt x="17" y="55"/>
                    <a:pt x="20" y="58"/>
                    <a:pt x="22" y="61"/>
                  </a:cubicBezTo>
                  <a:cubicBezTo>
                    <a:pt x="25" y="58"/>
                    <a:pt x="25" y="60"/>
                    <a:pt x="28" y="62"/>
                  </a:cubicBezTo>
                  <a:cubicBezTo>
                    <a:pt x="29" y="63"/>
                    <a:pt x="32" y="63"/>
                    <a:pt x="33" y="62"/>
                  </a:cubicBezTo>
                  <a:cubicBezTo>
                    <a:pt x="36" y="62"/>
                    <a:pt x="38" y="61"/>
                    <a:pt x="38" y="58"/>
                  </a:cubicBezTo>
                  <a:cubicBezTo>
                    <a:pt x="38" y="52"/>
                    <a:pt x="38" y="46"/>
                    <a:pt x="38" y="40"/>
                  </a:cubicBezTo>
                  <a:cubicBezTo>
                    <a:pt x="38" y="36"/>
                    <a:pt x="38" y="32"/>
                    <a:pt x="38" y="28"/>
                  </a:cubicBezTo>
                  <a:cubicBezTo>
                    <a:pt x="38" y="27"/>
                    <a:pt x="38" y="26"/>
                    <a:pt x="39" y="26"/>
                  </a:cubicBezTo>
                  <a:cubicBezTo>
                    <a:pt x="39" y="26"/>
                    <a:pt x="43" y="26"/>
                    <a:pt x="43" y="26"/>
                  </a:cubicBezTo>
                  <a:cubicBezTo>
                    <a:pt x="43" y="20"/>
                    <a:pt x="43" y="13"/>
                    <a:pt x="43" y="7"/>
                  </a:cubicBezTo>
                  <a:cubicBezTo>
                    <a:pt x="46" y="8"/>
                    <a:pt x="48" y="6"/>
                    <a:pt x="51" y="6"/>
                  </a:cubicBezTo>
                  <a:cubicBezTo>
                    <a:pt x="51" y="5"/>
                    <a:pt x="52" y="5"/>
                    <a:pt x="53" y="5"/>
                  </a:cubicBezTo>
                  <a:cubicBezTo>
                    <a:pt x="53" y="5"/>
                    <a:pt x="55" y="8"/>
                    <a:pt x="56" y="8"/>
                  </a:cubicBezTo>
                  <a:cubicBezTo>
                    <a:pt x="57" y="7"/>
                    <a:pt x="56" y="6"/>
                    <a:pt x="58" y="6"/>
                  </a:cubicBezTo>
                  <a:cubicBezTo>
                    <a:pt x="59" y="6"/>
                    <a:pt x="60" y="5"/>
                    <a:pt x="62" y="5"/>
                  </a:cubicBezTo>
                  <a:cubicBezTo>
                    <a:pt x="64" y="4"/>
                    <a:pt x="60" y="2"/>
                    <a:pt x="59" y="2"/>
                  </a:cubicBezTo>
                  <a:cubicBezTo>
                    <a:pt x="54" y="2"/>
                    <a:pt x="50" y="5"/>
                    <a:pt x="45" y="5"/>
                  </a:cubicBezTo>
                  <a:cubicBezTo>
                    <a:pt x="41" y="5"/>
                    <a:pt x="37" y="5"/>
                    <a:pt x="33"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0" name="Freeform 733"/>
            <p:cNvSpPr>
              <a:spLocks/>
            </p:cNvSpPr>
            <p:nvPr/>
          </p:nvSpPr>
          <p:spPr bwMode="auto">
            <a:xfrm>
              <a:off x="6133541" y="4390707"/>
              <a:ext cx="425271" cy="444384"/>
            </a:xfrm>
            <a:custGeom>
              <a:avLst/>
              <a:gdLst>
                <a:gd name="T0" fmla="*/ 89 w 91"/>
                <a:gd name="T1" fmla="*/ 10 h 95"/>
                <a:gd name="T2" fmla="*/ 83 w 91"/>
                <a:gd name="T3" fmla="*/ 4 h 95"/>
                <a:gd name="T4" fmla="*/ 77 w 91"/>
                <a:gd name="T5" fmla="*/ 6 h 95"/>
                <a:gd name="T6" fmla="*/ 72 w 91"/>
                <a:gd name="T7" fmla="*/ 1 h 95"/>
                <a:gd name="T8" fmla="*/ 65 w 91"/>
                <a:gd name="T9" fmla="*/ 1 h 95"/>
                <a:gd name="T10" fmla="*/ 57 w 91"/>
                <a:gd name="T11" fmla="*/ 2 h 95"/>
                <a:gd name="T12" fmla="*/ 48 w 91"/>
                <a:gd name="T13" fmla="*/ 6 h 95"/>
                <a:gd name="T14" fmla="*/ 35 w 91"/>
                <a:gd name="T15" fmla="*/ 2 h 95"/>
                <a:gd name="T16" fmla="*/ 30 w 91"/>
                <a:gd name="T17" fmla="*/ 12 h 95"/>
                <a:gd name="T18" fmla="*/ 19 w 91"/>
                <a:gd name="T19" fmla="*/ 35 h 95"/>
                <a:gd name="T20" fmla="*/ 17 w 91"/>
                <a:gd name="T21" fmla="*/ 48 h 95"/>
                <a:gd name="T22" fmla="*/ 10 w 91"/>
                <a:gd name="T23" fmla="*/ 49 h 95"/>
                <a:gd name="T24" fmla="*/ 2 w 91"/>
                <a:gd name="T25" fmla="*/ 55 h 95"/>
                <a:gd name="T26" fmla="*/ 1 w 91"/>
                <a:gd name="T27" fmla="*/ 59 h 95"/>
                <a:gd name="T28" fmla="*/ 18 w 91"/>
                <a:gd name="T29" fmla="*/ 57 h 95"/>
                <a:gd name="T30" fmla="*/ 26 w 91"/>
                <a:gd name="T31" fmla="*/ 68 h 95"/>
                <a:gd name="T32" fmla="*/ 35 w 91"/>
                <a:gd name="T33" fmla="*/ 63 h 95"/>
                <a:gd name="T34" fmla="*/ 41 w 91"/>
                <a:gd name="T35" fmla="*/ 64 h 95"/>
                <a:gd name="T36" fmla="*/ 46 w 91"/>
                <a:gd name="T37" fmla="*/ 70 h 95"/>
                <a:gd name="T38" fmla="*/ 47 w 91"/>
                <a:gd name="T39" fmla="*/ 78 h 95"/>
                <a:gd name="T40" fmla="*/ 53 w 91"/>
                <a:gd name="T41" fmla="*/ 82 h 95"/>
                <a:gd name="T42" fmla="*/ 60 w 91"/>
                <a:gd name="T43" fmla="*/ 84 h 95"/>
                <a:gd name="T44" fmla="*/ 66 w 91"/>
                <a:gd name="T45" fmla="*/ 87 h 95"/>
                <a:gd name="T46" fmla="*/ 76 w 91"/>
                <a:gd name="T47" fmla="*/ 90 h 95"/>
                <a:gd name="T48" fmla="*/ 84 w 91"/>
                <a:gd name="T49" fmla="*/ 94 h 95"/>
                <a:gd name="T50" fmla="*/ 77 w 91"/>
                <a:gd name="T51" fmla="*/ 85 h 95"/>
                <a:gd name="T52" fmla="*/ 78 w 91"/>
                <a:gd name="T53" fmla="*/ 73 h 95"/>
                <a:gd name="T54" fmla="*/ 80 w 91"/>
                <a:gd name="T55" fmla="*/ 70 h 95"/>
                <a:gd name="T56" fmla="*/ 84 w 91"/>
                <a:gd name="T57" fmla="*/ 63 h 95"/>
                <a:gd name="T58" fmla="*/ 81 w 91"/>
                <a:gd name="T59" fmla="*/ 55 h 95"/>
                <a:gd name="T60" fmla="*/ 81 w 91"/>
                <a:gd name="T61" fmla="*/ 45 h 95"/>
                <a:gd name="T62" fmla="*/ 83 w 91"/>
                <a:gd name="T63" fmla="*/ 28 h 95"/>
                <a:gd name="T64" fmla="*/ 90 w 91"/>
                <a:gd name="T65" fmla="*/ 18 h 95"/>
                <a:gd name="T66" fmla="*/ 90 w 91"/>
                <a:gd name="T67" fmla="*/ 1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1" h="95">
                  <a:moveTo>
                    <a:pt x="90" y="15"/>
                  </a:moveTo>
                  <a:cubicBezTo>
                    <a:pt x="89" y="14"/>
                    <a:pt x="89" y="12"/>
                    <a:pt x="89" y="10"/>
                  </a:cubicBezTo>
                  <a:cubicBezTo>
                    <a:pt x="89" y="9"/>
                    <a:pt x="87" y="8"/>
                    <a:pt x="86" y="7"/>
                  </a:cubicBezTo>
                  <a:cubicBezTo>
                    <a:pt x="86" y="6"/>
                    <a:pt x="84" y="4"/>
                    <a:pt x="83" y="4"/>
                  </a:cubicBezTo>
                  <a:cubicBezTo>
                    <a:pt x="82" y="4"/>
                    <a:pt x="82" y="6"/>
                    <a:pt x="80" y="5"/>
                  </a:cubicBezTo>
                  <a:cubicBezTo>
                    <a:pt x="78" y="4"/>
                    <a:pt x="79" y="5"/>
                    <a:pt x="77" y="6"/>
                  </a:cubicBezTo>
                  <a:cubicBezTo>
                    <a:pt x="77" y="6"/>
                    <a:pt x="75" y="5"/>
                    <a:pt x="75" y="4"/>
                  </a:cubicBezTo>
                  <a:cubicBezTo>
                    <a:pt x="74" y="3"/>
                    <a:pt x="73" y="2"/>
                    <a:pt x="72" y="1"/>
                  </a:cubicBezTo>
                  <a:cubicBezTo>
                    <a:pt x="71" y="0"/>
                    <a:pt x="70" y="2"/>
                    <a:pt x="69" y="2"/>
                  </a:cubicBezTo>
                  <a:cubicBezTo>
                    <a:pt x="68" y="3"/>
                    <a:pt x="66" y="2"/>
                    <a:pt x="65" y="1"/>
                  </a:cubicBezTo>
                  <a:cubicBezTo>
                    <a:pt x="63" y="0"/>
                    <a:pt x="63" y="1"/>
                    <a:pt x="61" y="2"/>
                  </a:cubicBezTo>
                  <a:cubicBezTo>
                    <a:pt x="60" y="3"/>
                    <a:pt x="58" y="2"/>
                    <a:pt x="57" y="2"/>
                  </a:cubicBezTo>
                  <a:cubicBezTo>
                    <a:pt x="56" y="3"/>
                    <a:pt x="53" y="3"/>
                    <a:pt x="52" y="3"/>
                  </a:cubicBezTo>
                  <a:cubicBezTo>
                    <a:pt x="49" y="1"/>
                    <a:pt x="51" y="6"/>
                    <a:pt x="48" y="6"/>
                  </a:cubicBezTo>
                  <a:cubicBezTo>
                    <a:pt x="46" y="7"/>
                    <a:pt x="42" y="6"/>
                    <a:pt x="40" y="5"/>
                  </a:cubicBezTo>
                  <a:cubicBezTo>
                    <a:pt x="38" y="4"/>
                    <a:pt x="37" y="2"/>
                    <a:pt x="35" y="2"/>
                  </a:cubicBezTo>
                  <a:cubicBezTo>
                    <a:pt x="34" y="1"/>
                    <a:pt x="32" y="3"/>
                    <a:pt x="31" y="4"/>
                  </a:cubicBezTo>
                  <a:cubicBezTo>
                    <a:pt x="29" y="6"/>
                    <a:pt x="31" y="9"/>
                    <a:pt x="30" y="12"/>
                  </a:cubicBezTo>
                  <a:cubicBezTo>
                    <a:pt x="27" y="17"/>
                    <a:pt x="27" y="23"/>
                    <a:pt x="24" y="27"/>
                  </a:cubicBezTo>
                  <a:cubicBezTo>
                    <a:pt x="22" y="30"/>
                    <a:pt x="21" y="32"/>
                    <a:pt x="19" y="35"/>
                  </a:cubicBezTo>
                  <a:cubicBezTo>
                    <a:pt x="18" y="37"/>
                    <a:pt x="18" y="39"/>
                    <a:pt x="18" y="41"/>
                  </a:cubicBezTo>
                  <a:cubicBezTo>
                    <a:pt x="18" y="44"/>
                    <a:pt x="19" y="46"/>
                    <a:pt x="17" y="48"/>
                  </a:cubicBezTo>
                  <a:cubicBezTo>
                    <a:pt x="16" y="48"/>
                    <a:pt x="11" y="51"/>
                    <a:pt x="11" y="51"/>
                  </a:cubicBezTo>
                  <a:cubicBezTo>
                    <a:pt x="10" y="51"/>
                    <a:pt x="12" y="48"/>
                    <a:pt x="10" y="49"/>
                  </a:cubicBezTo>
                  <a:cubicBezTo>
                    <a:pt x="7" y="51"/>
                    <a:pt x="7" y="53"/>
                    <a:pt x="5" y="50"/>
                  </a:cubicBezTo>
                  <a:cubicBezTo>
                    <a:pt x="4" y="51"/>
                    <a:pt x="2" y="53"/>
                    <a:pt x="2" y="55"/>
                  </a:cubicBezTo>
                  <a:cubicBezTo>
                    <a:pt x="2" y="55"/>
                    <a:pt x="2" y="56"/>
                    <a:pt x="1" y="56"/>
                  </a:cubicBezTo>
                  <a:cubicBezTo>
                    <a:pt x="0" y="57"/>
                    <a:pt x="1" y="58"/>
                    <a:pt x="1" y="59"/>
                  </a:cubicBezTo>
                  <a:cubicBezTo>
                    <a:pt x="5" y="56"/>
                    <a:pt x="8" y="57"/>
                    <a:pt x="13" y="57"/>
                  </a:cubicBezTo>
                  <a:cubicBezTo>
                    <a:pt x="15" y="57"/>
                    <a:pt x="16" y="57"/>
                    <a:pt x="18" y="57"/>
                  </a:cubicBezTo>
                  <a:cubicBezTo>
                    <a:pt x="20" y="57"/>
                    <a:pt x="21" y="60"/>
                    <a:pt x="22" y="62"/>
                  </a:cubicBezTo>
                  <a:cubicBezTo>
                    <a:pt x="23" y="64"/>
                    <a:pt x="24" y="67"/>
                    <a:pt x="26" y="68"/>
                  </a:cubicBezTo>
                  <a:cubicBezTo>
                    <a:pt x="27" y="69"/>
                    <a:pt x="31" y="68"/>
                    <a:pt x="33" y="67"/>
                  </a:cubicBezTo>
                  <a:cubicBezTo>
                    <a:pt x="34" y="67"/>
                    <a:pt x="34" y="64"/>
                    <a:pt x="35" y="63"/>
                  </a:cubicBezTo>
                  <a:cubicBezTo>
                    <a:pt x="35" y="61"/>
                    <a:pt x="38" y="62"/>
                    <a:pt x="39" y="62"/>
                  </a:cubicBezTo>
                  <a:cubicBezTo>
                    <a:pt x="39" y="64"/>
                    <a:pt x="39" y="64"/>
                    <a:pt x="41" y="64"/>
                  </a:cubicBezTo>
                  <a:cubicBezTo>
                    <a:pt x="42" y="64"/>
                    <a:pt x="45" y="63"/>
                    <a:pt x="45" y="65"/>
                  </a:cubicBezTo>
                  <a:cubicBezTo>
                    <a:pt x="45" y="67"/>
                    <a:pt x="46" y="68"/>
                    <a:pt x="46" y="70"/>
                  </a:cubicBezTo>
                  <a:cubicBezTo>
                    <a:pt x="46" y="71"/>
                    <a:pt x="46" y="72"/>
                    <a:pt x="45" y="74"/>
                  </a:cubicBezTo>
                  <a:cubicBezTo>
                    <a:pt x="45" y="75"/>
                    <a:pt x="46" y="77"/>
                    <a:pt x="47" y="78"/>
                  </a:cubicBezTo>
                  <a:cubicBezTo>
                    <a:pt x="48" y="79"/>
                    <a:pt x="47" y="81"/>
                    <a:pt x="47" y="82"/>
                  </a:cubicBezTo>
                  <a:cubicBezTo>
                    <a:pt x="47" y="85"/>
                    <a:pt x="52" y="82"/>
                    <a:pt x="53" y="82"/>
                  </a:cubicBezTo>
                  <a:cubicBezTo>
                    <a:pt x="55" y="82"/>
                    <a:pt x="56" y="82"/>
                    <a:pt x="57" y="83"/>
                  </a:cubicBezTo>
                  <a:cubicBezTo>
                    <a:pt x="59" y="85"/>
                    <a:pt x="58" y="84"/>
                    <a:pt x="60" y="84"/>
                  </a:cubicBezTo>
                  <a:cubicBezTo>
                    <a:pt x="62" y="84"/>
                    <a:pt x="62" y="85"/>
                    <a:pt x="63" y="86"/>
                  </a:cubicBezTo>
                  <a:cubicBezTo>
                    <a:pt x="64" y="86"/>
                    <a:pt x="65" y="87"/>
                    <a:pt x="66" y="87"/>
                  </a:cubicBezTo>
                  <a:cubicBezTo>
                    <a:pt x="69" y="88"/>
                    <a:pt x="70" y="88"/>
                    <a:pt x="71" y="85"/>
                  </a:cubicBezTo>
                  <a:cubicBezTo>
                    <a:pt x="72" y="88"/>
                    <a:pt x="73" y="89"/>
                    <a:pt x="76" y="90"/>
                  </a:cubicBezTo>
                  <a:cubicBezTo>
                    <a:pt x="78" y="91"/>
                    <a:pt x="78" y="94"/>
                    <a:pt x="80" y="95"/>
                  </a:cubicBezTo>
                  <a:cubicBezTo>
                    <a:pt x="80" y="95"/>
                    <a:pt x="84" y="94"/>
                    <a:pt x="84" y="94"/>
                  </a:cubicBezTo>
                  <a:cubicBezTo>
                    <a:pt x="84" y="92"/>
                    <a:pt x="85" y="88"/>
                    <a:pt x="83" y="89"/>
                  </a:cubicBezTo>
                  <a:cubicBezTo>
                    <a:pt x="80" y="90"/>
                    <a:pt x="78" y="88"/>
                    <a:pt x="77" y="85"/>
                  </a:cubicBezTo>
                  <a:cubicBezTo>
                    <a:pt x="77" y="83"/>
                    <a:pt x="79" y="80"/>
                    <a:pt x="78" y="77"/>
                  </a:cubicBezTo>
                  <a:cubicBezTo>
                    <a:pt x="78" y="76"/>
                    <a:pt x="77" y="74"/>
                    <a:pt x="78" y="73"/>
                  </a:cubicBezTo>
                  <a:cubicBezTo>
                    <a:pt x="78" y="73"/>
                    <a:pt x="78" y="72"/>
                    <a:pt x="79" y="72"/>
                  </a:cubicBezTo>
                  <a:cubicBezTo>
                    <a:pt x="80" y="72"/>
                    <a:pt x="79" y="70"/>
                    <a:pt x="80" y="70"/>
                  </a:cubicBezTo>
                  <a:cubicBezTo>
                    <a:pt x="81" y="68"/>
                    <a:pt x="86" y="68"/>
                    <a:pt x="87" y="68"/>
                  </a:cubicBezTo>
                  <a:cubicBezTo>
                    <a:pt x="85" y="67"/>
                    <a:pt x="86" y="64"/>
                    <a:pt x="84" y="63"/>
                  </a:cubicBezTo>
                  <a:cubicBezTo>
                    <a:pt x="83" y="62"/>
                    <a:pt x="82" y="61"/>
                    <a:pt x="82" y="60"/>
                  </a:cubicBezTo>
                  <a:cubicBezTo>
                    <a:pt x="82" y="58"/>
                    <a:pt x="82" y="56"/>
                    <a:pt x="81" y="55"/>
                  </a:cubicBezTo>
                  <a:cubicBezTo>
                    <a:pt x="81" y="53"/>
                    <a:pt x="80" y="52"/>
                    <a:pt x="80" y="50"/>
                  </a:cubicBezTo>
                  <a:cubicBezTo>
                    <a:pt x="80" y="49"/>
                    <a:pt x="80" y="44"/>
                    <a:pt x="81" y="45"/>
                  </a:cubicBezTo>
                  <a:cubicBezTo>
                    <a:pt x="80" y="41"/>
                    <a:pt x="80" y="39"/>
                    <a:pt x="82" y="35"/>
                  </a:cubicBezTo>
                  <a:cubicBezTo>
                    <a:pt x="83" y="32"/>
                    <a:pt x="83" y="31"/>
                    <a:pt x="83" y="28"/>
                  </a:cubicBezTo>
                  <a:cubicBezTo>
                    <a:pt x="83" y="25"/>
                    <a:pt x="85" y="23"/>
                    <a:pt x="87" y="21"/>
                  </a:cubicBezTo>
                  <a:cubicBezTo>
                    <a:pt x="88" y="20"/>
                    <a:pt x="89" y="19"/>
                    <a:pt x="90" y="18"/>
                  </a:cubicBezTo>
                  <a:cubicBezTo>
                    <a:pt x="91" y="17"/>
                    <a:pt x="91" y="17"/>
                    <a:pt x="90" y="15"/>
                  </a:cubicBezTo>
                  <a:cubicBezTo>
                    <a:pt x="89" y="15"/>
                    <a:pt x="91" y="16"/>
                    <a:pt x="90" y="1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1" name="Freeform 734"/>
            <p:cNvSpPr>
              <a:spLocks/>
            </p:cNvSpPr>
            <p:nvPr/>
          </p:nvSpPr>
          <p:spPr bwMode="auto">
            <a:xfrm>
              <a:off x="6128762" y="4653515"/>
              <a:ext cx="262808" cy="294664"/>
            </a:xfrm>
            <a:custGeom>
              <a:avLst/>
              <a:gdLst>
                <a:gd name="T0" fmla="*/ 51 w 56"/>
                <a:gd name="T1" fmla="*/ 27 h 63"/>
                <a:gd name="T2" fmla="*/ 48 w 56"/>
                <a:gd name="T3" fmla="*/ 26 h 63"/>
                <a:gd name="T4" fmla="*/ 47 w 56"/>
                <a:gd name="T5" fmla="*/ 21 h 63"/>
                <a:gd name="T6" fmla="*/ 46 w 56"/>
                <a:gd name="T7" fmla="*/ 12 h 63"/>
                <a:gd name="T8" fmla="*/ 46 w 56"/>
                <a:gd name="T9" fmla="*/ 8 h 63"/>
                <a:gd name="T10" fmla="*/ 43 w 56"/>
                <a:gd name="T11" fmla="*/ 8 h 63"/>
                <a:gd name="T12" fmla="*/ 40 w 56"/>
                <a:gd name="T13" fmla="*/ 6 h 63"/>
                <a:gd name="T14" fmla="*/ 35 w 56"/>
                <a:gd name="T15" fmla="*/ 8 h 63"/>
                <a:gd name="T16" fmla="*/ 34 w 56"/>
                <a:gd name="T17" fmla="*/ 11 h 63"/>
                <a:gd name="T18" fmla="*/ 29 w 56"/>
                <a:gd name="T19" fmla="*/ 12 h 63"/>
                <a:gd name="T20" fmla="*/ 18 w 56"/>
                <a:gd name="T21" fmla="*/ 1 h 63"/>
                <a:gd name="T22" fmla="*/ 3 w 56"/>
                <a:gd name="T23" fmla="*/ 2 h 63"/>
                <a:gd name="T24" fmla="*/ 6 w 56"/>
                <a:gd name="T25" fmla="*/ 12 h 63"/>
                <a:gd name="T26" fmla="*/ 6 w 56"/>
                <a:gd name="T27" fmla="*/ 16 h 63"/>
                <a:gd name="T28" fmla="*/ 6 w 56"/>
                <a:gd name="T29" fmla="*/ 20 h 63"/>
                <a:gd name="T30" fmla="*/ 8 w 56"/>
                <a:gd name="T31" fmla="*/ 33 h 63"/>
                <a:gd name="T32" fmla="*/ 3 w 56"/>
                <a:gd name="T33" fmla="*/ 41 h 63"/>
                <a:gd name="T34" fmla="*/ 0 w 56"/>
                <a:gd name="T35" fmla="*/ 50 h 63"/>
                <a:gd name="T36" fmla="*/ 0 w 56"/>
                <a:gd name="T37" fmla="*/ 55 h 63"/>
                <a:gd name="T38" fmla="*/ 0 w 56"/>
                <a:gd name="T39" fmla="*/ 59 h 63"/>
                <a:gd name="T40" fmla="*/ 3 w 56"/>
                <a:gd name="T41" fmla="*/ 59 h 63"/>
                <a:gd name="T42" fmla="*/ 8 w 56"/>
                <a:gd name="T43" fmla="*/ 58 h 63"/>
                <a:gd name="T44" fmla="*/ 9 w 56"/>
                <a:gd name="T45" fmla="*/ 59 h 63"/>
                <a:gd name="T46" fmla="*/ 16 w 56"/>
                <a:gd name="T47" fmla="*/ 59 h 63"/>
                <a:gd name="T48" fmla="*/ 25 w 56"/>
                <a:gd name="T49" fmla="*/ 59 h 63"/>
                <a:gd name="T50" fmla="*/ 30 w 56"/>
                <a:gd name="T51" fmla="*/ 59 h 63"/>
                <a:gd name="T52" fmla="*/ 39 w 56"/>
                <a:gd name="T53" fmla="*/ 62 h 63"/>
                <a:gd name="T54" fmla="*/ 53 w 56"/>
                <a:gd name="T55" fmla="*/ 60 h 63"/>
                <a:gd name="T56" fmla="*/ 46 w 56"/>
                <a:gd name="T57" fmla="*/ 51 h 63"/>
                <a:gd name="T58" fmla="*/ 46 w 56"/>
                <a:gd name="T59" fmla="*/ 37 h 63"/>
                <a:gd name="T60" fmla="*/ 56 w 56"/>
                <a:gd name="T61" fmla="*/ 35 h 63"/>
                <a:gd name="T62" fmla="*/ 56 w 56"/>
                <a:gd name="T63" fmla="*/ 27 h 63"/>
                <a:gd name="T64" fmla="*/ 51 w 56"/>
                <a:gd name="T65" fmla="*/ 27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6" h="63">
                  <a:moveTo>
                    <a:pt x="51" y="27"/>
                  </a:moveTo>
                  <a:cubicBezTo>
                    <a:pt x="49" y="27"/>
                    <a:pt x="48" y="28"/>
                    <a:pt x="48" y="26"/>
                  </a:cubicBezTo>
                  <a:cubicBezTo>
                    <a:pt x="48" y="24"/>
                    <a:pt x="48" y="23"/>
                    <a:pt x="47" y="21"/>
                  </a:cubicBezTo>
                  <a:cubicBezTo>
                    <a:pt x="45" y="18"/>
                    <a:pt x="48" y="15"/>
                    <a:pt x="46" y="12"/>
                  </a:cubicBezTo>
                  <a:cubicBezTo>
                    <a:pt x="46" y="11"/>
                    <a:pt x="46" y="8"/>
                    <a:pt x="46" y="8"/>
                  </a:cubicBezTo>
                  <a:cubicBezTo>
                    <a:pt x="46" y="8"/>
                    <a:pt x="43" y="8"/>
                    <a:pt x="43" y="8"/>
                  </a:cubicBezTo>
                  <a:cubicBezTo>
                    <a:pt x="40" y="8"/>
                    <a:pt x="40" y="9"/>
                    <a:pt x="40" y="6"/>
                  </a:cubicBezTo>
                  <a:cubicBezTo>
                    <a:pt x="37" y="6"/>
                    <a:pt x="36" y="5"/>
                    <a:pt x="35" y="8"/>
                  </a:cubicBezTo>
                  <a:cubicBezTo>
                    <a:pt x="35" y="8"/>
                    <a:pt x="35" y="11"/>
                    <a:pt x="34" y="11"/>
                  </a:cubicBezTo>
                  <a:cubicBezTo>
                    <a:pt x="33" y="12"/>
                    <a:pt x="31" y="12"/>
                    <a:pt x="29" y="12"/>
                  </a:cubicBezTo>
                  <a:cubicBezTo>
                    <a:pt x="22" y="13"/>
                    <a:pt x="24" y="1"/>
                    <a:pt x="18" y="1"/>
                  </a:cubicBezTo>
                  <a:cubicBezTo>
                    <a:pt x="13" y="1"/>
                    <a:pt x="7" y="0"/>
                    <a:pt x="3" y="2"/>
                  </a:cubicBezTo>
                  <a:cubicBezTo>
                    <a:pt x="1" y="4"/>
                    <a:pt x="6" y="10"/>
                    <a:pt x="6" y="12"/>
                  </a:cubicBezTo>
                  <a:cubicBezTo>
                    <a:pt x="7" y="13"/>
                    <a:pt x="7" y="15"/>
                    <a:pt x="6" y="16"/>
                  </a:cubicBezTo>
                  <a:cubicBezTo>
                    <a:pt x="4" y="17"/>
                    <a:pt x="6" y="19"/>
                    <a:pt x="6" y="20"/>
                  </a:cubicBezTo>
                  <a:cubicBezTo>
                    <a:pt x="9" y="24"/>
                    <a:pt x="11" y="29"/>
                    <a:pt x="8" y="33"/>
                  </a:cubicBezTo>
                  <a:cubicBezTo>
                    <a:pt x="6" y="36"/>
                    <a:pt x="4" y="38"/>
                    <a:pt x="3" y="41"/>
                  </a:cubicBezTo>
                  <a:cubicBezTo>
                    <a:pt x="2" y="44"/>
                    <a:pt x="1" y="47"/>
                    <a:pt x="0" y="50"/>
                  </a:cubicBezTo>
                  <a:cubicBezTo>
                    <a:pt x="0" y="52"/>
                    <a:pt x="0" y="54"/>
                    <a:pt x="0" y="55"/>
                  </a:cubicBezTo>
                  <a:cubicBezTo>
                    <a:pt x="0" y="56"/>
                    <a:pt x="0" y="58"/>
                    <a:pt x="0" y="59"/>
                  </a:cubicBezTo>
                  <a:cubicBezTo>
                    <a:pt x="1" y="59"/>
                    <a:pt x="2" y="59"/>
                    <a:pt x="3" y="59"/>
                  </a:cubicBezTo>
                  <a:cubicBezTo>
                    <a:pt x="5" y="59"/>
                    <a:pt x="5" y="56"/>
                    <a:pt x="8" y="58"/>
                  </a:cubicBezTo>
                  <a:cubicBezTo>
                    <a:pt x="8" y="58"/>
                    <a:pt x="9" y="59"/>
                    <a:pt x="9" y="59"/>
                  </a:cubicBezTo>
                  <a:cubicBezTo>
                    <a:pt x="12" y="59"/>
                    <a:pt x="14" y="59"/>
                    <a:pt x="16" y="59"/>
                  </a:cubicBezTo>
                  <a:cubicBezTo>
                    <a:pt x="19" y="59"/>
                    <a:pt x="22" y="59"/>
                    <a:pt x="25" y="59"/>
                  </a:cubicBezTo>
                  <a:cubicBezTo>
                    <a:pt x="26" y="59"/>
                    <a:pt x="29" y="59"/>
                    <a:pt x="30" y="59"/>
                  </a:cubicBezTo>
                  <a:cubicBezTo>
                    <a:pt x="32" y="63"/>
                    <a:pt x="36" y="62"/>
                    <a:pt x="39" y="62"/>
                  </a:cubicBezTo>
                  <a:cubicBezTo>
                    <a:pt x="44" y="62"/>
                    <a:pt x="48" y="61"/>
                    <a:pt x="53" y="60"/>
                  </a:cubicBezTo>
                  <a:cubicBezTo>
                    <a:pt x="50" y="57"/>
                    <a:pt x="46" y="55"/>
                    <a:pt x="46" y="51"/>
                  </a:cubicBezTo>
                  <a:cubicBezTo>
                    <a:pt x="46" y="46"/>
                    <a:pt x="46" y="41"/>
                    <a:pt x="46" y="37"/>
                  </a:cubicBezTo>
                  <a:cubicBezTo>
                    <a:pt x="46" y="36"/>
                    <a:pt x="56" y="38"/>
                    <a:pt x="56" y="35"/>
                  </a:cubicBezTo>
                  <a:cubicBezTo>
                    <a:pt x="56" y="33"/>
                    <a:pt x="56" y="30"/>
                    <a:pt x="56" y="27"/>
                  </a:cubicBezTo>
                  <a:cubicBezTo>
                    <a:pt x="56" y="24"/>
                    <a:pt x="53" y="27"/>
                    <a:pt x="51" y="2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2" name="Freeform 735"/>
            <p:cNvSpPr>
              <a:spLocks/>
            </p:cNvSpPr>
            <p:nvPr/>
          </p:nvSpPr>
          <p:spPr bwMode="auto">
            <a:xfrm>
              <a:off x="6297597" y="4933843"/>
              <a:ext cx="215025" cy="224582"/>
            </a:xfrm>
            <a:custGeom>
              <a:avLst/>
              <a:gdLst>
                <a:gd name="T0" fmla="*/ 25 w 46"/>
                <a:gd name="T1" fmla="*/ 2 h 48"/>
                <a:gd name="T2" fmla="*/ 21 w 46"/>
                <a:gd name="T3" fmla="*/ 3 h 48"/>
                <a:gd name="T4" fmla="*/ 18 w 46"/>
                <a:gd name="T5" fmla="*/ 4 h 48"/>
                <a:gd name="T6" fmla="*/ 6 w 46"/>
                <a:gd name="T7" fmla="*/ 4 h 48"/>
                <a:gd name="T8" fmla="*/ 6 w 46"/>
                <a:gd name="T9" fmla="*/ 18 h 48"/>
                <a:gd name="T10" fmla="*/ 6 w 46"/>
                <a:gd name="T11" fmla="*/ 23 h 48"/>
                <a:gd name="T12" fmla="*/ 1 w 46"/>
                <a:gd name="T13" fmla="*/ 24 h 48"/>
                <a:gd name="T14" fmla="*/ 1 w 46"/>
                <a:gd name="T15" fmla="*/ 31 h 48"/>
                <a:gd name="T16" fmla="*/ 1 w 46"/>
                <a:gd name="T17" fmla="*/ 38 h 48"/>
                <a:gd name="T18" fmla="*/ 4 w 46"/>
                <a:gd name="T19" fmla="*/ 47 h 48"/>
                <a:gd name="T20" fmla="*/ 8 w 46"/>
                <a:gd name="T21" fmla="*/ 48 h 48"/>
                <a:gd name="T22" fmla="*/ 13 w 46"/>
                <a:gd name="T23" fmla="*/ 44 h 48"/>
                <a:gd name="T24" fmla="*/ 19 w 46"/>
                <a:gd name="T25" fmla="*/ 41 h 48"/>
                <a:gd name="T26" fmla="*/ 29 w 46"/>
                <a:gd name="T27" fmla="*/ 39 h 48"/>
                <a:gd name="T28" fmla="*/ 31 w 46"/>
                <a:gd name="T29" fmla="*/ 37 h 48"/>
                <a:gd name="T30" fmla="*/ 34 w 46"/>
                <a:gd name="T31" fmla="*/ 34 h 48"/>
                <a:gd name="T32" fmla="*/ 43 w 46"/>
                <a:gd name="T33" fmla="*/ 26 h 48"/>
                <a:gd name="T34" fmla="*/ 44 w 46"/>
                <a:gd name="T35" fmla="*/ 22 h 48"/>
                <a:gd name="T36" fmla="*/ 40 w 46"/>
                <a:gd name="T37" fmla="*/ 21 h 48"/>
                <a:gd name="T38" fmla="*/ 38 w 46"/>
                <a:gd name="T39" fmla="*/ 17 h 48"/>
                <a:gd name="T40" fmla="*/ 39 w 46"/>
                <a:gd name="T41" fmla="*/ 15 h 48"/>
                <a:gd name="T42" fmla="*/ 36 w 46"/>
                <a:gd name="T43" fmla="*/ 14 h 48"/>
                <a:gd name="T44" fmla="*/ 36 w 46"/>
                <a:gd name="T45" fmla="*/ 13 h 48"/>
                <a:gd name="T46" fmla="*/ 34 w 46"/>
                <a:gd name="T47" fmla="*/ 12 h 48"/>
                <a:gd name="T48" fmla="*/ 30 w 46"/>
                <a:gd name="T49" fmla="*/ 7 h 48"/>
                <a:gd name="T50" fmla="*/ 25 w 46"/>
                <a:gd name="T51" fmla="*/ 2 h 48"/>
                <a:gd name="T52" fmla="*/ 25 w 46"/>
                <a:gd name="T53" fmla="*/ 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6" h="48">
                  <a:moveTo>
                    <a:pt x="25" y="2"/>
                  </a:moveTo>
                  <a:cubicBezTo>
                    <a:pt x="24" y="3"/>
                    <a:pt x="22" y="3"/>
                    <a:pt x="21" y="3"/>
                  </a:cubicBezTo>
                  <a:cubicBezTo>
                    <a:pt x="19" y="3"/>
                    <a:pt x="20" y="6"/>
                    <a:pt x="18" y="4"/>
                  </a:cubicBezTo>
                  <a:cubicBezTo>
                    <a:pt x="15" y="0"/>
                    <a:pt x="10" y="5"/>
                    <a:pt x="6" y="4"/>
                  </a:cubicBezTo>
                  <a:cubicBezTo>
                    <a:pt x="6" y="9"/>
                    <a:pt x="6" y="14"/>
                    <a:pt x="6" y="18"/>
                  </a:cubicBezTo>
                  <a:cubicBezTo>
                    <a:pt x="6" y="19"/>
                    <a:pt x="7" y="23"/>
                    <a:pt x="6" y="23"/>
                  </a:cubicBezTo>
                  <a:cubicBezTo>
                    <a:pt x="5" y="24"/>
                    <a:pt x="1" y="22"/>
                    <a:pt x="1" y="24"/>
                  </a:cubicBezTo>
                  <a:cubicBezTo>
                    <a:pt x="1" y="26"/>
                    <a:pt x="1" y="29"/>
                    <a:pt x="1" y="31"/>
                  </a:cubicBezTo>
                  <a:cubicBezTo>
                    <a:pt x="1" y="33"/>
                    <a:pt x="0" y="36"/>
                    <a:pt x="1" y="38"/>
                  </a:cubicBezTo>
                  <a:cubicBezTo>
                    <a:pt x="5" y="39"/>
                    <a:pt x="6" y="44"/>
                    <a:pt x="4" y="47"/>
                  </a:cubicBezTo>
                  <a:cubicBezTo>
                    <a:pt x="4" y="48"/>
                    <a:pt x="8" y="48"/>
                    <a:pt x="8" y="48"/>
                  </a:cubicBezTo>
                  <a:cubicBezTo>
                    <a:pt x="10" y="48"/>
                    <a:pt x="11" y="46"/>
                    <a:pt x="13" y="44"/>
                  </a:cubicBezTo>
                  <a:cubicBezTo>
                    <a:pt x="15" y="42"/>
                    <a:pt x="15" y="39"/>
                    <a:pt x="19" y="41"/>
                  </a:cubicBezTo>
                  <a:cubicBezTo>
                    <a:pt x="23" y="43"/>
                    <a:pt x="27" y="44"/>
                    <a:pt x="29" y="39"/>
                  </a:cubicBezTo>
                  <a:cubicBezTo>
                    <a:pt x="29" y="38"/>
                    <a:pt x="29" y="37"/>
                    <a:pt x="31" y="37"/>
                  </a:cubicBezTo>
                  <a:cubicBezTo>
                    <a:pt x="33" y="37"/>
                    <a:pt x="34" y="35"/>
                    <a:pt x="34" y="34"/>
                  </a:cubicBezTo>
                  <a:cubicBezTo>
                    <a:pt x="36" y="31"/>
                    <a:pt x="40" y="28"/>
                    <a:pt x="43" y="26"/>
                  </a:cubicBezTo>
                  <a:cubicBezTo>
                    <a:pt x="45" y="25"/>
                    <a:pt x="46" y="24"/>
                    <a:pt x="44" y="22"/>
                  </a:cubicBezTo>
                  <a:cubicBezTo>
                    <a:pt x="43" y="21"/>
                    <a:pt x="40" y="22"/>
                    <a:pt x="40" y="21"/>
                  </a:cubicBezTo>
                  <a:cubicBezTo>
                    <a:pt x="39" y="20"/>
                    <a:pt x="38" y="19"/>
                    <a:pt x="38" y="17"/>
                  </a:cubicBezTo>
                  <a:cubicBezTo>
                    <a:pt x="38" y="17"/>
                    <a:pt x="39" y="16"/>
                    <a:pt x="39" y="15"/>
                  </a:cubicBezTo>
                  <a:cubicBezTo>
                    <a:pt x="38" y="15"/>
                    <a:pt x="37" y="15"/>
                    <a:pt x="36" y="14"/>
                  </a:cubicBezTo>
                  <a:cubicBezTo>
                    <a:pt x="36" y="14"/>
                    <a:pt x="37" y="13"/>
                    <a:pt x="36" y="13"/>
                  </a:cubicBezTo>
                  <a:cubicBezTo>
                    <a:pt x="35" y="13"/>
                    <a:pt x="35" y="12"/>
                    <a:pt x="34" y="12"/>
                  </a:cubicBezTo>
                  <a:cubicBezTo>
                    <a:pt x="32" y="11"/>
                    <a:pt x="31" y="10"/>
                    <a:pt x="30" y="7"/>
                  </a:cubicBezTo>
                  <a:cubicBezTo>
                    <a:pt x="30" y="6"/>
                    <a:pt x="27" y="2"/>
                    <a:pt x="25" y="2"/>
                  </a:cubicBezTo>
                  <a:cubicBezTo>
                    <a:pt x="25" y="2"/>
                    <a:pt x="26" y="2"/>
                    <a:pt x="25"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3" name="Freeform 736"/>
            <p:cNvSpPr>
              <a:spLocks/>
            </p:cNvSpPr>
            <p:nvPr/>
          </p:nvSpPr>
          <p:spPr bwMode="auto">
            <a:xfrm>
              <a:off x="6413869" y="4887651"/>
              <a:ext cx="183169" cy="162463"/>
            </a:xfrm>
            <a:custGeom>
              <a:avLst/>
              <a:gdLst>
                <a:gd name="T0" fmla="*/ 39 w 39"/>
                <a:gd name="T1" fmla="*/ 22 h 35"/>
                <a:gd name="T2" fmla="*/ 38 w 39"/>
                <a:gd name="T3" fmla="*/ 18 h 35"/>
                <a:gd name="T4" fmla="*/ 39 w 39"/>
                <a:gd name="T5" fmla="*/ 14 h 35"/>
                <a:gd name="T6" fmla="*/ 38 w 39"/>
                <a:gd name="T7" fmla="*/ 7 h 35"/>
                <a:gd name="T8" fmla="*/ 27 w 39"/>
                <a:gd name="T9" fmla="*/ 2 h 35"/>
                <a:gd name="T10" fmla="*/ 24 w 39"/>
                <a:gd name="T11" fmla="*/ 0 h 35"/>
                <a:gd name="T12" fmla="*/ 19 w 39"/>
                <a:gd name="T13" fmla="*/ 3 h 35"/>
                <a:gd name="T14" fmla="*/ 13 w 39"/>
                <a:gd name="T15" fmla="*/ 7 h 35"/>
                <a:gd name="T16" fmla="*/ 9 w 39"/>
                <a:gd name="T17" fmla="*/ 12 h 35"/>
                <a:gd name="T18" fmla="*/ 2 w 39"/>
                <a:gd name="T19" fmla="*/ 12 h 35"/>
                <a:gd name="T20" fmla="*/ 5 w 39"/>
                <a:gd name="T21" fmla="*/ 16 h 35"/>
                <a:gd name="T22" fmla="*/ 8 w 39"/>
                <a:gd name="T23" fmla="*/ 21 h 35"/>
                <a:gd name="T24" fmla="*/ 11 w 39"/>
                <a:gd name="T25" fmla="*/ 23 h 35"/>
                <a:gd name="T26" fmla="*/ 11 w 39"/>
                <a:gd name="T27" fmla="*/ 24 h 35"/>
                <a:gd name="T28" fmla="*/ 14 w 39"/>
                <a:gd name="T29" fmla="*/ 25 h 35"/>
                <a:gd name="T30" fmla="*/ 13 w 39"/>
                <a:gd name="T31" fmla="*/ 28 h 35"/>
                <a:gd name="T32" fmla="*/ 15 w 39"/>
                <a:gd name="T33" fmla="*/ 31 h 35"/>
                <a:gd name="T34" fmla="*/ 20 w 39"/>
                <a:gd name="T35" fmla="*/ 34 h 35"/>
                <a:gd name="T36" fmla="*/ 25 w 39"/>
                <a:gd name="T37" fmla="*/ 35 h 35"/>
                <a:gd name="T38" fmla="*/ 27 w 39"/>
                <a:gd name="T39" fmla="*/ 35 h 35"/>
                <a:gd name="T40" fmla="*/ 34 w 39"/>
                <a:gd name="T41" fmla="*/ 31 h 35"/>
                <a:gd name="T42" fmla="*/ 36 w 39"/>
                <a:gd name="T43" fmla="*/ 27 h 35"/>
                <a:gd name="T44" fmla="*/ 39 w 39"/>
                <a:gd name="T45" fmla="*/ 22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9" h="35">
                  <a:moveTo>
                    <a:pt x="39" y="22"/>
                  </a:moveTo>
                  <a:cubicBezTo>
                    <a:pt x="39" y="21"/>
                    <a:pt x="38" y="19"/>
                    <a:pt x="38" y="18"/>
                  </a:cubicBezTo>
                  <a:cubicBezTo>
                    <a:pt x="38" y="16"/>
                    <a:pt x="39" y="15"/>
                    <a:pt x="39" y="14"/>
                  </a:cubicBezTo>
                  <a:cubicBezTo>
                    <a:pt x="39" y="11"/>
                    <a:pt x="39" y="9"/>
                    <a:pt x="38" y="7"/>
                  </a:cubicBezTo>
                  <a:cubicBezTo>
                    <a:pt x="38" y="4"/>
                    <a:pt x="29" y="2"/>
                    <a:pt x="27" y="2"/>
                  </a:cubicBezTo>
                  <a:cubicBezTo>
                    <a:pt x="27" y="0"/>
                    <a:pt x="27" y="0"/>
                    <a:pt x="24" y="0"/>
                  </a:cubicBezTo>
                  <a:cubicBezTo>
                    <a:pt x="21" y="0"/>
                    <a:pt x="21" y="1"/>
                    <a:pt x="19" y="3"/>
                  </a:cubicBezTo>
                  <a:cubicBezTo>
                    <a:pt x="18" y="5"/>
                    <a:pt x="15" y="6"/>
                    <a:pt x="13" y="7"/>
                  </a:cubicBezTo>
                  <a:cubicBezTo>
                    <a:pt x="12" y="9"/>
                    <a:pt x="11" y="12"/>
                    <a:pt x="9" y="12"/>
                  </a:cubicBezTo>
                  <a:cubicBezTo>
                    <a:pt x="7" y="12"/>
                    <a:pt x="5" y="11"/>
                    <a:pt x="2" y="12"/>
                  </a:cubicBezTo>
                  <a:cubicBezTo>
                    <a:pt x="0" y="13"/>
                    <a:pt x="4" y="15"/>
                    <a:pt x="5" y="16"/>
                  </a:cubicBezTo>
                  <a:cubicBezTo>
                    <a:pt x="6" y="18"/>
                    <a:pt x="6" y="20"/>
                    <a:pt x="8" y="21"/>
                  </a:cubicBezTo>
                  <a:cubicBezTo>
                    <a:pt x="9" y="22"/>
                    <a:pt x="10" y="23"/>
                    <a:pt x="11" y="23"/>
                  </a:cubicBezTo>
                  <a:cubicBezTo>
                    <a:pt x="12" y="23"/>
                    <a:pt x="11" y="24"/>
                    <a:pt x="11" y="24"/>
                  </a:cubicBezTo>
                  <a:cubicBezTo>
                    <a:pt x="12" y="24"/>
                    <a:pt x="13" y="25"/>
                    <a:pt x="14" y="25"/>
                  </a:cubicBezTo>
                  <a:cubicBezTo>
                    <a:pt x="14" y="26"/>
                    <a:pt x="13" y="27"/>
                    <a:pt x="13" y="28"/>
                  </a:cubicBezTo>
                  <a:cubicBezTo>
                    <a:pt x="13" y="29"/>
                    <a:pt x="14" y="31"/>
                    <a:pt x="15" y="31"/>
                  </a:cubicBezTo>
                  <a:cubicBezTo>
                    <a:pt x="18" y="31"/>
                    <a:pt x="19" y="31"/>
                    <a:pt x="20" y="34"/>
                  </a:cubicBezTo>
                  <a:cubicBezTo>
                    <a:pt x="21" y="35"/>
                    <a:pt x="23" y="34"/>
                    <a:pt x="25" y="35"/>
                  </a:cubicBezTo>
                  <a:cubicBezTo>
                    <a:pt x="26" y="35"/>
                    <a:pt x="26" y="35"/>
                    <a:pt x="27" y="35"/>
                  </a:cubicBezTo>
                  <a:cubicBezTo>
                    <a:pt x="31" y="35"/>
                    <a:pt x="32" y="34"/>
                    <a:pt x="34" y="31"/>
                  </a:cubicBezTo>
                  <a:cubicBezTo>
                    <a:pt x="35" y="30"/>
                    <a:pt x="36" y="28"/>
                    <a:pt x="36" y="27"/>
                  </a:cubicBezTo>
                  <a:cubicBezTo>
                    <a:pt x="37" y="25"/>
                    <a:pt x="39" y="24"/>
                    <a:pt x="39"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4" name="Freeform 737"/>
            <p:cNvSpPr>
              <a:spLocks/>
            </p:cNvSpPr>
            <p:nvPr/>
          </p:nvSpPr>
          <p:spPr bwMode="auto">
            <a:xfrm>
              <a:off x="6536512" y="5129753"/>
              <a:ext cx="46190" cy="52562"/>
            </a:xfrm>
            <a:custGeom>
              <a:avLst/>
              <a:gdLst>
                <a:gd name="T0" fmla="*/ 5 w 10"/>
                <a:gd name="T1" fmla="*/ 1 h 11"/>
                <a:gd name="T2" fmla="*/ 7 w 10"/>
                <a:gd name="T3" fmla="*/ 9 h 11"/>
                <a:gd name="T4" fmla="*/ 5 w 10"/>
                <a:gd name="T5" fmla="*/ 1 h 11"/>
                <a:gd name="T6" fmla="*/ 5 w 10"/>
                <a:gd name="T7" fmla="*/ 1 h 11"/>
              </a:gdLst>
              <a:ahLst/>
              <a:cxnLst>
                <a:cxn ang="0">
                  <a:pos x="T0" y="T1"/>
                </a:cxn>
                <a:cxn ang="0">
                  <a:pos x="T2" y="T3"/>
                </a:cxn>
                <a:cxn ang="0">
                  <a:pos x="T4" y="T5"/>
                </a:cxn>
                <a:cxn ang="0">
                  <a:pos x="T6" y="T7"/>
                </a:cxn>
              </a:cxnLst>
              <a:rect l="0" t="0" r="r" b="b"/>
              <a:pathLst>
                <a:path w="10" h="11">
                  <a:moveTo>
                    <a:pt x="5" y="1"/>
                  </a:moveTo>
                  <a:cubicBezTo>
                    <a:pt x="0" y="2"/>
                    <a:pt x="3" y="11"/>
                    <a:pt x="7" y="9"/>
                  </a:cubicBezTo>
                  <a:cubicBezTo>
                    <a:pt x="10" y="8"/>
                    <a:pt x="9" y="0"/>
                    <a:pt x="5" y="1"/>
                  </a:cubicBezTo>
                  <a:cubicBezTo>
                    <a:pt x="3" y="1"/>
                    <a:pt x="6" y="1"/>
                    <a:pt x="5"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5" name="Freeform 738"/>
            <p:cNvSpPr>
              <a:spLocks noEditPoints="1"/>
            </p:cNvSpPr>
            <p:nvPr/>
          </p:nvSpPr>
          <p:spPr bwMode="auto">
            <a:xfrm>
              <a:off x="6222737" y="5045337"/>
              <a:ext cx="369523" cy="323332"/>
            </a:xfrm>
            <a:custGeom>
              <a:avLst/>
              <a:gdLst>
                <a:gd name="T0" fmla="*/ 74 w 79"/>
                <a:gd name="T1" fmla="*/ 27 h 69"/>
                <a:gd name="T2" fmla="*/ 69 w 79"/>
                <a:gd name="T3" fmla="*/ 22 h 69"/>
                <a:gd name="T4" fmla="*/ 72 w 79"/>
                <a:gd name="T5" fmla="*/ 19 h 69"/>
                <a:gd name="T6" fmla="*/ 75 w 79"/>
                <a:gd name="T7" fmla="*/ 20 h 69"/>
                <a:gd name="T8" fmla="*/ 75 w 79"/>
                <a:gd name="T9" fmla="*/ 11 h 69"/>
                <a:gd name="T10" fmla="*/ 73 w 79"/>
                <a:gd name="T11" fmla="*/ 7 h 69"/>
                <a:gd name="T12" fmla="*/ 72 w 79"/>
                <a:gd name="T13" fmla="*/ 1 h 69"/>
                <a:gd name="T14" fmla="*/ 66 w 79"/>
                <a:gd name="T15" fmla="*/ 1 h 69"/>
                <a:gd name="T16" fmla="*/ 60 w 79"/>
                <a:gd name="T17" fmla="*/ 2 h 69"/>
                <a:gd name="T18" fmla="*/ 55 w 79"/>
                <a:gd name="T19" fmla="*/ 5 h 69"/>
                <a:gd name="T20" fmla="*/ 51 w 79"/>
                <a:gd name="T21" fmla="*/ 8 h 69"/>
                <a:gd name="T22" fmla="*/ 49 w 79"/>
                <a:gd name="T23" fmla="*/ 12 h 69"/>
                <a:gd name="T24" fmla="*/ 45 w 79"/>
                <a:gd name="T25" fmla="*/ 14 h 69"/>
                <a:gd name="T26" fmla="*/ 44 w 79"/>
                <a:gd name="T27" fmla="*/ 17 h 69"/>
                <a:gd name="T28" fmla="*/ 34 w 79"/>
                <a:gd name="T29" fmla="*/ 17 h 69"/>
                <a:gd name="T30" fmla="*/ 28 w 79"/>
                <a:gd name="T31" fmla="*/ 21 h 69"/>
                <a:gd name="T32" fmla="*/ 24 w 79"/>
                <a:gd name="T33" fmla="*/ 24 h 69"/>
                <a:gd name="T34" fmla="*/ 20 w 79"/>
                <a:gd name="T35" fmla="*/ 23 h 69"/>
                <a:gd name="T36" fmla="*/ 17 w 79"/>
                <a:gd name="T37" fmla="*/ 14 h 69"/>
                <a:gd name="T38" fmla="*/ 17 w 79"/>
                <a:gd name="T39" fmla="*/ 29 h 69"/>
                <a:gd name="T40" fmla="*/ 17 w 79"/>
                <a:gd name="T41" fmla="*/ 33 h 69"/>
                <a:gd name="T42" fmla="*/ 9 w 79"/>
                <a:gd name="T43" fmla="*/ 35 h 69"/>
                <a:gd name="T44" fmla="*/ 6 w 79"/>
                <a:gd name="T45" fmla="*/ 34 h 69"/>
                <a:gd name="T46" fmla="*/ 2 w 79"/>
                <a:gd name="T47" fmla="*/ 33 h 69"/>
                <a:gd name="T48" fmla="*/ 3 w 79"/>
                <a:gd name="T49" fmla="*/ 40 h 69"/>
                <a:gd name="T50" fmla="*/ 5 w 79"/>
                <a:gd name="T51" fmla="*/ 45 h 69"/>
                <a:gd name="T52" fmla="*/ 9 w 79"/>
                <a:gd name="T53" fmla="*/ 56 h 69"/>
                <a:gd name="T54" fmla="*/ 8 w 79"/>
                <a:gd name="T55" fmla="*/ 60 h 69"/>
                <a:gd name="T56" fmla="*/ 9 w 79"/>
                <a:gd name="T57" fmla="*/ 62 h 69"/>
                <a:gd name="T58" fmla="*/ 10 w 79"/>
                <a:gd name="T59" fmla="*/ 66 h 69"/>
                <a:gd name="T60" fmla="*/ 11 w 79"/>
                <a:gd name="T61" fmla="*/ 64 h 69"/>
                <a:gd name="T62" fmla="*/ 15 w 79"/>
                <a:gd name="T63" fmla="*/ 68 h 69"/>
                <a:gd name="T64" fmla="*/ 21 w 79"/>
                <a:gd name="T65" fmla="*/ 66 h 69"/>
                <a:gd name="T66" fmla="*/ 26 w 79"/>
                <a:gd name="T67" fmla="*/ 65 h 69"/>
                <a:gd name="T68" fmla="*/ 31 w 79"/>
                <a:gd name="T69" fmla="*/ 64 h 69"/>
                <a:gd name="T70" fmla="*/ 38 w 79"/>
                <a:gd name="T71" fmla="*/ 64 h 69"/>
                <a:gd name="T72" fmla="*/ 39 w 79"/>
                <a:gd name="T73" fmla="*/ 64 h 69"/>
                <a:gd name="T74" fmla="*/ 41 w 79"/>
                <a:gd name="T75" fmla="*/ 63 h 69"/>
                <a:gd name="T76" fmla="*/ 42 w 79"/>
                <a:gd name="T77" fmla="*/ 62 h 69"/>
                <a:gd name="T78" fmla="*/ 44 w 79"/>
                <a:gd name="T79" fmla="*/ 65 h 69"/>
                <a:gd name="T80" fmla="*/ 46 w 79"/>
                <a:gd name="T81" fmla="*/ 62 h 69"/>
                <a:gd name="T82" fmla="*/ 57 w 79"/>
                <a:gd name="T83" fmla="*/ 56 h 69"/>
                <a:gd name="T84" fmla="*/ 65 w 79"/>
                <a:gd name="T85" fmla="*/ 48 h 69"/>
                <a:gd name="T86" fmla="*/ 72 w 79"/>
                <a:gd name="T87" fmla="*/ 37 h 69"/>
                <a:gd name="T88" fmla="*/ 77 w 79"/>
                <a:gd name="T89" fmla="*/ 33 h 69"/>
                <a:gd name="T90" fmla="*/ 79 w 79"/>
                <a:gd name="T91" fmla="*/ 25 h 69"/>
                <a:gd name="T92" fmla="*/ 76 w 79"/>
                <a:gd name="T93" fmla="*/ 25 h 69"/>
                <a:gd name="T94" fmla="*/ 74 w 79"/>
                <a:gd name="T95" fmla="*/ 27 h 69"/>
                <a:gd name="T96" fmla="*/ 62 w 79"/>
                <a:gd name="T97" fmla="*/ 39 h 69"/>
                <a:gd name="T98" fmla="*/ 61 w 79"/>
                <a:gd name="T99" fmla="*/ 41 h 69"/>
                <a:gd name="T100" fmla="*/ 57 w 79"/>
                <a:gd name="T101" fmla="*/ 43 h 69"/>
                <a:gd name="T102" fmla="*/ 55 w 79"/>
                <a:gd name="T103" fmla="*/ 44 h 69"/>
                <a:gd name="T104" fmla="*/ 52 w 79"/>
                <a:gd name="T105" fmla="*/ 41 h 69"/>
                <a:gd name="T106" fmla="*/ 56 w 79"/>
                <a:gd name="T107" fmla="*/ 35 h 69"/>
                <a:gd name="T108" fmla="*/ 60 w 79"/>
                <a:gd name="T109" fmla="*/ 35 h 69"/>
                <a:gd name="T110" fmla="*/ 62 w 79"/>
                <a:gd name="T111" fmla="*/ 39 h 69"/>
                <a:gd name="T112" fmla="*/ 62 w 79"/>
                <a:gd name="T113" fmla="*/ 3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9" h="69">
                  <a:moveTo>
                    <a:pt x="74" y="27"/>
                  </a:moveTo>
                  <a:cubicBezTo>
                    <a:pt x="71" y="27"/>
                    <a:pt x="68" y="24"/>
                    <a:pt x="69" y="22"/>
                  </a:cubicBezTo>
                  <a:cubicBezTo>
                    <a:pt x="69" y="20"/>
                    <a:pt x="71" y="19"/>
                    <a:pt x="72" y="19"/>
                  </a:cubicBezTo>
                  <a:cubicBezTo>
                    <a:pt x="73" y="19"/>
                    <a:pt x="74" y="20"/>
                    <a:pt x="75" y="20"/>
                  </a:cubicBezTo>
                  <a:cubicBezTo>
                    <a:pt x="75" y="17"/>
                    <a:pt x="76" y="14"/>
                    <a:pt x="75" y="11"/>
                  </a:cubicBezTo>
                  <a:cubicBezTo>
                    <a:pt x="74" y="10"/>
                    <a:pt x="73" y="8"/>
                    <a:pt x="73" y="7"/>
                  </a:cubicBezTo>
                  <a:cubicBezTo>
                    <a:pt x="72" y="5"/>
                    <a:pt x="72" y="3"/>
                    <a:pt x="72" y="1"/>
                  </a:cubicBezTo>
                  <a:cubicBezTo>
                    <a:pt x="70" y="2"/>
                    <a:pt x="67" y="1"/>
                    <a:pt x="66" y="1"/>
                  </a:cubicBezTo>
                  <a:cubicBezTo>
                    <a:pt x="63" y="0"/>
                    <a:pt x="61" y="0"/>
                    <a:pt x="60" y="2"/>
                  </a:cubicBezTo>
                  <a:cubicBezTo>
                    <a:pt x="58" y="3"/>
                    <a:pt x="56" y="3"/>
                    <a:pt x="55" y="5"/>
                  </a:cubicBezTo>
                  <a:cubicBezTo>
                    <a:pt x="54" y="6"/>
                    <a:pt x="52" y="7"/>
                    <a:pt x="51" y="8"/>
                  </a:cubicBezTo>
                  <a:cubicBezTo>
                    <a:pt x="50" y="9"/>
                    <a:pt x="50" y="11"/>
                    <a:pt x="49" y="12"/>
                  </a:cubicBezTo>
                  <a:cubicBezTo>
                    <a:pt x="48" y="14"/>
                    <a:pt x="46" y="12"/>
                    <a:pt x="45" y="14"/>
                  </a:cubicBezTo>
                  <a:cubicBezTo>
                    <a:pt x="44" y="15"/>
                    <a:pt x="45" y="16"/>
                    <a:pt x="44" y="17"/>
                  </a:cubicBezTo>
                  <a:cubicBezTo>
                    <a:pt x="42" y="21"/>
                    <a:pt x="37" y="18"/>
                    <a:pt x="34" y="17"/>
                  </a:cubicBezTo>
                  <a:cubicBezTo>
                    <a:pt x="31" y="15"/>
                    <a:pt x="30" y="19"/>
                    <a:pt x="28" y="21"/>
                  </a:cubicBezTo>
                  <a:cubicBezTo>
                    <a:pt x="27" y="22"/>
                    <a:pt x="26" y="24"/>
                    <a:pt x="24" y="24"/>
                  </a:cubicBezTo>
                  <a:cubicBezTo>
                    <a:pt x="24" y="24"/>
                    <a:pt x="20" y="24"/>
                    <a:pt x="20" y="23"/>
                  </a:cubicBezTo>
                  <a:cubicBezTo>
                    <a:pt x="22" y="20"/>
                    <a:pt x="21" y="15"/>
                    <a:pt x="17" y="14"/>
                  </a:cubicBezTo>
                  <a:cubicBezTo>
                    <a:pt x="17" y="19"/>
                    <a:pt x="17" y="24"/>
                    <a:pt x="17" y="29"/>
                  </a:cubicBezTo>
                  <a:cubicBezTo>
                    <a:pt x="17" y="29"/>
                    <a:pt x="18" y="32"/>
                    <a:pt x="17" y="33"/>
                  </a:cubicBezTo>
                  <a:cubicBezTo>
                    <a:pt x="14" y="35"/>
                    <a:pt x="13" y="36"/>
                    <a:pt x="9" y="35"/>
                  </a:cubicBezTo>
                  <a:cubicBezTo>
                    <a:pt x="8" y="35"/>
                    <a:pt x="7" y="35"/>
                    <a:pt x="6" y="34"/>
                  </a:cubicBezTo>
                  <a:cubicBezTo>
                    <a:pt x="5" y="32"/>
                    <a:pt x="4" y="31"/>
                    <a:pt x="2" y="33"/>
                  </a:cubicBezTo>
                  <a:cubicBezTo>
                    <a:pt x="0" y="35"/>
                    <a:pt x="2" y="38"/>
                    <a:pt x="3" y="40"/>
                  </a:cubicBezTo>
                  <a:cubicBezTo>
                    <a:pt x="4" y="41"/>
                    <a:pt x="5" y="43"/>
                    <a:pt x="5" y="45"/>
                  </a:cubicBezTo>
                  <a:cubicBezTo>
                    <a:pt x="7" y="49"/>
                    <a:pt x="11" y="51"/>
                    <a:pt x="9" y="56"/>
                  </a:cubicBezTo>
                  <a:cubicBezTo>
                    <a:pt x="8" y="58"/>
                    <a:pt x="7" y="58"/>
                    <a:pt x="8" y="60"/>
                  </a:cubicBezTo>
                  <a:cubicBezTo>
                    <a:pt x="9" y="61"/>
                    <a:pt x="9" y="62"/>
                    <a:pt x="9" y="62"/>
                  </a:cubicBezTo>
                  <a:cubicBezTo>
                    <a:pt x="10" y="63"/>
                    <a:pt x="9" y="65"/>
                    <a:pt x="10" y="66"/>
                  </a:cubicBezTo>
                  <a:cubicBezTo>
                    <a:pt x="10" y="66"/>
                    <a:pt x="10" y="64"/>
                    <a:pt x="11" y="64"/>
                  </a:cubicBezTo>
                  <a:cubicBezTo>
                    <a:pt x="11" y="64"/>
                    <a:pt x="14" y="67"/>
                    <a:pt x="15" y="68"/>
                  </a:cubicBezTo>
                  <a:cubicBezTo>
                    <a:pt x="17" y="69"/>
                    <a:pt x="19" y="66"/>
                    <a:pt x="21" y="66"/>
                  </a:cubicBezTo>
                  <a:cubicBezTo>
                    <a:pt x="23" y="65"/>
                    <a:pt x="25" y="67"/>
                    <a:pt x="26" y="65"/>
                  </a:cubicBezTo>
                  <a:cubicBezTo>
                    <a:pt x="28" y="64"/>
                    <a:pt x="29" y="64"/>
                    <a:pt x="31" y="64"/>
                  </a:cubicBezTo>
                  <a:cubicBezTo>
                    <a:pt x="33" y="64"/>
                    <a:pt x="35" y="64"/>
                    <a:pt x="38" y="64"/>
                  </a:cubicBezTo>
                  <a:cubicBezTo>
                    <a:pt x="38" y="64"/>
                    <a:pt x="39" y="64"/>
                    <a:pt x="39" y="64"/>
                  </a:cubicBezTo>
                  <a:cubicBezTo>
                    <a:pt x="40" y="64"/>
                    <a:pt x="40" y="63"/>
                    <a:pt x="41" y="63"/>
                  </a:cubicBezTo>
                  <a:cubicBezTo>
                    <a:pt x="41" y="63"/>
                    <a:pt x="41" y="62"/>
                    <a:pt x="42" y="62"/>
                  </a:cubicBezTo>
                  <a:cubicBezTo>
                    <a:pt x="42" y="63"/>
                    <a:pt x="42" y="65"/>
                    <a:pt x="44" y="65"/>
                  </a:cubicBezTo>
                  <a:cubicBezTo>
                    <a:pt x="44" y="65"/>
                    <a:pt x="43" y="61"/>
                    <a:pt x="46" y="62"/>
                  </a:cubicBezTo>
                  <a:cubicBezTo>
                    <a:pt x="50" y="63"/>
                    <a:pt x="54" y="59"/>
                    <a:pt x="57" y="56"/>
                  </a:cubicBezTo>
                  <a:cubicBezTo>
                    <a:pt x="60" y="54"/>
                    <a:pt x="62" y="51"/>
                    <a:pt x="65" y="48"/>
                  </a:cubicBezTo>
                  <a:cubicBezTo>
                    <a:pt x="68" y="45"/>
                    <a:pt x="69" y="41"/>
                    <a:pt x="72" y="37"/>
                  </a:cubicBezTo>
                  <a:cubicBezTo>
                    <a:pt x="73" y="36"/>
                    <a:pt x="76" y="35"/>
                    <a:pt x="77" y="33"/>
                  </a:cubicBezTo>
                  <a:cubicBezTo>
                    <a:pt x="78" y="31"/>
                    <a:pt x="79" y="27"/>
                    <a:pt x="79" y="25"/>
                  </a:cubicBezTo>
                  <a:cubicBezTo>
                    <a:pt x="78" y="25"/>
                    <a:pt x="77" y="25"/>
                    <a:pt x="76" y="25"/>
                  </a:cubicBezTo>
                  <a:cubicBezTo>
                    <a:pt x="75" y="25"/>
                    <a:pt x="75" y="27"/>
                    <a:pt x="74" y="27"/>
                  </a:cubicBezTo>
                  <a:close/>
                  <a:moveTo>
                    <a:pt x="62" y="39"/>
                  </a:moveTo>
                  <a:cubicBezTo>
                    <a:pt x="61" y="39"/>
                    <a:pt x="61" y="41"/>
                    <a:pt x="61" y="41"/>
                  </a:cubicBezTo>
                  <a:cubicBezTo>
                    <a:pt x="60" y="43"/>
                    <a:pt x="58" y="42"/>
                    <a:pt x="57" y="43"/>
                  </a:cubicBezTo>
                  <a:cubicBezTo>
                    <a:pt x="56" y="43"/>
                    <a:pt x="56" y="44"/>
                    <a:pt x="55" y="44"/>
                  </a:cubicBezTo>
                  <a:cubicBezTo>
                    <a:pt x="53" y="44"/>
                    <a:pt x="52" y="42"/>
                    <a:pt x="52" y="41"/>
                  </a:cubicBezTo>
                  <a:cubicBezTo>
                    <a:pt x="51" y="39"/>
                    <a:pt x="54" y="36"/>
                    <a:pt x="56" y="35"/>
                  </a:cubicBezTo>
                  <a:cubicBezTo>
                    <a:pt x="57" y="34"/>
                    <a:pt x="59" y="34"/>
                    <a:pt x="60" y="35"/>
                  </a:cubicBezTo>
                  <a:cubicBezTo>
                    <a:pt x="61" y="36"/>
                    <a:pt x="64" y="38"/>
                    <a:pt x="62" y="39"/>
                  </a:cubicBezTo>
                  <a:cubicBezTo>
                    <a:pt x="61" y="39"/>
                    <a:pt x="63" y="38"/>
                    <a:pt x="62" y="39"/>
                  </a:cubicBezTo>
                  <a:close/>
                </a:path>
              </a:pathLst>
            </a:custGeom>
            <a:grpFill/>
            <a:ln w="9525"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6" name="Freeform 739"/>
            <p:cNvSpPr>
              <a:spLocks/>
            </p:cNvSpPr>
            <p:nvPr/>
          </p:nvSpPr>
          <p:spPr bwMode="auto">
            <a:xfrm>
              <a:off x="6461652" y="5199836"/>
              <a:ext cx="60525" cy="62119"/>
            </a:xfrm>
            <a:custGeom>
              <a:avLst/>
              <a:gdLst>
                <a:gd name="T0" fmla="*/ 11 w 13"/>
                <a:gd name="T1" fmla="*/ 4 h 13"/>
                <a:gd name="T2" fmla="*/ 3 w 13"/>
                <a:gd name="T3" fmla="*/ 3 h 13"/>
                <a:gd name="T4" fmla="*/ 2 w 13"/>
                <a:gd name="T5" fmla="*/ 9 h 13"/>
                <a:gd name="T6" fmla="*/ 7 w 13"/>
                <a:gd name="T7" fmla="*/ 9 h 13"/>
                <a:gd name="T8" fmla="*/ 11 w 13"/>
                <a:gd name="T9" fmla="*/ 4 h 13"/>
                <a:gd name="T10" fmla="*/ 11 w 13"/>
                <a:gd name="T11" fmla="*/ 4 h 13"/>
              </a:gdLst>
              <a:ahLst/>
              <a:cxnLst>
                <a:cxn ang="0">
                  <a:pos x="T0" y="T1"/>
                </a:cxn>
                <a:cxn ang="0">
                  <a:pos x="T2" y="T3"/>
                </a:cxn>
                <a:cxn ang="0">
                  <a:pos x="T4" y="T5"/>
                </a:cxn>
                <a:cxn ang="0">
                  <a:pos x="T6" y="T7"/>
                </a:cxn>
                <a:cxn ang="0">
                  <a:pos x="T8" y="T9"/>
                </a:cxn>
                <a:cxn ang="0">
                  <a:pos x="T10" y="T11"/>
                </a:cxn>
              </a:cxnLst>
              <a:rect l="0" t="0" r="r" b="b"/>
              <a:pathLst>
                <a:path w="13" h="13">
                  <a:moveTo>
                    <a:pt x="11" y="4"/>
                  </a:moveTo>
                  <a:cubicBezTo>
                    <a:pt x="9" y="2"/>
                    <a:pt x="5" y="0"/>
                    <a:pt x="3" y="3"/>
                  </a:cubicBezTo>
                  <a:cubicBezTo>
                    <a:pt x="1" y="5"/>
                    <a:pt x="0" y="7"/>
                    <a:pt x="2" y="9"/>
                  </a:cubicBezTo>
                  <a:cubicBezTo>
                    <a:pt x="4" y="13"/>
                    <a:pt x="5" y="9"/>
                    <a:pt x="7" y="9"/>
                  </a:cubicBezTo>
                  <a:cubicBezTo>
                    <a:pt x="10" y="9"/>
                    <a:pt x="13" y="5"/>
                    <a:pt x="11" y="4"/>
                  </a:cubicBezTo>
                  <a:cubicBezTo>
                    <a:pt x="10" y="3"/>
                    <a:pt x="12" y="4"/>
                    <a:pt x="11"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7" name="Freeform 740"/>
            <p:cNvSpPr>
              <a:spLocks/>
            </p:cNvSpPr>
            <p:nvPr/>
          </p:nvSpPr>
          <p:spPr bwMode="auto">
            <a:xfrm>
              <a:off x="6133541" y="4620065"/>
              <a:ext cx="23891" cy="38226"/>
            </a:xfrm>
            <a:custGeom>
              <a:avLst/>
              <a:gdLst>
                <a:gd name="T0" fmla="*/ 2 w 5"/>
                <a:gd name="T1" fmla="*/ 5 h 8"/>
                <a:gd name="T2" fmla="*/ 5 w 5"/>
                <a:gd name="T3" fmla="*/ 1 h 8"/>
                <a:gd name="T4" fmla="*/ 1 w 5"/>
                <a:gd name="T5" fmla="*/ 3 h 8"/>
                <a:gd name="T6" fmla="*/ 0 w 5"/>
                <a:gd name="T7" fmla="*/ 8 h 8"/>
                <a:gd name="T8" fmla="*/ 2 w 5"/>
                <a:gd name="T9" fmla="*/ 5 h 8"/>
              </a:gdLst>
              <a:ahLst/>
              <a:cxnLst>
                <a:cxn ang="0">
                  <a:pos x="T0" y="T1"/>
                </a:cxn>
                <a:cxn ang="0">
                  <a:pos x="T2" y="T3"/>
                </a:cxn>
                <a:cxn ang="0">
                  <a:pos x="T4" y="T5"/>
                </a:cxn>
                <a:cxn ang="0">
                  <a:pos x="T6" y="T7"/>
                </a:cxn>
                <a:cxn ang="0">
                  <a:pos x="T8" y="T9"/>
                </a:cxn>
              </a:cxnLst>
              <a:rect l="0" t="0" r="r" b="b"/>
              <a:pathLst>
                <a:path w="5" h="8">
                  <a:moveTo>
                    <a:pt x="2" y="5"/>
                  </a:moveTo>
                  <a:cubicBezTo>
                    <a:pt x="2" y="4"/>
                    <a:pt x="4" y="2"/>
                    <a:pt x="5" y="1"/>
                  </a:cubicBezTo>
                  <a:cubicBezTo>
                    <a:pt x="4" y="0"/>
                    <a:pt x="2" y="2"/>
                    <a:pt x="1" y="3"/>
                  </a:cubicBezTo>
                  <a:cubicBezTo>
                    <a:pt x="0" y="4"/>
                    <a:pt x="0" y="6"/>
                    <a:pt x="0" y="8"/>
                  </a:cubicBezTo>
                  <a:cubicBezTo>
                    <a:pt x="2" y="7"/>
                    <a:pt x="2" y="6"/>
                    <a:pt x="2"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8" name="Freeform 741"/>
            <p:cNvSpPr>
              <a:spLocks/>
            </p:cNvSpPr>
            <p:nvPr/>
          </p:nvSpPr>
          <p:spPr bwMode="auto">
            <a:xfrm>
              <a:off x="6111241" y="4428933"/>
              <a:ext cx="162463" cy="210246"/>
            </a:xfrm>
            <a:custGeom>
              <a:avLst/>
              <a:gdLst>
                <a:gd name="T0" fmla="*/ 11 w 35"/>
                <a:gd name="T1" fmla="*/ 44 h 45"/>
                <a:gd name="T2" fmla="*/ 15 w 35"/>
                <a:gd name="T3" fmla="*/ 41 h 45"/>
                <a:gd name="T4" fmla="*/ 16 w 35"/>
                <a:gd name="T5" fmla="*/ 43 h 45"/>
                <a:gd name="T6" fmla="*/ 23 w 35"/>
                <a:gd name="T7" fmla="*/ 37 h 45"/>
                <a:gd name="T8" fmla="*/ 25 w 35"/>
                <a:gd name="T9" fmla="*/ 26 h 45"/>
                <a:gd name="T10" fmla="*/ 31 w 35"/>
                <a:gd name="T11" fmla="*/ 16 h 45"/>
                <a:gd name="T12" fmla="*/ 33 w 35"/>
                <a:gd name="T13" fmla="*/ 8 h 45"/>
                <a:gd name="T14" fmla="*/ 35 w 35"/>
                <a:gd name="T15" fmla="*/ 2 h 45"/>
                <a:gd name="T16" fmla="*/ 29 w 35"/>
                <a:gd name="T17" fmla="*/ 1 h 45"/>
                <a:gd name="T18" fmla="*/ 26 w 35"/>
                <a:gd name="T19" fmla="*/ 2 h 45"/>
                <a:gd name="T20" fmla="*/ 25 w 35"/>
                <a:gd name="T21" fmla="*/ 6 h 45"/>
                <a:gd name="T22" fmla="*/ 20 w 35"/>
                <a:gd name="T23" fmla="*/ 10 h 45"/>
                <a:gd name="T24" fmla="*/ 10 w 35"/>
                <a:gd name="T25" fmla="*/ 8 h 45"/>
                <a:gd name="T26" fmla="*/ 13 w 35"/>
                <a:gd name="T27" fmla="*/ 13 h 45"/>
                <a:gd name="T28" fmla="*/ 14 w 35"/>
                <a:gd name="T29" fmla="*/ 19 h 45"/>
                <a:gd name="T30" fmla="*/ 15 w 35"/>
                <a:gd name="T31" fmla="*/ 22 h 45"/>
                <a:gd name="T32" fmla="*/ 16 w 35"/>
                <a:gd name="T33" fmla="*/ 25 h 45"/>
                <a:gd name="T34" fmla="*/ 15 w 35"/>
                <a:gd name="T35" fmla="*/ 32 h 45"/>
                <a:gd name="T36" fmla="*/ 13 w 35"/>
                <a:gd name="T37" fmla="*/ 31 h 45"/>
                <a:gd name="T38" fmla="*/ 10 w 35"/>
                <a:gd name="T39" fmla="*/ 32 h 45"/>
                <a:gd name="T40" fmla="*/ 8 w 35"/>
                <a:gd name="T41" fmla="*/ 29 h 45"/>
                <a:gd name="T42" fmla="*/ 6 w 35"/>
                <a:gd name="T43" fmla="*/ 32 h 45"/>
                <a:gd name="T44" fmla="*/ 4 w 35"/>
                <a:gd name="T45" fmla="*/ 32 h 45"/>
                <a:gd name="T46" fmla="*/ 3 w 35"/>
                <a:gd name="T47" fmla="*/ 35 h 45"/>
                <a:gd name="T48" fmla="*/ 0 w 35"/>
                <a:gd name="T49" fmla="*/ 39 h 45"/>
                <a:gd name="T50" fmla="*/ 5 w 35"/>
                <a:gd name="T51" fmla="*/ 45 h 45"/>
                <a:gd name="T52" fmla="*/ 8 w 35"/>
                <a:gd name="T53" fmla="*/ 42 h 45"/>
                <a:gd name="T54" fmla="*/ 11 w 35"/>
                <a:gd name="T55" fmla="*/ 44 h 45"/>
                <a:gd name="T56" fmla="*/ 11 w 35"/>
                <a:gd name="T57" fmla="*/ 44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5" h="45">
                  <a:moveTo>
                    <a:pt x="11" y="44"/>
                  </a:moveTo>
                  <a:cubicBezTo>
                    <a:pt x="12" y="44"/>
                    <a:pt x="14" y="42"/>
                    <a:pt x="15" y="41"/>
                  </a:cubicBezTo>
                  <a:cubicBezTo>
                    <a:pt x="17" y="40"/>
                    <a:pt x="15" y="43"/>
                    <a:pt x="16" y="43"/>
                  </a:cubicBezTo>
                  <a:cubicBezTo>
                    <a:pt x="16" y="43"/>
                    <a:pt x="23" y="39"/>
                    <a:pt x="23" y="37"/>
                  </a:cubicBezTo>
                  <a:cubicBezTo>
                    <a:pt x="23" y="33"/>
                    <a:pt x="23" y="29"/>
                    <a:pt x="25" y="26"/>
                  </a:cubicBezTo>
                  <a:cubicBezTo>
                    <a:pt x="27" y="22"/>
                    <a:pt x="30" y="19"/>
                    <a:pt x="31" y="16"/>
                  </a:cubicBezTo>
                  <a:cubicBezTo>
                    <a:pt x="32" y="13"/>
                    <a:pt x="32" y="11"/>
                    <a:pt x="33" y="8"/>
                  </a:cubicBezTo>
                  <a:cubicBezTo>
                    <a:pt x="33" y="6"/>
                    <a:pt x="35" y="4"/>
                    <a:pt x="35" y="2"/>
                  </a:cubicBezTo>
                  <a:cubicBezTo>
                    <a:pt x="33" y="2"/>
                    <a:pt x="31" y="0"/>
                    <a:pt x="29" y="1"/>
                  </a:cubicBezTo>
                  <a:cubicBezTo>
                    <a:pt x="28" y="1"/>
                    <a:pt x="26" y="1"/>
                    <a:pt x="26" y="2"/>
                  </a:cubicBezTo>
                  <a:cubicBezTo>
                    <a:pt x="25" y="4"/>
                    <a:pt x="25" y="5"/>
                    <a:pt x="25" y="6"/>
                  </a:cubicBezTo>
                  <a:cubicBezTo>
                    <a:pt x="24" y="9"/>
                    <a:pt x="23" y="10"/>
                    <a:pt x="20" y="10"/>
                  </a:cubicBezTo>
                  <a:cubicBezTo>
                    <a:pt x="17" y="9"/>
                    <a:pt x="13" y="8"/>
                    <a:pt x="10" y="8"/>
                  </a:cubicBezTo>
                  <a:cubicBezTo>
                    <a:pt x="10" y="10"/>
                    <a:pt x="9" y="14"/>
                    <a:pt x="13" y="13"/>
                  </a:cubicBezTo>
                  <a:cubicBezTo>
                    <a:pt x="17" y="11"/>
                    <a:pt x="14" y="17"/>
                    <a:pt x="14" y="19"/>
                  </a:cubicBezTo>
                  <a:cubicBezTo>
                    <a:pt x="14" y="20"/>
                    <a:pt x="14" y="21"/>
                    <a:pt x="15" y="22"/>
                  </a:cubicBezTo>
                  <a:cubicBezTo>
                    <a:pt x="16" y="23"/>
                    <a:pt x="16" y="24"/>
                    <a:pt x="16" y="25"/>
                  </a:cubicBezTo>
                  <a:cubicBezTo>
                    <a:pt x="16" y="27"/>
                    <a:pt x="16" y="30"/>
                    <a:pt x="15" y="32"/>
                  </a:cubicBezTo>
                  <a:cubicBezTo>
                    <a:pt x="15" y="33"/>
                    <a:pt x="13" y="31"/>
                    <a:pt x="13" y="31"/>
                  </a:cubicBezTo>
                  <a:cubicBezTo>
                    <a:pt x="11" y="31"/>
                    <a:pt x="11" y="33"/>
                    <a:pt x="10" y="32"/>
                  </a:cubicBezTo>
                  <a:cubicBezTo>
                    <a:pt x="10" y="31"/>
                    <a:pt x="9" y="30"/>
                    <a:pt x="8" y="29"/>
                  </a:cubicBezTo>
                  <a:cubicBezTo>
                    <a:pt x="7" y="29"/>
                    <a:pt x="7" y="31"/>
                    <a:pt x="6" y="32"/>
                  </a:cubicBezTo>
                  <a:cubicBezTo>
                    <a:pt x="6" y="32"/>
                    <a:pt x="4" y="32"/>
                    <a:pt x="4" y="32"/>
                  </a:cubicBezTo>
                  <a:cubicBezTo>
                    <a:pt x="2" y="32"/>
                    <a:pt x="3" y="34"/>
                    <a:pt x="3" y="35"/>
                  </a:cubicBezTo>
                  <a:cubicBezTo>
                    <a:pt x="4" y="38"/>
                    <a:pt x="3" y="37"/>
                    <a:pt x="0" y="39"/>
                  </a:cubicBezTo>
                  <a:cubicBezTo>
                    <a:pt x="2" y="41"/>
                    <a:pt x="4" y="42"/>
                    <a:pt x="5" y="45"/>
                  </a:cubicBezTo>
                  <a:cubicBezTo>
                    <a:pt x="6" y="44"/>
                    <a:pt x="7" y="43"/>
                    <a:pt x="8" y="42"/>
                  </a:cubicBezTo>
                  <a:cubicBezTo>
                    <a:pt x="10" y="41"/>
                    <a:pt x="10" y="43"/>
                    <a:pt x="11" y="44"/>
                  </a:cubicBezTo>
                  <a:cubicBezTo>
                    <a:pt x="12" y="44"/>
                    <a:pt x="10" y="43"/>
                    <a:pt x="11" y="4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49" name="Freeform 742"/>
            <p:cNvSpPr>
              <a:spLocks/>
            </p:cNvSpPr>
            <p:nvPr/>
          </p:nvSpPr>
          <p:spPr bwMode="auto">
            <a:xfrm>
              <a:off x="6181324" y="4260099"/>
              <a:ext cx="297849" cy="210246"/>
            </a:xfrm>
            <a:custGeom>
              <a:avLst/>
              <a:gdLst>
                <a:gd name="T0" fmla="*/ 12 w 64"/>
                <a:gd name="T1" fmla="*/ 37 h 45"/>
                <a:gd name="T2" fmla="*/ 17 w 64"/>
                <a:gd name="T3" fmla="*/ 37 h 45"/>
                <a:gd name="T4" fmla="*/ 20 w 64"/>
                <a:gd name="T5" fmla="*/ 38 h 45"/>
                <a:gd name="T6" fmla="*/ 21 w 64"/>
                <a:gd name="T7" fmla="*/ 33 h 45"/>
                <a:gd name="T8" fmla="*/ 25 w 64"/>
                <a:gd name="T9" fmla="*/ 30 h 45"/>
                <a:gd name="T10" fmla="*/ 30 w 64"/>
                <a:gd name="T11" fmla="*/ 33 h 45"/>
                <a:gd name="T12" fmla="*/ 36 w 64"/>
                <a:gd name="T13" fmla="*/ 34 h 45"/>
                <a:gd name="T14" fmla="*/ 39 w 64"/>
                <a:gd name="T15" fmla="*/ 34 h 45"/>
                <a:gd name="T16" fmla="*/ 41 w 64"/>
                <a:gd name="T17" fmla="*/ 30 h 45"/>
                <a:gd name="T18" fmla="*/ 45 w 64"/>
                <a:gd name="T19" fmla="*/ 31 h 45"/>
                <a:gd name="T20" fmla="*/ 50 w 64"/>
                <a:gd name="T21" fmla="*/ 31 h 45"/>
                <a:gd name="T22" fmla="*/ 55 w 64"/>
                <a:gd name="T23" fmla="*/ 29 h 45"/>
                <a:gd name="T24" fmla="*/ 60 w 64"/>
                <a:gd name="T25" fmla="*/ 30 h 45"/>
                <a:gd name="T26" fmla="*/ 58 w 64"/>
                <a:gd name="T27" fmla="*/ 24 h 45"/>
                <a:gd name="T28" fmla="*/ 55 w 64"/>
                <a:gd name="T29" fmla="*/ 20 h 45"/>
                <a:gd name="T30" fmla="*/ 51 w 64"/>
                <a:gd name="T31" fmla="*/ 16 h 45"/>
                <a:gd name="T32" fmla="*/ 47 w 64"/>
                <a:gd name="T33" fmla="*/ 13 h 45"/>
                <a:gd name="T34" fmla="*/ 46 w 64"/>
                <a:gd name="T35" fmla="*/ 12 h 45"/>
                <a:gd name="T36" fmla="*/ 44 w 64"/>
                <a:gd name="T37" fmla="*/ 12 h 45"/>
                <a:gd name="T38" fmla="*/ 44 w 64"/>
                <a:gd name="T39" fmla="*/ 6 h 45"/>
                <a:gd name="T40" fmla="*/ 41 w 64"/>
                <a:gd name="T41" fmla="*/ 1 h 45"/>
                <a:gd name="T42" fmla="*/ 41 w 64"/>
                <a:gd name="T43" fmla="*/ 0 h 45"/>
                <a:gd name="T44" fmla="*/ 38 w 64"/>
                <a:gd name="T45" fmla="*/ 0 h 45"/>
                <a:gd name="T46" fmla="*/ 35 w 64"/>
                <a:gd name="T47" fmla="*/ 3 h 45"/>
                <a:gd name="T48" fmla="*/ 26 w 64"/>
                <a:gd name="T49" fmla="*/ 10 h 45"/>
                <a:gd name="T50" fmla="*/ 22 w 64"/>
                <a:gd name="T51" fmla="*/ 11 h 45"/>
                <a:gd name="T52" fmla="*/ 19 w 64"/>
                <a:gd name="T53" fmla="*/ 15 h 45"/>
                <a:gd name="T54" fmla="*/ 13 w 64"/>
                <a:gd name="T55" fmla="*/ 17 h 45"/>
                <a:gd name="T56" fmla="*/ 9 w 64"/>
                <a:gd name="T57" fmla="*/ 17 h 45"/>
                <a:gd name="T58" fmla="*/ 6 w 64"/>
                <a:gd name="T59" fmla="*/ 18 h 45"/>
                <a:gd name="T60" fmla="*/ 3 w 64"/>
                <a:gd name="T61" fmla="*/ 23 h 45"/>
                <a:gd name="T62" fmla="*/ 4 w 64"/>
                <a:gd name="T63" fmla="*/ 34 h 45"/>
                <a:gd name="T64" fmla="*/ 6 w 64"/>
                <a:gd name="T65" fmla="*/ 39 h 45"/>
                <a:gd name="T66" fmla="*/ 9 w 64"/>
                <a:gd name="T67" fmla="*/ 45 h 45"/>
                <a:gd name="T68" fmla="*/ 12 w 64"/>
                <a:gd name="T69" fmla="*/ 37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4" h="45">
                  <a:moveTo>
                    <a:pt x="12" y="37"/>
                  </a:moveTo>
                  <a:cubicBezTo>
                    <a:pt x="13" y="37"/>
                    <a:pt x="16" y="36"/>
                    <a:pt x="17" y="37"/>
                  </a:cubicBezTo>
                  <a:cubicBezTo>
                    <a:pt x="17" y="38"/>
                    <a:pt x="20" y="38"/>
                    <a:pt x="20" y="38"/>
                  </a:cubicBezTo>
                  <a:cubicBezTo>
                    <a:pt x="21" y="36"/>
                    <a:pt x="20" y="34"/>
                    <a:pt x="21" y="33"/>
                  </a:cubicBezTo>
                  <a:cubicBezTo>
                    <a:pt x="21" y="32"/>
                    <a:pt x="23" y="29"/>
                    <a:pt x="25" y="30"/>
                  </a:cubicBezTo>
                  <a:cubicBezTo>
                    <a:pt x="27" y="30"/>
                    <a:pt x="28" y="32"/>
                    <a:pt x="30" y="33"/>
                  </a:cubicBezTo>
                  <a:cubicBezTo>
                    <a:pt x="32" y="34"/>
                    <a:pt x="34" y="34"/>
                    <a:pt x="36" y="34"/>
                  </a:cubicBezTo>
                  <a:cubicBezTo>
                    <a:pt x="37" y="34"/>
                    <a:pt x="39" y="35"/>
                    <a:pt x="39" y="34"/>
                  </a:cubicBezTo>
                  <a:cubicBezTo>
                    <a:pt x="40" y="33"/>
                    <a:pt x="40" y="29"/>
                    <a:pt x="41" y="30"/>
                  </a:cubicBezTo>
                  <a:cubicBezTo>
                    <a:pt x="43" y="31"/>
                    <a:pt x="43" y="31"/>
                    <a:pt x="45" y="31"/>
                  </a:cubicBezTo>
                  <a:cubicBezTo>
                    <a:pt x="47" y="30"/>
                    <a:pt x="48" y="31"/>
                    <a:pt x="50" y="31"/>
                  </a:cubicBezTo>
                  <a:cubicBezTo>
                    <a:pt x="52" y="31"/>
                    <a:pt x="53" y="28"/>
                    <a:pt x="55" y="29"/>
                  </a:cubicBezTo>
                  <a:cubicBezTo>
                    <a:pt x="56" y="29"/>
                    <a:pt x="58" y="31"/>
                    <a:pt x="60" y="30"/>
                  </a:cubicBezTo>
                  <a:cubicBezTo>
                    <a:pt x="64" y="28"/>
                    <a:pt x="59" y="26"/>
                    <a:pt x="58" y="24"/>
                  </a:cubicBezTo>
                  <a:cubicBezTo>
                    <a:pt x="57" y="22"/>
                    <a:pt x="57" y="21"/>
                    <a:pt x="55" y="20"/>
                  </a:cubicBezTo>
                  <a:cubicBezTo>
                    <a:pt x="53" y="19"/>
                    <a:pt x="52" y="18"/>
                    <a:pt x="51" y="16"/>
                  </a:cubicBezTo>
                  <a:cubicBezTo>
                    <a:pt x="51" y="14"/>
                    <a:pt x="49" y="14"/>
                    <a:pt x="47" y="13"/>
                  </a:cubicBezTo>
                  <a:cubicBezTo>
                    <a:pt x="47" y="13"/>
                    <a:pt x="47" y="12"/>
                    <a:pt x="46" y="12"/>
                  </a:cubicBezTo>
                  <a:cubicBezTo>
                    <a:pt x="46" y="12"/>
                    <a:pt x="44" y="12"/>
                    <a:pt x="44" y="12"/>
                  </a:cubicBezTo>
                  <a:cubicBezTo>
                    <a:pt x="43" y="11"/>
                    <a:pt x="44" y="7"/>
                    <a:pt x="44" y="6"/>
                  </a:cubicBezTo>
                  <a:cubicBezTo>
                    <a:pt x="44" y="4"/>
                    <a:pt x="42" y="3"/>
                    <a:pt x="41" y="1"/>
                  </a:cubicBezTo>
                  <a:cubicBezTo>
                    <a:pt x="41" y="1"/>
                    <a:pt x="41" y="0"/>
                    <a:pt x="41" y="0"/>
                  </a:cubicBezTo>
                  <a:cubicBezTo>
                    <a:pt x="40" y="0"/>
                    <a:pt x="39" y="0"/>
                    <a:pt x="38" y="0"/>
                  </a:cubicBezTo>
                  <a:cubicBezTo>
                    <a:pt x="36" y="1"/>
                    <a:pt x="36" y="1"/>
                    <a:pt x="35" y="3"/>
                  </a:cubicBezTo>
                  <a:cubicBezTo>
                    <a:pt x="35" y="6"/>
                    <a:pt x="28" y="10"/>
                    <a:pt x="26" y="10"/>
                  </a:cubicBezTo>
                  <a:cubicBezTo>
                    <a:pt x="25" y="10"/>
                    <a:pt x="21" y="10"/>
                    <a:pt x="22" y="11"/>
                  </a:cubicBezTo>
                  <a:cubicBezTo>
                    <a:pt x="23" y="13"/>
                    <a:pt x="20" y="15"/>
                    <a:pt x="19" y="15"/>
                  </a:cubicBezTo>
                  <a:cubicBezTo>
                    <a:pt x="17" y="16"/>
                    <a:pt x="15" y="17"/>
                    <a:pt x="13" y="17"/>
                  </a:cubicBezTo>
                  <a:cubicBezTo>
                    <a:pt x="11" y="18"/>
                    <a:pt x="11" y="16"/>
                    <a:pt x="9" y="17"/>
                  </a:cubicBezTo>
                  <a:cubicBezTo>
                    <a:pt x="7" y="18"/>
                    <a:pt x="6" y="17"/>
                    <a:pt x="6" y="18"/>
                  </a:cubicBezTo>
                  <a:cubicBezTo>
                    <a:pt x="5" y="20"/>
                    <a:pt x="4" y="22"/>
                    <a:pt x="3" y="23"/>
                  </a:cubicBezTo>
                  <a:cubicBezTo>
                    <a:pt x="0" y="27"/>
                    <a:pt x="2" y="30"/>
                    <a:pt x="4" y="34"/>
                  </a:cubicBezTo>
                  <a:cubicBezTo>
                    <a:pt x="5" y="36"/>
                    <a:pt x="5" y="37"/>
                    <a:pt x="6" y="39"/>
                  </a:cubicBezTo>
                  <a:cubicBezTo>
                    <a:pt x="8" y="41"/>
                    <a:pt x="9" y="42"/>
                    <a:pt x="9" y="45"/>
                  </a:cubicBezTo>
                  <a:cubicBezTo>
                    <a:pt x="9" y="44"/>
                    <a:pt x="10" y="37"/>
                    <a:pt x="1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0" name="Freeform 743"/>
            <p:cNvSpPr>
              <a:spLocks/>
            </p:cNvSpPr>
            <p:nvPr/>
          </p:nvSpPr>
          <p:spPr bwMode="auto">
            <a:xfrm>
              <a:off x="5850027" y="3960658"/>
              <a:ext cx="546322" cy="383858"/>
            </a:xfrm>
            <a:custGeom>
              <a:avLst/>
              <a:gdLst>
                <a:gd name="T0" fmla="*/ 83 w 117"/>
                <a:gd name="T1" fmla="*/ 82 h 82"/>
                <a:gd name="T2" fmla="*/ 93 w 117"/>
                <a:gd name="T3" fmla="*/ 76 h 82"/>
                <a:gd name="T4" fmla="*/ 105 w 117"/>
                <a:gd name="T5" fmla="*/ 68 h 82"/>
                <a:gd name="T6" fmla="*/ 112 w 117"/>
                <a:gd name="T7" fmla="*/ 64 h 82"/>
                <a:gd name="T8" fmla="*/ 107 w 117"/>
                <a:gd name="T9" fmla="*/ 55 h 82"/>
                <a:gd name="T10" fmla="*/ 110 w 117"/>
                <a:gd name="T11" fmla="*/ 46 h 82"/>
                <a:gd name="T12" fmla="*/ 114 w 117"/>
                <a:gd name="T13" fmla="*/ 40 h 82"/>
                <a:gd name="T14" fmla="*/ 117 w 117"/>
                <a:gd name="T15" fmla="*/ 21 h 82"/>
                <a:gd name="T16" fmla="*/ 81 w 117"/>
                <a:gd name="T17" fmla="*/ 1 h 82"/>
                <a:gd name="T18" fmla="*/ 75 w 117"/>
                <a:gd name="T19" fmla="*/ 2 h 82"/>
                <a:gd name="T20" fmla="*/ 67 w 117"/>
                <a:gd name="T21" fmla="*/ 2 h 82"/>
                <a:gd name="T22" fmla="*/ 59 w 117"/>
                <a:gd name="T23" fmla="*/ 1 h 82"/>
                <a:gd name="T24" fmla="*/ 29 w 117"/>
                <a:gd name="T25" fmla="*/ 21 h 82"/>
                <a:gd name="T26" fmla="*/ 22 w 117"/>
                <a:gd name="T27" fmla="*/ 25 h 82"/>
                <a:gd name="T28" fmla="*/ 19 w 117"/>
                <a:gd name="T29" fmla="*/ 42 h 82"/>
                <a:gd name="T30" fmla="*/ 8 w 117"/>
                <a:gd name="T31" fmla="*/ 43 h 82"/>
                <a:gd name="T32" fmla="*/ 5 w 117"/>
                <a:gd name="T33" fmla="*/ 51 h 82"/>
                <a:gd name="T34" fmla="*/ 11 w 117"/>
                <a:gd name="T35" fmla="*/ 56 h 82"/>
                <a:gd name="T36" fmla="*/ 19 w 117"/>
                <a:gd name="T37" fmla="*/ 62 h 82"/>
                <a:gd name="T38" fmla="*/ 21 w 117"/>
                <a:gd name="T39" fmla="*/ 55 h 82"/>
                <a:gd name="T40" fmla="*/ 28 w 117"/>
                <a:gd name="T41" fmla="*/ 50 h 82"/>
                <a:gd name="T42" fmla="*/ 35 w 117"/>
                <a:gd name="T43" fmla="*/ 53 h 82"/>
                <a:gd name="T44" fmla="*/ 46 w 117"/>
                <a:gd name="T45" fmla="*/ 55 h 82"/>
                <a:gd name="T46" fmla="*/ 64 w 117"/>
                <a:gd name="T47" fmla="*/ 53 h 82"/>
                <a:gd name="T48" fmla="*/ 68 w 117"/>
                <a:gd name="T49" fmla="*/ 47 h 82"/>
                <a:gd name="T50" fmla="*/ 77 w 117"/>
                <a:gd name="T51" fmla="*/ 31 h 82"/>
                <a:gd name="T52" fmla="*/ 79 w 117"/>
                <a:gd name="T53" fmla="*/ 16 h 82"/>
                <a:gd name="T54" fmla="*/ 75 w 117"/>
                <a:gd name="T55" fmla="*/ 2 h 82"/>
                <a:gd name="T56" fmla="*/ 78 w 117"/>
                <a:gd name="T57" fmla="*/ 16 h 82"/>
                <a:gd name="T58" fmla="*/ 77 w 117"/>
                <a:gd name="T59" fmla="*/ 35 h 82"/>
                <a:gd name="T60" fmla="*/ 68 w 117"/>
                <a:gd name="T61" fmla="*/ 46 h 82"/>
                <a:gd name="T62" fmla="*/ 72 w 117"/>
                <a:gd name="T63" fmla="*/ 55 h 82"/>
                <a:gd name="T64" fmla="*/ 75 w 117"/>
                <a:gd name="T65" fmla="*/ 65 h 82"/>
                <a:gd name="T66" fmla="*/ 72 w 117"/>
                <a:gd name="T67" fmla="*/ 74 h 82"/>
                <a:gd name="T68" fmla="*/ 77 w 117"/>
                <a:gd name="T69" fmla="*/ 81 h 82"/>
                <a:gd name="T70" fmla="*/ 80 w 117"/>
                <a:gd name="T71" fmla="*/ 8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7" h="82">
                  <a:moveTo>
                    <a:pt x="80" y="81"/>
                  </a:moveTo>
                  <a:cubicBezTo>
                    <a:pt x="81" y="80"/>
                    <a:pt x="82" y="82"/>
                    <a:pt x="83" y="82"/>
                  </a:cubicBezTo>
                  <a:cubicBezTo>
                    <a:pt x="85" y="81"/>
                    <a:pt x="87" y="80"/>
                    <a:pt x="89" y="79"/>
                  </a:cubicBezTo>
                  <a:cubicBezTo>
                    <a:pt x="90" y="79"/>
                    <a:pt x="93" y="78"/>
                    <a:pt x="93" y="76"/>
                  </a:cubicBezTo>
                  <a:cubicBezTo>
                    <a:pt x="93" y="74"/>
                    <a:pt x="94" y="75"/>
                    <a:pt x="96" y="74"/>
                  </a:cubicBezTo>
                  <a:cubicBezTo>
                    <a:pt x="99" y="74"/>
                    <a:pt x="103" y="71"/>
                    <a:pt x="105" y="68"/>
                  </a:cubicBezTo>
                  <a:cubicBezTo>
                    <a:pt x="106" y="67"/>
                    <a:pt x="106" y="66"/>
                    <a:pt x="107" y="65"/>
                  </a:cubicBezTo>
                  <a:cubicBezTo>
                    <a:pt x="108" y="64"/>
                    <a:pt x="110" y="64"/>
                    <a:pt x="112" y="64"/>
                  </a:cubicBezTo>
                  <a:cubicBezTo>
                    <a:pt x="112" y="62"/>
                    <a:pt x="110" y="61"/>
                    <a:pt x="109" y="59"/>
                  </a:cubicBezTo>
                  <a:cubicBezTo>
                    <a:pt x="109" y="58"/>
                    <a:pt x="110" y="55"/>
                    <a:pt x="107" y="55"/>
                  </a:cubicBezTo>
                  <a:cubicBezTo>
                    <a:pt x="106" y="55"/>
                    <a:pt x="109" y="53"/>
                    <a:pt x="108" y="52"/>
                  </a:cubicBezTo>
                  <a:cubicBezTo>
                    <a:pt x="108" y="49"/>
                    <a:pt x="109" y="48"/>
                    <a:pt x="110" y="46"/>
                  </a:cubicBezTo>
                  <a:cubicBezTo>
                    <a:pt x="110" y="44"/>
                    <a:pt x="112" y="44"/>
                    <a:pt x="112" y="42"/>
                  </a:cubicBezTo>
                  <a:cubicBezTo>
                    <a:pt x="112" y="41"/>
                    <a:pt x="113" y="40"/>
                    <a:pt x="114" y="40"/>
                  </a:cubicBezTo>
                  <a:cubicBezTo>
                    <a:pt x="117" y="40"/>
                    <a:pt x="117" y="40"/>
                    <a:pt x="117" y="38"/>
                  </a:cubicBezTo>
                  <a:cubicBezTo>
                    <a:pt x="117" y="32"/>
                    <a:pt x="117" y="27"/>
                    <a:pt x="117" y="21"/>
                  </a:cubicBezTo>
                  <a:cubicBezTo>
                    <a:pt x="117" y="19"/>
                    <a:pt x="113" y="18"/>
                    <a:pt x="111" y="17"/>
                  </a:cubicBezTo>
                  <a:cubicBezTo>
                    <a:pt x="101" y="12"/>
                    <a:pt x="91" y="6"/>
                    <a:pt x="81" y="1"/>
                  </a:cubicBezTo>
                  <a:cubicBezTo>
                    <a:pt x="80" y="1"/>
                    <a:pt x="80" y="0"/>
                    <a:pt x="79" y="0"/>
                  </a:cubicBezTo>
                  <a:cubicBezTo>
                    <a:pt x="78" y="1"/>
                    <a:pt x="76" y="2"/>
                    <a:pt x="75" y="2"/>
                  </a:cubicBezTo>
                  <a:cubicBezTo>
                    <a:pt x="74" y="3"/>
                    <a:pt x="72" y="5"/>
                    <a:pt x="71" y="5"/>
                  </a:cubicBezTo>
                  <a:cubicBezTo>
                    <a:pt x="70" y="5"/>
                    <a:pt x="69" y="3"/>
                    <a:pt x="67" y="2"/>
                  </a:cubicBezTo>
                  <a:cubicBezTo>
                    <a:pt x="66" y="1"/>
                    <a:pt x="65" y="1"/>
                    <a:pt x="64" y="1"/>
                  </a:cubicBezTo>
                  <a:cubicBezTo>
                    <a:pt x="62" y="0"/>
                    <a:pt x="61" y="0"/>
                    <a:pt x="59" y="1"/>
                  </a:cubicBezTo>
                  <a:cubicBezTo>
                    <a:pt x="52" y="5"/>
                    <a:pt x="45" y="10"/>
                    <a:pt x="38" y="14"/>
                  </a:cubicBezTo>
                  <a:cubicBezTo>
                    <a:pt x="35" y="16"/>
                    <a:pt x="32" y="18"/>
                    <a:pt x="29" y="21"/>
                  </a:cubicBezTo>
                  <a:cubicBezTo>
                    <a:pt x="28" y="22"/>
                    <a:pt x="27" y="22"/>
                    <a:pt x="26" y="22"/>
                  </a:cubicBezTo>
                  <a:cubicBezTo>
                    <a:pt x="23" y="22"/>
                    <a:pt x="22" y="22"/>
                    <a:pt x="22" y="25"/>
                  </a:cubicBezTo>
                  <a:cubicBezTo>
                    <a:pt x="22" y="28"/>
                    <a:pt x="22" y="31"/>
                    <a:pt x="22" y="34"/>
                  </a:cubicBezTo>
                  <a:cubicBezTo>
                    <a:pt x="22" y="37"/>
                    <a:pt x="21" y="40"/>
                    <a:pt x="19" y="42"/>
                  </a:cubicBezTo>
                  <a:cubicBezTo>
                    <a:pt x="18" y="43"/>
                    <a:pt x="15" y="43"/>
                    <a:pt x="14" y="43"/>
                  </a:cubicBezTo>
                  <a:cubicBezTo>
                    <a:pt x="12" y="43"/>
                    <a:pt x="10" y="43"/>
                    <a:pt x="8" y="43"/>
                  </a:cubicBezTo>
                  <a:cubicBezTo>
                    <a:pt x="6" y="43"/>
                    <a:pt x="4" y="44"/>
                    <a:pt x="2" y="44"/>
                  </a:cubicBezTo>
                  <a:cubicBezTo>
                    <a:pt x="0" y="44"/>
                    <a:pt x="5" y="51"/>
                    <a:pt x="5" y="51"/>
                  </a:cubicBezTo>
                  <a:cubicBezTo>
                    <a:pt x="6" y="54"/>
                    <a:pt x="7" y="56"/>
                    <a:pt x="10" y="57"/>
                  </a:cubicBezTo>
                  <a:cubicBezTo>
                    <a:pt x="10" y="57"/>
                    <a:pt x="11" y="56"/>
                    <a:pt x="11" y="56"/>
                  </a:cubicBezTo>
                  <a:cubicBezTo>
                    <a:pt x="12" y="57"/>
                    <a:pt x="12" y="60"/>
                    <a:pt x="14" y="58"/>
                  </a:cubicBezTo>
                  <a:cubicBezTo>
                    <a:pt x="16" y="56"/>
                    <a:pt x="18" y="61"/>
                    <a:pt x="19" y="62"/>
                  </a:cubicBezTo>
                  <a:cubicBezTo>
                    <a:pt x="19" y="61"/>
                    <a:pt x="20" y="59"/>
                    <a:pt x="20" y="58"/>
                  </a:cubicBezTo>
                  <a:cubicBezTo>
                    <a:pt x="20" y="57"/>
                    <a:pt x="21" y="56"/>
                    <a:pt x="21" y="55"/>
                  </a:cubicBezTo>
                  <a:cubicBezTo>
                    <a:pt x="22" y="52"/>
                    <a:pt x="22" y="52"/>
                    <a:pt x="25" y="51"/>
                  </a:cubicBezTo>
                  <a:cubicBezTo>
                    <a:pt x="26" y="50"/>
                    <a:pt x="27" y="50"/>
                    <a:pt x="28" y="50"/>
                  </a:cubicBezTo>
                  <a:cubicBezTo>
                    <a:pt x="29" y="49"/>
                    <a:pt x="30" y="51"/>
                    <a:pt x="31" y="51"/>
                  </a:cubicBezTo>
                  <a:cubicBezTo>
                    <a:pt x="33" y="51"/>
                    <a:pt x="34" y="52"/>
                    <a:pt x="35" y="53"/>
                  </a:cubicBezTo>
                  <a:cubicBezTo>
                    <a:pt x="36" y="54"/>
                    <a:pt x="37" y="54"/>
                    <a:pt x="39" y="54"/>
                  </a:cubicBezTo>
                  <a:cubicBezTo>
                    <a:pt x="42" y="52"/>
                    <a:pt x="43" y="55"/>
                    <a:pt x="46" y="55"/>
                  </a:cubicBezTo>
                  <a:cubicBezTo>
                    <a:pt x="49" y="55"/>
                    <a:pt x="52" y="53"/>
                    <a:pt x="55" y="53"/>
                  </a:cubicBezTo>
                  <a:cubicBezTo>
                    <a:pt x="57" y="53"/>
                    <a:pt x="61" y="54"/>
                    <a:pt x="64" y="53"/>
                  </a:cubicBezTo>
                  <a:cubicBezTo>
                    <a:pt x="65" y="53"/>
                    <a:pt x="66" y="52"/>
                    <a:pt x="67" y="51"/>
                  </a:cubicBezTo>
                  <a:cubicBezTo>
                    <a:pt x="69" y="50"/>
                    <a:pt x="68" y="49"/>
                    <a:pt x="68" y="47"/>
                  </a:cubicBezTo>
                  <a:cubicBezTo>
                    <a:pt x="68" y="42"/>
                    <a:pt x="73" y="39"/>
                    <a:pt x="77" y="35"/>
                  </a:cubicBezTo>
                  <a:cubicBezTo>
                    <a:pt x="78" y="34"/>
                    <a:pt x="77" y="32"/>
                    <a:pt x="77" y="31"/>
                  </a:cubicBezTo>
                  <a:cubicBezTo>
                    <a:pt x="77" y="28"/>
                    <a:pt x="77" y="26"/>
                    <a:pt x="77" y="23"/>
                  </a:cubicBezTo>
                  <a:cubicBezTo>
                    <a:pt x="78" y="21"/>
                    <a:pt x="79" y="18"/>
                    <a:pt x="79" y="16"/>
                  </a:cubicBezTo>
                  <a:cubicBezTo>
                    <a:pt x="78" y="14"/>
                    <a:pt x="77" y="12"/>
                    <a:pt x="76" y="11"/>
                  </a:cubicBezTo>
                  <a:cubicBezTo>
                    <a:pt x="74" y="8"/>
                    <a:pt x="75" y="5"/>
                    <a:pt x="75" y="2"/>
                  </a:cubicBezTo>
                  <a:cubicBezTo>
                    <a:pt x="75" y="5"/>
                    <a:pt x="75" y="7"/>
                    <a:pt x="75" y="9"/>
                  </a:cubicBezTo>
                  <a:cubicBezTo>
                    <a:pt x="75" y="11"/>
                    <a:pt x="78" y="14"/>
                    <a:pt x="78" y="16"/>
                  </a:cubicBezTo>
                  <a:cubicBezTo>
                    <a:pt x="79" y="19"/>
                    <a:pt x="77" y="23"/>
                    <a:pt x="77" y="26"/>
                  </a:cubicBezTo>
                  <a:cubicBezTo>
                    <a:pt x="77" y="28"/>
                    <a:pt x="78" y="32"/>
                    <a:pt x="77" y="35"/>
                  </a:cubicBezTo>
                  <a:cubicBezTo>
                    <a:pt x="76" y="37"/>
                    <a:pt x="72" y="39"/>
                    <a:pt x="71" y="41"/>
                  </a:cubicBezTo>
                  <a:cubicBezTo>
                    <a:pt x="69" y="42"/>
                    <a:pt x="68" y="44"/>
                    <a:pt x="68" y="46"/>
                  </a:cubicBezTo>
                  <a:cubicBezTo>
                    <a:pt x="67" y="49"/>
                    <a:pt x="69" y="50"/>
                    <a:pt x="70" y="53"/>
                  </a:cubicBezTo>
                  <a:cubicBezTo>
                    <a:pt x="70" y="54"/>
                    <a:pt x="71" y="54"/>
                    <a:pt x="72" y="55"/>
                  </a:cubicBezTo>
                  <a:cubicBezTo>
                    <a:pt x="74" y="56"/>
                    <a:pt x="75" y="57"/>
                    <a:pt x="75" y="59"/>
                  </a:cubicBezTo>
                  <a:cubicBezTo>
                    <a:pt x="75" y="61"/>
                    <a:pt x="75" y="63"/>
                    <a:pt x="75" y="65"/>
                  </a:cubicBezTo>
                  <a:cubicBezTo>
                    <a:pt x="75" y="66"/>
                    <a:pt x="76" y="68"/>
                    <a:pt x="77" y="70"/>
                  </a:cubicBezTo>
                  <a:cubicBezTo>
                    <a:pt x="74" y="70"/>
                    <a:pt x="67" y="70"/>
                    <a:pt x="72" y="74"/>
                  </a:cubicBezTo>
                  <a:cubicBezTo>
                    <a:pt x="74" y="75"/>
                    <a:pt x="75" y="76"/>
                    <a:pt x="76" y="78"/>
                  </a:cubicBezTo>
                  <a:cubicBezTo>
                    <a:pt x="76" y="79"/>
                    <a:pt x="77" y="80"/>
                    <a:pt x="77" y="81"/>
                  </a:cubicBezTo>
                  <a:cubicBezTo>
                    <a:pt x="77" y="82"/>
                    <a:pt x="80" y="81"/>
                    <a:pt x="80" y="81"/>
                  </a:cubicBezTo>
                  <a:cubicBezTo>
                    <a:pt x="82" y="80"/>
                    <a:pt x="80" y="81"/>
                    <a:pt x="80" y="8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1" name="Freeform 744"/>
            <p:cNvSpPr>
              <a:spLocks/>
            </p:cNvSpPr>
            <p:nvPr/>
          </p:nvSpPr>
          <p:spPr bwMode="auto">
            <a:xfrm>
              <a:off x="6343786" y="3970214"/>
              <a:ext cx="383859" cy="473054"/>
            </a:xfrm>
            <a:custGeom>
              <a:avLst/>
              <a:gdLst>
                <a:gd name="T0" fmla="*/ 6 w 82"/>
                <a:gd name="T1" fmla="*/ 39 h 101"/>
                <a:gd name="T2" fmla="*/ 6 w 82"/>
                <a:gd name="T3" fmla="*/ 41 h 101"/>
                <a:gd name="T4" fmla="*/ 4 w 82"/>
                <a:gd name="T5" fmla="*/ 43 h 101"/>
                <a:gd name="T6" fmla="*/ 2 w 82"/>
                <a:gd name="T7" fmla="*/ 49 h 101"/>
                <a:gd name="T8" fmla="*/ 2 w 82"/>
                <a:gd name="T9" fmla="*/ 51 h 101"/>
                <a:gd name="T10" fmla="*/ 1 w 82"/>
                <a:gd name="T11" fmla="*/ 53 h 101"/>
                <a:gd name="T12" fmla="*/ 4 w 82"/>
                <a:gd name="T13" fmla="*/ 58 h 101"/>
                <a:gd name="T14" fmla="*/ 6 w 82"/>
                <a:gd name="T15" fmla="*/ 60 h 101"/>
                <a:gd name="T16" fmla="*/ 6 w 82"/>
                <a:gd name="T17" fmla="*/ 63 h 101"/>
                <a:gd name="T18" fmla="*/ 9 w 82"/>
                <a:gd name="T19" fmla="*/ 68 h 101"/>
                <a:gd name="T20" fmla="*/ 9 w 82"/>
                <a:gd name="T21" fmla="*/ 74 h 101"/>
                <a:gd name="T22" fmla="*/ 15 w 82"/>
                <a:gd name="T23" fmla="*/ 76 h 101"/>
                <a:gd name="T24" fmla="*/ 18 w 82"/>
                <a:gd name="T25" fmla="*/ 81 h 101"/>
                <a:gd name="T26" fmla="*/ 22 w 82"/>
                <a:gd name="T27" fmla="*/ 84 h 101"/>
                <a:gd name="T28" fmla="*/ 26 w 82"/>
                <a:gd name="T29" fmla="*/ 88 h 101"/>
                <a:gd name="T30" fmla="*/ 26 w 82"/>
                <a:gd name="T31" fmla="*/ 91 h 101"/>
                <a:gd name="T32" fmla="*/ 28 w 82"/>
                <a:gd name="T33" fmla="*/ 92 h 101"/>
                <a:gd name="T34" fmla="*/ 32 w 82"/>
                <a:gd name="T35" fmla="*/ 96 h 101"/>
                <a:gd name="T36" fmla="*/ 35 w 82"/>
                <a:gd name="T37" fmla="*/ 95 h 101"/>
                <a:gd name="T38" fmla="*/ 39 w 82"/>
                <a:gd name="T39" fmla="*/ 94 h 101"/>
                <a:gd name="T40" fmla="*/ 44 w 82"/>
                <a:gd name="T41" fmla="*/ 100 h 101"/>
                <a:gd name="T42" fmla="*/ 51 w 82"/>
                <a:gd name="T43" fmla="*/ 100 h 101"/>
                <a:gd name="T44" fmla="*/ 55 w 82"/>
                <a:gd name="T45" fmla="*/ 98 h 101"/>
                <a:gd name="T46" fmla="*/ 59 w 82"/>
                <a:gd name="T47" fmla="*/ 97 h 101"/>
                <a:gd name="T48" fmla="*/ 69 w 82"/>
                <a:gd name="T49" fmla="*/ 94 h 101"/>
                <a:gd name="T50" fmla="*/ 69 w 82"/>
                <a:gd name="T51" fmla="*/ 91 h 101"/>
                <a:gd name="T52" fmla="*/ 66 w 82"/>
                <a:gd name="T53" fmla="*/ 90 h 101"/>
                <a:gd name="T54" fmla="*/ 61 w 82"/>
                <a:gd name="T55" fmla="*/ 83 h 101"/>
                <a:gd name="T56" fmla="*/ 59 w 82"/>
                <a:gd name="T57" fmla="*/ 80 h 101"/>
                <a:gd name="T58" fmla="*/ 56 w 82"/>
                <a:gd name="T59" fmla="*/ 78 h 101"/>
                <a:gd name="T60" fmla="*/ 59 w 82"/>
                <a:gd name="T61" fmla="*/ 75 h 101"/>
                <a:gd name="T62" fmla="*/ 61 w 82"/>
                <a:gd name="T63" fmla="*/ 67 h 101"/>
                <a:gd name="T64" fmla="*/ 62 w 82"/>
                <a:gd name="T65" fmla="*/ 64 h 101"/>
                <a:gd name="T66" fmla="*/ 65 w 82"/>
                <a:gd name="T67" fmla="*/ 62 h 101"/>
                <a:gd name="T68" fmla="*/ 65 w 82"/>
                <a:gd name="T69" fmla="*/ 58 h 101"/>
                <a:gd name="T70" fmla="*/ 67 w 82"/>
                <a:gd name="T71" fmla="*/ 55 h 101"/>
                <a:gd name="T72" fmla="*/ 71 w 82"/>
                <a:gd name="T73" fmla="*/ 52 h 101"/>
                <a:gd name="T74" fmla="*/ 72 w 82"/>
                <a:gd name="T75" fmla="*/ 45 h 101"/>
                <a:gd name="T76" fmla="*/ 72 w 82"/>
                <a:gd name="T77" fmla="*/ 42 h 101"/>
                <a:gd name="T78" fmla="*/ 74 w 82"/>
                <a:gd name="T79" fmla="*/ 37 h 101"/>
                <a:gd name="T80" fmla="*/ 79 w 82"/>
                <a:gd name="T81" fmla="*/ 29 h 101"/>
                <a:gd name="T82" fmla="*/ 82 w 82"/>
                <a:gd name="T83" fmla="*/ 27 h 101"/>
                <a:gd name="T84" fmla="*/ 79 w 82"/>
                <a:gd name="T85" fmla="*/ 23 h 101"/>
                <a:gd name="T86" fmla="*/ 76 w 82"/>
                <a:gd name="T87" fmla="*/ 17 h 101"/>
                <a:gd name="T88" fmla="*/ 76 w 82"/>
                <a:gd name="T89" fmla="*/ 11 h 101"/>
                <a:gd name="T90" fmla="*/ 75 w 82"/>
                <a:gd name="T91" fmla="*/ 9 h 101"/>
                <a:gd name="T92" fmla="*/ 74 w 82"/>
                <a:gd name="T93" fmla="*/ 5 h 101"/>
                <a:gd name="T94" fmla="*/ 68 w 82"/>
                <a:gd name="T95" fmla="*/ 0 h 101"/>
                <a:gd name="T96" fmla="*/ 64 w 82"/>
                <a:gd name="T97" fmla="*/ 2 h 101"/>
                <a:gd name="T98" fmla="*/ 60 w 82"/>
                <a:gd name="T99" fmla="*/ 5 h 101"/>
                <a:gd name="T100" fmla="*/ 56 w 82"/>
                <a:gd name="T101" fmla="*/ 5 h 101"/>
                <a:gd name="T102" fmla="*/ 46 w 82"/>
                <a:gd name="T103" fmla="*/ 5 h 101"/>
                <a:gd name="T104" fmla="*/ 17 w 82"/>
                <a:gd name="T105" fmla="*/ 5 h 101"/>
                <a:gd name="T106" fmla="*/ 16 w 82"/>
                <a:gd name="T107" fmla="*/ 14 h 101"/>
                <a:gd name="T108" fmla="*/ 13 w 82"/>
                <a:gd name="T109" fmla="*/ 16 h 101"/>
                <a:gd name="T110" fmla="*/ 11 w 82"/>
                <a:gd name="T111" fmla="*/ 18 h 101"/>
                <a:gd name="T112" fmla="*/ 11 w 82"/>
                <a:gd name="T113" fmla="*/ 32 h 101"/>
                <a:gd name="T114" fmla="*/ 11 w 82"/>
                <a:gd name="T115" fmla="*/ 37 h 101"/>
                <a:gd name="T116" fmla="*/ 6 w 82"/>
                <a:gd name="T117" fmla="*/ 3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2" h="101">
                  <a:moveTo>
                    <a:pt x="6" y="39"/>
                  </a:moveTo>
                  <a:cubicBezTo>
                    <a:pt x="6" y="39"/>
                    <a:pt x="6" y="40"/>
                    <a:pt x="6" y="41"/>
                  </a:cubicBezTo>
                  <a:cubicBezTo>
                    <a:pt x="5" y="42"/>
                    <a:pt x="4" y="42"/>
                    <a:pt x="4" y="43"/>
                  </a:cubicBezTo>
                  <a:cubicBezTo>
                    <a:pt x="4" y="45"/>
                    <a:pt x="2" y="47"/>
                    <a:pt x="2" y="49"/>
                  </a:cubicBezTo>
                  <a:cubicBezTo>
                    <a:pt x="2" y="50"/>
                    <a:pt x="3" y="51"/>
                    <a:pt x="2" y="51"/>
                  </a:cubicBezTo>
                  <a:cubicBezTo>
                    <a:pt x="2" y="52"/>
                    <a:pt x="0" y="53"/>
                    <a:pt x="1" y="53"/>
                  </a:cubicBezTo>
                  <a:cubicBezTo>
                    <a:pt x="4" y="53"/>
                    <a:pt x="3" y="57"/>
                    <a:pt x="4" y="58"/>
                  </a:cubicBezTo>
                  <a:cubicBezTo>
                    <a:pt x="4" y="59"/>
                    <a:pt x="5" y="59"/>
                    <a:pt x="6" y="60"/>
                  </a:cubicBezTo>
                  <a:cubicBezTo>
                    <a:pt x="6" y="61"/>
                    <a:pt x="6" y="62"/>
                    <a:pt x="6" y="63"/>
                  </a:cubicBezTo>
                  <a:cubicBezTo>
                    <a:pt x="7" y="65"/>
                    <a:pt x="9" y="66"/>
                    <a:pt x="9" y="68"/>
                  </a:cubicBezTo>
                  <a:cubicBezTo>
                    <a:pt x="9" y="69"/>
                    <a:pt x="8" y="74"/>
                    <a:pt x="9" y="74"/>
                  </a:cubicBezTo>
                  <a:cubicBezTo>
                    <a:pt x="12" y="74"/>
                    <a:pt x="13" y="75"/>
                    <a:pt x="15" y="76"/>
                  </a:cubicBezTo>
                  <a:cubicBezTo>
                    <a:pt x="17" y="77"/>
                    <a:pt x="16" y="80"/>
                    <a:pt x="18" y="81"/>
                  </a:cubicBezTo>
                  <a:cubicBezTo>
                    <a:pt x="19" y="82"/>
                    <a:pt x="22" y="82"/>
                    <a:pt x="22" y="84"/>
                  </a:cubicBezTo>
                  <a:cubicBezTo>
                    <a:pt x="22" y="86"/>
                    <a:pt x="25" y="87"/>
                    <a:pt x="26" y="88"/>
                  </a:cubicBezTo>
                  <a:cubicBezTo>
                    <a:pt x="26" y="89"/>
                    <a:pt x="26" y="90"/>
                    <a:pt x="26" y="91"/>
                  </a:cubicBezTo>
                  <a:cubicBezTo>
                    <a:pt x="27" y="91"/>
                    <a:pt x="28" y="92"/>
                    <a:pt x="28" y="92"/>
                  </a:cubicBezTo>
                  <a:cubicBezTo>
                    <a:pt x="29" y="93"/>
                    <a:pt x="30" y="95"/>
                    <a:pt x="32" y="96"/>
                  </a:cubicBezTo>
                  <a:cubicBezTo>
                    <a:pt x="33" y="97"/>
                    <a:pt x="33" y="93"/>
                    <a:pt x="35" y="95"/>
                  </a:cubicBezTo>
                  <a:cubicBezTo>
                    <a:pt x="37" y="96"/>
                    <a:pt x="37" y="94"/>
                    <a:pt x="39" y="94"/>
                  </a:cubicBezTo>
                  <a:cubicBezTo>
                    <a:pt x="41" y="95"/>
                    <a:pt x="42" y="98"/>
                    <a:pt x="44" y="100"/>
                  </a:cubicBezTo>
                  <a:cubicBezTo>
                    <a:pt x="46" y="95"/>
                    <a:pt x="49" y="101"/>
                    <a:pt x="51" y="100"/>
                  </a:cubicBezTo>
                  <a:cubicBezTo>
                    <a:pt x="52" y="99"/>
                    <a:pt x="53" y="98"/>
                    <a:pt x="55" y="98"/>
                  </a:cubicBezTo>
                  <a:cubicBezTo>
                    <a:pt x="56" y="98"/>
                    <a:pt x="58" y="98"/>
                    <a:pt x="59" y="97"/>
                  </a:cubicBezTo>
                  <a:cubicBezTo>
                    <a:pt x="61" y="93"/>
                    <a:pt x="65" y="91"/>
                    <a:pt x="69" y="94"/>
                  </a:cubicBezTo>
                  <a:cubicBezTo>
                    <a:pt x="69" y="93"/>
                    <a:pt x="69" y="92"/>
                    <a:pt x="69" y="91"/>
                  </a:cubicBezTo>
                  <a:cubicBezTo>
                    <a:pt x="69" y="90"/>
                    <a:pt x="66" y="90"/>
                    <a:pt x="66" y="90"/>
                  </a:cubicBezTo>
                  <a:cubicBezTo>
                    <a:pt x="64" y="88"/>
                    <a:pt x="63" y="85"/>
                    <a:pt x="61" y="83"/>
                  </a:cubicBezTo>
                  <a:cubicBezTo>
                    <a:pt x="60" y="82"/>
                    <a:pt x="60" y="81"/>
                    <a:pt x="59" y="80"/>
                  </a:cubicBezTo>
                  <a:cubicBezTo>
                    <a:pt x="58" y="79"/>
                    <a:pt x="57" y="79"/>
                    <a:pt x="56" y="78"/>
                  </a:cubicBezTo>
                  <a:cubicBezTo>
                    <a:pt x="53" y="75"/>
                    <a:pt x="59" y="75"/>
                    <a:pt x="59" y="75"/>
                  </a:cubicBezTo>
                  <a:cubicBezTo>
                    <a:pt x="61" y="74"/>
                    <a:pt x="60" y="69"/>
                    <a:pt x="61" y="67"/>
                  </a:cubicBezTo>
                  <a:cubicBezTo>
                    <a:pt x="61" y="66"/>
                    <a:pt x="61" y="64"/>
                    <a:pt x="62" y="64"/>
                  </a:cubicBezTo>
                  <a:cubicBezTo>
                    <a:pt x="63" y="63"/>
                    <a:pt x="65" y="63"/>
                    <a:pt x="65" y="62"/>
                  </a:cubicBezTo>
                  <a:cubicBezTo>
                    <a:pt x="65" y="61"/>
                    <a:pt x="65" y="60"/>
                    <a:pt x="65" y="58"/>
                  </a:cubicBezTo>
                  <a:cubicBezTo>
                    <a:pt x="65" y="57"/>
                    <a:pt x="66" y="56"/>
                    <a:pt x="67" y="55"/>
                  </a:cubicBezTo>
                  <a:cubicBezTo>
                    <a:pt x="68" y="53"/>
                    <a:pt x="70" y="54"/>
                    <a:pt x="71" y="52"/>
                  </a:cubicBezTo>
                  <a:cubicBezTo>
                    <a:pt x="71" y="50"/>
                    <a:pt x="72" y="48"/>
                    <a:pt x="72" y="45"/>
                  </a:cubicBezTo>
                  <a:cubicBezTo>
                    <a:pt x="72" y="44"/>
                    <a:pt x="72" y="43"/>
                    <a:pt x="72" y="42"/>
                  </a:cubicBezTo>
                  <a:cubicBezTo>
                    <a:pt x="72" y="40"/>
                    <a:pt x="74" y="38"/>
                    <a:pt x="74" y="37"/>
                  </a:cubicBezTo>
                  <a:cubicBezTo>
                    <a:pt x="74" y="33"/>
                    <a:pt x="75" y="30"/>
                    <a:pt x="79" y="29"/>
                  </a:cubicBezTo>
                  <a:cubicBezTo>
                    <a:pt x="80" y="29"/>
                    <a:pt x="81" y="29"/>
                    <a:pt x="82" y="27"/>
                  </a:cubicBezTo>
                  <a:cubicBezTo>
                    <a:pt x="82" y="26"/>
                    <a:pt x="80" y="24"/>
                    <a:pt x="79" y="23"/>
                  </a:cubicBezTo>
                  <a:cubicBezTo>
                    <a:pt x="77" y="21"/>
                    <a:pt x="76" y="19"/>
                    <a:pt x="76" y="17"/>
                  </a:cubicBezTo>
                  <a:cubicBezTo>
                    <a:pt x="76" y="16"/>
                    <a:pt x="75" y="11"/>
                    <a:pt x="76" y="11"/>
                  </a:cubicBezTo>
                  <a:cubicBezTo>
                    <a:pt x="77" y="10"/>
                    <a:pt x="76" y="10"/>
                    <a:pt x="75" y="9"/>
                  </a:cubicBezTo>
                  <a:cubicBezTo>
                    <a:pt x="74" y="8"/>
                    <a:pt x="74" y="7"/>
                    <a:pt x="74" y="5"/>
                  </a:cubicBezTo>
                  <a:cubicBezTo>
                    <a:pt x="72" y="3"/>
                    <a:pt x="69" y="2"/>
                    <a:pt x="68" y="0"/>
                  </a:cubicBezTo>
                  <a:cubicBezTo>
                    <a:pt x="67" y="0"/>
                    <a:pt x="65" y="1"/>
                    <a:pt x="64" y="2"/>
                  </a:cubicBezTo>
                  <a:cubicBezTo>
                    <a:pt x="63" y="5"/>
                    <a:pt x="61" y="3"/>
                    <a:pt x="60" y="5"/>
                  </a:cubicBezTo>
                  <a:cubicBezTo>
                    <a:pt x="59" y="9"/>
                    <a:pt x="58" y="5"/>
                    <a:pt x="56" y="5"/>
                  </a:cubicBezTo>
                  <a:cubicBezTo>
                    <a:pt x="52" y="5"/>
                    <a:pt x="49" y="5"/>
                    <a:pt x="46" y="5"/>
                  </a:cubicBezTo>
                  <a:cubicBezTo>
                    <a:pt x="37" y="5"/>
                    <a:pt x="27" y="5"/>
                    <a:pt x="17" y="5"/>
                  </a:cubicBezTo>
                  <a:cubicBezTo>
                    <a:pt x="15" y="5"/>
                    <a:pt x="16" y="12"/>
                    <a:pt x="16" y="14"/>
                  </a:cubicBezTo>
                  <a:cubicBezTo>
                    <a:pt x="16" y="16"/>
                    <a:pt x="15" y="16"/>
                    <a:pt x="13" y="16"/>
                  </a:cubicBezTo>
                  <a:cubicBezTo>
                    <a:pt x="10" y="16"/>
                    <a:pt x="11" y="16"/>
                    <a:pt x="11" y="18"/>
                  </a:cubicBezTo>
                  <a:cubicBezTo>
                    <a:pt x="11" y="23"/>
                    <a:pt x="11" y="27"/>
                    <a:pt x="11" y="32"/>
                  </a:cubicBezTo>
                  <a:cubicBezTo>
                    <a:pt x="11" y="34"/>
                    <a:pt x="11" y="36"/>
                    <a:pt x="11" y="37"/>
                  </a:cubicBezTo>
                  <a:cubicBezTo>
                    <a:pt x="11" y="39"/>
                    <a:pt x="7" y="38"/>
                    <a:pt x="6" y="3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2" name="Freeform 745"/>
            <p:cNvSpPr>
              <a:spLocks/>
            </p:cNvSpPr>
            <p:nvPr/>
          </p:nvSpPr>
          <p:spPr bwMode="auto">
            <a:xfrm>
              <a:off x="6679863" y="4091265"/>
              <a:ext cx="149721" cy="135387"/>
            </a:xfrm>
            <a:custGeom>
              <a:avLst/>
              <a:gdLst>
                <a:gd name="T0" fmla="*/ 3 w 32"/>
                <a:gd name="T1" fmla="*/ 19 h 29"/>
                <a:gd name="T2" fmla="*/ 7 w 32"/>
                <a:gd name="T3" fmla="*/ 20 h 29"/>
                <a:gd name="T4" fmla="*/ 7 w 32"/>
                <a:gd name="T5" fmla="*/ 17 h 29"/>
                <a:gd name="T6" fmla="*/ 10 w 32"/>
                <a:gd name="T7" fmla="*/ 19 h 29"/>
                <a:gd name="T8" fmla="*/ 12 w 32"/>
                <a:gd name="T9" fmla="*/ 18 h 29"/>
                <a:gd name="T10" fmla="*/ 14 w 32"/>
                <a:gd name="T11" fmla="*/ 18 h 29"/>
                <a:gd name="T12" fmla="*/ 29 w 32"/>
                <a:gd name="T13" fmla="*/ 29 h 29"/>
                <a:gd name="T14" fmla="*/ 32 w 32"/>
                <a:gd name="T15" fmla="*/ 27 h 29"/>
                <a:gd name="T16" fmla="*/ 24 w 32"/>
                <a:gd name="T17" fmla="*/ 19 h 29"/>
                <a:gd name="T18" fmla="*/ 19 w 32"/>
                <a:gd name="T19" fmla="*/ 16 h 29"/>
                <a:gd name="T20" fmla="*/ 17 w 32"/>
                <a:gd name="T21" fmla="*/ 14 h 29"/>
                <a:gd name="T22" fmla="*/ 17 w 32"/>
                <a:gd name="T23" fmla="*/ 16 h 29"/>
                <a:gd name="T24" fmla="*/ 16 w 32"/>
                <a:gd name="T25" fmla="*/ 14 h 29"/>
                <a:gd name="T26" fmla="*/ 14 w 32"/>
                <a:gd name="T27" fmla="*/ 9 h 29"/>
                <a:gd name="T28" fmla="*/ 10 w 32"/>
                <a:gd name="T29" fmla="*/ 0 h 29"/>
                <a:gd name="T30" fmla="*/ 2 w 32"/>
                <a:gd name="T31" fmla="*/ 7 h 29"/>
                <a:gd name="T32" fmla="*/ 1 w 32"/>
                <a:gd name="T33" fmla="*/ 13 h 29"/>
                <a:gd name="T34" fmla="*/ 0 w 32"/>
                <a:gd name="T35" fmla="*/ 20 h 29"/>
                <a:gd name="T36" fmla="*/ 3 w 32"/>
                <a:gd name="T3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 h="29">
                  <a:moveTo>
                    <a:pt x="3" y="19"/>
                  </a:moveTo>
                  <a:cubicBezTo>
                    <a:pt x="4" y="19"/>
                    <a:pt x="6" y="21"/>
                    <a:pt x="7" y="20"/>
                  </a:cubicBezTo>
                  <a:cubicBezTo>
                    <a:pt x="7" y="19"/>
                    <a:pt x="6" y="17"/>
                    <a:pt x="7" y="17"/>
                  </a:cubicBezTo>
                  <a:cubicBezTo>
                    <a:pt x="9" y="17"/>
                    <a:pt x="9" y="19"/>
                    <a:pt x="10" y="19"/>
                  </a:cubicBezTo>
                  <a:cubicBezTo>
                    <a:pt x="11" y="19"/>
                    <a:pt x="12" y="18"/>
                    <a:pt x="12" y="18"/>
                  </a:cubicBezTo>
                  <a:cubicBezTo>
                    <a:pt x="13" y="17"/>
                    <a:pt x="14" y="18"/>
                    <a:pt x="14" y="18"/>
                  </a:cubicBezTo>
                  <a:cubicBezTo>
                    <a:pt x="22" y="18"/>
                    <a:pt x="25" y="24"/>
                    <a:pt x="29" y="29"/>
                  </a:cubicBezTo>
                  <a:cubicBezTo>
                    <a:pt x="30" y="29"/>
                    <a:pt x="31" y="28"/>
                    <a:pt x="32" y="27"/>
                  </a:cubicBezTo>
                  <a:cubicBezTo>
                    <a:pt x="29" y="25"/>
                    <a:pt x="26" y="22"/>
                    <a:pt x="24" y="19"/>
                  </a:cubicBezTo>
                  <a:cubicBezTo>
                    <a:pt x="23" y="17"/>
                    <a:pt x="21" y="17"/>
                    <a:pt x="19" y="16"/>
                  </a:cubicBezTo>
                  <a:cubicBezTo>
                    <a:pt x="18" y="16"/>
                    <a:pt x="18" y="14"/>
                    <a:pt x="17" y="14"/>
                  </a:cubicBezTo>
                  <a:cubicBezTo>
                    <a:pt x="16" y="14"/>
                    <a:pt x="17" y="15"/>
                    <a:pt x="17" y="16"/>
                  </a:cubicBezTo>
                  <a:cubicBezTo>
                    <a:pt x="17" y="16"/>
                    <a:pt x="16" y="14"/>
                    <a:pt x="16" y="14"/>
                  </a:cubicBezTo>
                  <a:cubicBezTo>
                    <a:pt x="15" y="12"/>
                    <a:pt x="14" y="11"/>
                    <a:pt x="14" y="9"/>
                  </a:cubicBezTo>
                  <a:cubicBezTo>
                    <a:pt x="13" y="6"/>
                    <a:pt x="13" y="3"/>
                    <a:pt x="10" y="0"/>
                  </a:cubicBezTo>
                  <a:cubicBezTo>
                    <a:pt x="9" y="4"/>
                    <a:pt x="4" y="4"/>
                    <a:pt x="2" y="7"/>
                  </a:cubicBezTo>
                  <a:cubicBezTo>
                    <a:pt x="1" y="9"/>
                    <a:pt x="2" y="11"/>
                    <a:pt x="1" y="13"/>
                  </a:cubicBezTo>
                  <a:cubicBezTo>
                    <a:pt x="0" y="15"/>
                    <a:pt x="0" y="17"/>
                    <a:pt x="0" y="20"/>
                  </a:cubicBezTo>
                  <a:cubicBezTo>
                    <a:pt x="1" y="19"/>
                    <a:pt x="2" y="19"/>
                    <a:pt x="3" y="1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3" name="Freeform 746"/>
            <p:cNvSpPr>
              <a:spLocks/>
            </p:cNvSpPr>
            <p:nvPr/>
          </p:nvSpPr>
          <p:spPr bwMode="auto">
            <a:xfrm>
              <a:off x="6601816" y="4156570"/>
              <a:ext cx="345631" cy="286699"/>
            </a:xfrm>
            <a:custGeom>
              <a:avLst/>
              <a:gdLst>
                <a:gd name="T0" fmla="*/ 70 w 74"/>
                <a:gd name="T1" fmla="*/ 38 h 61"/>
                <a:gd name="T2" fmla="*/ 57 w 74"/>
                <a:gd name="T3" fmla="*/ 33 h 61"/>
                <a:gd name="T4" fmla="*/ 51 w 74"/>
                <a:gd name="T5" fmla="*/ 29 h 61"/>
                <a:gd name="T6" fmla="*/ 48 w 74"/>
                <a:gd name="T7" fmla="*/ 24 h 61"/>
                <a:gd name="T8" fmla="*/ 51 w 74"/>
                <a:gd name="T9" fmla="*/ 20 h 61"/>
                <a:gd name="T10" fmla="*/ 45 w 74"/>
                <a:gd name="T11" fmla="*/ 23 h 61"/>
                <a:gd name="T12" fmla="*/ 44 w 74"/>
                <a:gd name="T13" fmla="*/ 18 h 61"/>
                <a:gd name="T14" fmla="*/ 44 w 74"/>
                <a:gd name="T15" fmla="*/ 12 h 61"/>
                <a:gd name="T16" fmla="*/ 37 w 74"/>
                <a:gd name="T17" fmla="*/ 5 h 61"/>
                <a:gd name="T18" fmla="*/ 28 w 74"/>
                <a:gd name="T19" fmla="*/ 4 h 61"/>
                <a:gd name="T20" fmla="*/ 24 w 74"/>
                <a:gd name="T21" fmla="*/ 5 h 61"/>
                <a:gd name="T22" fmla="*/ 21 w 74"/>
                <a:gd name="T23" fmla="*/ 5 h 61"/>
                <a:gd name="T24" fmla="*/ 18 w 74"/>
                <a:gd name="T25" fmla="*/ 5 h 61"/>
                <a:gd name="T26" fmla="*/ 17 w 74"/>
                <a:gd name="T27" fmla="*/ 8 h 61"/>
                <a:gd name="T28" fmla="*/ 15 w 74"/>
                <a:gd name="T29" fmla="*/ 13 h 61"/>
                <a:gd name="T30" fmla="*/ 12 w 74"/>
                <a:gd name="T31" fmla="*/ 14 h 61"/>
                <a:gd name="T32" fmla="*/ 10 w 74"/>
                <a:gd name="T33" fmla="*/ 18 h 61"/>
                <a:gd name="T34" fmla="*/ 10 w 74"/>
                <a:gd name="T35" fmla="*/ 23 h 61"/>
                <a:gd name="T36" fmla="*/ 5 w 74"/>
                <a:gd name="T37" fmla="*/ 34 h 61"/>
                <a:gd name="T38" fmla="*/ 1 w 74"/>
                <a:gd name="T39" fmla="*/ 35 h 61"/>
                <a:gd name="T40" fmla="*/ 2 w 74"/>
                <a:gd name="T41" fmla="*/ 38 h 61"/>
                <a:gd name="T42" fmla="*/ 9 w 74"/>
                <a:gd name="T43" fmla="*/ 47 h 61"/>
                <a:gd name="T44" fmla="*/ 13 w 74"/>
                <a:gd name="T45" fmla="*/ 50 h 61"/>
                <a:gd name="T46" fmla="*/ 14 w 74"/>
                <a:gd name="T47" fmla="*/ 54 h 61"/>
                <a:gd name="T48" fmla="*/ 20 w 74"/>
                <a:gd name="T49" fmla="*/ 55 h 61"/>
                <a:gd name="T50" fmla="*/ 25 w 74"/>
                <a:gd name="T51" fmla="*/ 59 h 61"/>
                <a:gd name="T52" fmla="*/ 33 w 74"/>
                <a:gd name="T53" fmla="*/ 60 h 61"/>
                <a:gd name="T54" fmla="*/ 39 w 74"/>
                <a:gd name="T55" fmla="*/ 57 h 61"/>
                <a:gd name="T56" fmla="*/ 47 w 74"/>
                <a:gd name="T57" fmla="*/ 56 h 61"/>
                <a:gd name="T58" fmla="*/ 54 w 74"/>
                <a:gd name="T59" fmla="*/ 53 h 61"/>
                <a:gd name="T60" fmla="*/ 59 w 74"/>
                <a:gd name="T61" fmla="*/ 53 h 61"/>
                <a:gd name="T62" fmla="*/ 74 w 74"/>
                <a:gd name="T63" fmla="*/ 38 h 61"/>
                <a:gd name="T64" fmla="*/ 70 w 74"/>
                <a:gd name="T65" fmla="*/ 3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4" h="61">
                  <a:moveTo>
                    <a:pt x="70" y="38"/>
                  </a:moveTo>
                  <a:cubicBezTo>
                    <a:pt x="65" y="36"/>
                    <a:pt x="61" y="35"/>
                    <a:pt x="57" y="33"/>
                  </a:cubicBezTo>
                  <a:cubicBezTo>
                    <a:pt x="54" y="32"/>
                    <a:pt x="53" y="31"/>
                    <a:pt x="51" y="29"/>
                  </a:cubicBezTo>
                  <a:cubicBezTo>
                    <a:pt x="50" y="28"/>
                    <a:pt x="49" y="26"/>
                    <a:pt x="48" y="24"/>
                  </a:cubicBezTo>
                  <a:cubicBezTo>
                    <a:pt x="48" y="23"/>
                    <a:pt x="51" y="21"/>
                    <a:pt x="51" y="20"/>
                  </a:cubicBezTo>
                  <a:cubicBezTo>
                    <a:pt x="49" y="21"/>
                    <a:pt x="47" y="22"/>
                    <a:pt x="45" y="23"/>
                  </a:cubicBezTo>
                  <a:cubicBezTo>
                    <a:pt x="43" y="23"/>
                    <a:pt x="43" y="19"/>
                    <a:pt x="44" y="18"/>
                  </a:cubicBezTo>
                  <a:cubicBezTo>
                    <a:pt x="47" y="15"/>
                    <a:pt x="46" y="15"/>
                    <a:pt x="44" y="12"/>
                  </a:cubicBezTo>
                  <a:cubicBezTo>
                    <a:pt x="42" y="10"/>
                    <a:pt x="40" y="6"/>
                    <a:pt x="37" y="5"/>
                  </a:cubicBezTo>
                  <a:cubicBezTo>
                    <a:pt x="35" y="5"/>
                    <a:pt x="30" y="3"/>
                    <a:pt x="28" y="4"/>
                  </a:cubicBezTo>
                  <a:cubicBezTo>
                    <a:pt x="26" y="7"/>
                    <a:pt x="24" y="0"/>
                    <a:pt x="24" y="5"/>
                  </a:cubicBezTo>
                  <a:cubicBezTo>
                    <a:pt x="24" y="7"/>
                    <a:pt x="22" y="6"/>
                    <a:pt x="21" y="5"/>
                  </a:cubicBezTo>
                  <a:cubicBezTo>
                    <a:pt x="20" y="5"/>
                    <a:pt x="19" y="5"/>
                    <a:pt x="18" y="5"/>
                  </a:cubicBezTo>
                  <a:cubicBezTo>
                    <a:pt x="16" y="6"/>
                    <a:pt x="17" y="6"/>
                    <a:pt x="17" y="8"/>
                  </a:cubicBezTo>
                  <a:cubicBezTo>
                    <a:pt x="17" y="9"/>
                    <a:pt x="16" y="12"/>
                    <a:pt x="15" y="13"/>
                  </a:cubicBezTo>
                  <a:cubicBezTo>
                    <a:pt x="15" y="14"/>
                    <a:pt x="12" y="13"/>
                    <a:pt x="12" y="14"/>
                  </a:cubicBezTo>
                  <a:cubicBezTo>
                    <a:pt x="12" y="16"/>
                    <a:pt x="10" y="17"/>
                    <a:pt x="10" y="18"/>
                  </a:cubicBezTo>
                  <a:cubicBezTo>
                    <a:pt x="10" y="19"/>
                    <a:pt x="11" y="22"/>
                    <a:pt x="10" y="23"/>
                  </a:cubicBezTo>
                  <a:cubicBezTo>
                    <a:pt x="4" y="24"/>
                    <a:pt x="6" y="30"/>
                    <a:pt x="5" y="34"/>
                  </a:cubicBezTo>
                  <a:cubicBezTo>
                    <a:pt x="4" y="35"/>
                    <a:pt x="3" y="35"/>
                    <a:pt x="1" y="35"/>
                  </a:cubicBezTo>
                  <a:cubicBezTo>
                    <a:pt x="0" y="36"/>
                    <a:pt x="0" y="38"/>
                    <a:pt x="2" y="38"/>
                  </a:cubicBezTo>
                  <a:cubicBezTo>
                    <a:pt x="5" y="39"/>
                    <a:pt x="8" y="45"/>
                    <a:pt x="9" y="47"/>
                  </a:cubicBezTo>
                  <a:cubicBezTo>
                    <a:pt x="10" y="49"/>
                    <a:pt x="11" y="49"/>
                    <a:pt x="13" y="50"/>
                  </a:cubicBezTo>
                  <a:cubicBezTo>
                    <a:pt x="14" y="51"/>
                    <a:pt x="13" y="53"/>
                    <a:pt x="14" y="54"/>
                  </a:cubicBezTo>
                  <a:cubicBezTo>
                    <a:pt x="16" y="56"/>
                    <a:pt x="18" y="54"/>
                    <a:pt x="20" y="55"/>
                  </a:cubicBezTo>
                  <a:cubicBezTo>
                    <a:pt x="21" y="56"/>
                    <a:pt x="23" y="58"/>
                    <a:pt x="25" y="59"/>
                  </a:cubicBezTo>
                  <a:cubicBezTo>
                    <a:pt x="27" y="59"/>
                    <a:pt x="31" y="61"/>
                    <a:pt x="33" y="60"/>
                  </a:cubicBezTo>
                  <a:cubicBezTo>
                    <a:pt x="35" y="58"/>
                    <a:pt x="36" y="56"/>
                    <a:pt x="39" y="57"/>
                  </a:cubicBezTo>
                  <a:cubicBezTo>
                    <a:pt x="42" y="58"/>
                    <a:pt x="45" y="57"/>
                    <a:pt x="47" y="56"/>
                  </a:cubicBezTo>
                  <a:cubicBezTo>
                    <a:pt x="49" y="54"/>
                    <a:pt x="51" y="53"/>
                    <a:pt x="54" y="53"/>
                  </a:cubicBezTo>
                  <a:cubicBezTo>
                    <a:pt x="55" y="53"/>
                    <a:pt x="59" y="53"/>
                    <a:pt x="59" y="53"/>
                  </a:cubicBezTo>
                  <a:cubicBezTo>
                    <a:pt x="64" y="48"/>
                    <a:pt x="69" y="43"/>
                    <a:pt x="74" y="38"/>
                  </a:cubicBezTo>
                  <a:cubicBezTo>
                    <a:pt x="73" y="38"/>
                    <a:pt x="71" y="38"/>
                    <a:pt x="70" y="3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4" name="Freeform 747"/>
            <p:cNvSpPr>
              <a:spLocks/>
            </p:cNvSpPr>
            <p:nvPr/>
          </p:nvSpPr>
          <p:spPr bwMode="auto">
            <a:xfrm>
              <a:off x="6619337" y="4240986"/>
              <a:ext cx="406157" cy="388636"/>
            </a:xfrm>
            <a:custGeom>
              <a:avLst/>
              <a:gdLst>
                <a:gd name="T0" fmla="*/ 86 w 87"/>
                <a:gd name="T1" fmla="*/ 1 h 83"/>
                <a:gd name="T2" fmla="*/ 83 w 87"/>
                <a:gd name="T3" fmla="*/ 0 h 83"/>
                <a:gd name="T4" fmla="*/ 79 w 87"/>
                <a:gd name="T5" fmla="*/ 3 h 83"/>
                <a:gd name="T6" fmla="*/ 71 w 87"/>
                <a:gd name="T7" fmla="*/ 3 h 83"/>
                <a:gd name="T8" fmla="*/ 69 w 87"/>
                <a:gd name="T9" fmla="*/ 4 h 83"/>
                <a:gd name="T10" fmla="*/ 68 w 87"/>
                <a:gd name="T11" fmla="*/ 3 h 83"/>
                <a:gd name="T12" fmla="*/ 63 w 87"/>
                <a:gd name="T13" fmla="*/ 6 h 83"/>
                <a:gd name="T14" fmla="*/ 58 w 87"/>
                <a:gd name="T15" fmla="*/ 5 h 83"/>
                <a:gd name="T16" fmla="*/ 53 w 87"/>
                <a:gd name="T17" fmla="*/ 7 h 83"/>
                <a:gd name="T18" fmla="*/ 47 w 87"/>
                <a:gd name="T19" fmla="*/ 2 h 83"/>
                <a:gd name="T20" fmla="*/ 44 w 87"/>
                <a:gd name="T21" fmla="*/ 6 h 83"/>
                <a:gd name="T22" fmla="*/ 48 w 87"/>
                <a:gd name="T23" fmla="*/ 12 h 83"/>
                <a:gd name="T24" fmla="*/ 56 w 87"/>
                <a:gd name="T25" fmla="*/ 16 h 83"/>
                <a:gd name="T26" fmla="*/ 70 w 87"/>
                <a:gd name="T27" fmla="*/ 20 h 83"/>
                <a:gd name="T28" fmla="*/ 63 w 87"/>
                <a:gd name="T29" fmla="*/ 27 h 83"/>
                <a:gd name="T30" fmla="*/ 58 w 87"/>
                <a:gd name="T31" fmla="*/ 33 h 83"/>
                <a:gd name="T32" fmla="*/ 55 w 87"/>
                <a:gd name="T33" fmla="*/ 35 h 83"/>
                <a:gd name="T34" fmla="*/ 48 w 87"/>
                <a:gd name="T35" fmla="*/ 35 h 83"/>
                <a:gd name="T36" fmla="*/ 42 w 87"/>
                <a:gd name="T37" fmla="*/ 38 h 83"/>
                <a:gd name="T38" fmla="*/ 36 w 87"/>
                <a:gd name="T39" fmla="*/ 39 h 83"/>
                <a:gd name="T40" fmla="*/ 32 w 87"/>
                <a:gd name="T41" fmla="*/ 39 h 83"/>
                <a:gd name="T42" fmla="*/ 26 w 87"/>
                <a:gd name="T43" fmla="*/ 42 h 83"/>
                <a:gd name="T44" fmla="*/ 21 w 87"/>
                <a:gd name="T45" fmla="*/ 41 h 83"/>
                <a:gd name="T46" fmla="*/ 16 w 87"/>
                <a:gd name="T47" fmla="*/ 37 h 83"/>
                <a:gd name="T48" fmla="*/ 11 w 87"/>
                <a:gd name="T49" fmla="*/ 37 h 83"/>
                <a:gd name="T50" fmla="*/ 7 w 87"/>
                <a:gd name="T51" fmla="*/ 34 h 83"/>
                <a:gd name="T52" fmla="*/ 0 w 87"/>
                <a:gd name="T53" fmla="*/ 39 h 83"/>
                <a:gd name="T54" fmla="*/ 3 w 87"/>
                <a:gd name="T55" fmla="*/ 41 h 83"/>
                <a:gd name="T56" fmla="*/ 4 w 87"/>
                <a:gd name="T57" fmla="*/ 45 h 83"/>
                <a:gd name="T58" fmla="*/ 3 w 87"/>
                <a:gd name="T59" fmla="*/ 54 h 83"/>
                <a:gd name="T60" fmla="*/ 0 w 87"/>
                <a:gd name="T61" fmla="*/ 58 h 83"/>
                <a:gd name="T62" fmla="*/ 3 w 87"/>
                <a:gd name="T63" fmla="*/ 60 h 83"/>
                <a:gd name="T64" fmla="*/ 1 w 87"/>
                <a:gd name="T65" fmla="*/ 65 h 83"/>
                <a:gd name="T66" fmla="*/ 4 w 87"/>
                <a:gd name="T67" fmla="*/ 66 h 83"/>
                <a:gd name="T68" fmla="*/ 15 w 87"/>
                <a:gd name="T69" fmla="*/ 73 h 83"/>
                <a:gd name="T70" fmla="*/ 19 w 87"/>
                <a:gd name="T71" fmla="*/ 77 h 83"/>
                <a:gd name="T72" fmla="*/ 26 w 87"/>
                <a:gd name="T73" fmla="*/ 83 h 83"/>
                <a:gd name="T74" fmla="*/ 30 w 87"/>
                <a:gd name="T75" fmla="*/ 76 h 83"/>
                <a:gd name="T76" fmla="*/ 33 w 87"/>
                <a:gd name="T77" fmla="*/ 72 h 83"/>
                <a:gd name="T78" fmla="*/ 35 w 87"/>
                <a:gd name="T79" fmla="*/ 69 h 83"/>
                <a:gd name="T80" fmla="*/ 40 w 87"/>
                <a:gd name="T81" fmla="*/ 65 h 83"/>
                <a:gd name="T82" fmla="*/ 59 w 87"/>
                <a:gd name="T83" fmla="*/ 48 h 83"/>
                <a:gd name="T84" fmla="*/ 77 w 87"/>
                <a:gd name="T85" fmla="*/ 24 h 83"/>
                <a:gd name="T86" fmla="*/ 84 w 87"/>
                <a:gd name="T87" fmla="*/ 14 h 83"/>
                <a:gd name="T88" fmla="*/ 86 w 87"/>
                <a:gd name="T89" fmla="*/ 7 h 83"/>
                <a:gd name="T90" fmla="*/ 86 w 87"/>
                <a:gd name="T91" fmla="*/ 1 h 83"/>
                <a:gd name="T92" fmla="*/ 86 w 87"/>
                <a:gd name="T93" fmla="*/ 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7" h="83">
                  <a:moveTo>
                    <a:pt x="86" y="1"/>
                  </a:moveTo>
                  <a:cubicBezTo>
                    <a:pt x="87" y="0"/>
                    <a:pt x="84" y="0"/>
                    <a:pt x="83" y="0"/>
                  </a:cubicBezTo>
                  <a:cubicBezTo>
                    <a:pt x="82" y="1"/>
                    <a:pt x="81" y="2"/>
                    <a:pt x="79" y="3"/>
                  </a:cubicBezTo>
                  <a:cubicBezTo>
                    <a:pt x="77" y="3"/>
                    <a:pt x="74" y="3"/>
                    <a:pt x="71" y="3"/>
                  </a:cubicBezTo>
                  <a:cubicBezTo>
                    <a:pt x="71" y="4"/>
                    <a:pt x="70" y="4"/>
                    <a:pt x="69" y="4"/>
                  </a:cubicBezTo>
                  <a:cubicBezTo>
                    <a:pt x="68" y="4"/>
                    <a:pt x="68" y="3"/>
                    <a:pt x="68" y="3"/>
                  </a:cubicBezTo>
                  <a:cubicBezTo>
                    <a:pt x="66" y="4"/>
                    <a:pt x="65" y="6"/>
                    <a:pt x="63" y="6"/>
                  </a:cubicBezTo>
                  <a:cubicBezTo>
                    <a:pt x="61" y="6"/>
                    <a:pt x="61" y="5"/>
                    <a:pt x="58" y="5"/>
                  </a:cubicBezTo>
                  <a:cubicBezTo>
                    <a:pt x="57" y="6"/>
                    <a:pt x="55" y="8"/>
                    <a:pt x="53" y="7"/>
                  </a:cubicBezTo>
                  <a:cubicBezTo>
                    <a:pt x="50" y="6"/>
                    <a:pt x="49" y="5"/>
                    <a:pt x="47" y="2"/>
                  </a:cubicBezTo>
                  <a:cubicBezTo>
                    <a:pt x="47" y="3"/>
                    <a:pt x="44" y="5"/>
                    <a:pt x="44" y="6"/>
                  </a:cubicBezTo>
                  <a:cubicBezTo>
                    <a:pt x="45" y="8"/>
                    <a:pt x="46" y="10"/>
                    <a:pt x="48" y="12"/>
                  </a:cubicBezTo>
                  <a:cubicBezTo>
                    <a:pt x="50" y="14"/>
                    <a:pt x="53" y="15"/>
                    <a:pt x="56" y="16"/>
                  </a:cubicBezTo>
                  <a:cubicBezTo>
                    <a:pt x="61" y="18"/>
                    <a:pt x="65" y="20"/>
                    <a:pt x="70" y="20"/>
                  </a:cubicBezTo>
                  <a:cubicBezTo>
                    <a:pt x="68" y="22"/>
                    <a:pt x="65" y="25"/>
                    <a:pt x="63" y="27"/>
                  </a:cubicBezTo>
                  <a:cubicBezTo>
                    <a:pt x="61" y="29"/>
                    <a:pt x="59" y="31"/>
                    <a:pt x="58" y="33"/>
                  </a:cubicBezTo>
                  <a:cubicBezTo>
                    <a:pt x="57" y="33"/>
                    <a:pt x="56" y="35"/>
                    <a:pt x="55" y="35"/>
                  </a:cubicBezTo>
                  <a:cubicBezTo>
                    <a:pt x="53" y="36"/>
                    <a:pt x="50" y="34"/>
                    <a:pt x="48" y="35"/>
                  </a:cubicBezTo>
                  <a:cubicBezTo>
                    <a:pt x="46" y="35"/>
                    <a:pt x="44" y="37"/>
                    <a:pt x="42" y="38"/>
                  </a:cubicBezTo>
                  <a:cubicBezTo>
                    <a:pt x="40" y="39"/>
                    <a:pt x="38" y="40"/>
                    <a:pt x="36" y="39"/>
                  </a:cubicBezTo>
                  <a:cubicBezTo>
                    <a:pt x="35" y="39"/>
                    <a:pt x="33" y="38"/>
                    <a:pt x="32" y="39"/>
                  </a:cubicBezTo>
                  <a:cubicBezTo>
                    <a:pt x="29" y="41"/>
                    <a:pt x="29" y="43"/>
                    <a:pt x="26" y="42"/>
                  </a:cubicBezTo>
                  <a:cubicBezTo>
                    <a:pt x="24" y="41"/>
                    <a:pt x="22" y="41"/>
                    <a:pt x="21" y="41"/>
                  </a:cubicBezTo>
                  <a:cubicBezTo>
                    <a:pt x="19" y="40"/>
                    <a:pt x="17" y="38"/>
                    <a:pt x="16" y="37"/>
                  </a:cubicBezTo>
                  <a:cubicBezTo>
                    <a:pt x="15" y="37"/>
                    <a:pt x="12" y="38"/>
                    <a:pt x="11" y="37"/>
                  </a:cubicBezTo>
                  <a:cubicBezTo>
                    <a:pt x="10" y="36"/>
                    <a:pt x="8" y="34"/>
                    <a:pt x="7" y="34"/>
                  </a:cubicBezTo>
                  <a:cubicBezTo>
                    <a:pt x="3" y="35"/>
                    <a:pt x="2" y="36"/>
                    <a:pt x="0" y="39"/>
                  </a:cubicBezTo>
                  <a:cubicBezTo>
                    <a:pt x="0" y="40"/>
                    <a:pt x="3" y="40"/>
                    <a:pt x="3" y="41"/>
                  </a:cubicBezTo>
                  <a:cubicBezTo>
                    <a:pt x="3" y="43"/>
                    <a:pt x="3" y="44"/>
                    <a:pt x="4" y="45"/>
                  </a:cubicBezTo>
                  <a:cubicBezTo>
                    <a:pt x="6" y="47"/>
                    <a:pt x="5" y="52"/>
                    <a:pt x="3" y="54"/>
                  </a:cubicBezTo>
                  <a:cubicBezTo>
                    <a:pt x="2" y="55"/>
                    <a:pt x="1" y="56"/>
                    <a:pt x="0" y="58"/>
                  </a:cubicBezTo>
                  <a:cubicBezTo>
                    <a:pt x="0" y="61"/>
                    <a:pt x="2" y="59"/>
                    <a:pt x="3" y="60"/>
                  </a:cubicBezTo>
                  <a:cubicBezTo>
                    <a:pt x="3" y="60"/>
                    <a:pt x="0" y="64"/>
                    <a:pt x="1" y="65"/>
                  </a:cubicBezTo>
                  <a:cubicBezTo>
                    <a:pt x="2" y="65"/>
                    <a:pt x="3" y="66"/>
                    <a:pt x="4" y="66"/>
                  </a:cubicBezTo>
                  <a:cubicBezTo>
                    <a:pt x="8" y="69"/>
                    <a:pt x="12" y="71"/>
                    <a:pt x="15" y="73"/>
                  </a:cubicBezTo>
                  <a:cubicBezTo>
                    <a:pt x="18" y="74"/>
                    <a:pt x="19" y="74"/>
                    <a:pt x="19" y="77"/>
                  </a:cubicBezTo>
                  <a:cubicBezTo>
                    <a:pt x="19" y="79"/>
                    <a:pt x="25" y="82"/>
                    <a:pt x="26" y="83"/>
                  </a:cubicBezTo>
                  <a:cubicBezTo>
                    <a:pt x="28" y="80"/>
                    <a:pt x="29" y="78"/>
                    <a:pt x="30" y="76"/>
                  </a:cubicBezTo>
                  <a:cubicBezTo>
                    <a:pt x="30" y="74"/>
                    <a:pt x="31" y="72"/>
                    <a:pt x="33" y="72"/>
                  </a:cubicBezTo>
                  <a:cubicBezTo>
                    <a:pt x="34" y="71"/>
                    <a:pt x="34" y="70"/>
                    <a:pt x="35" y="69"/>
                  </a:cubicBezTo>
                  <a:cubicBezTo>
                    <a:pt x="37" y="68"/>
                    <a:pt x="38" y="67"/>
                    <a:pt x="40" y="65"/>
                  </a:cubicBezTo>
                  <a:cubicBezTo>
                    <a:pt x="45" y="57"/>
                    <a:pt x="52" y="53"/>
                    <a:pt x="59" y="48"/>
                  </a:cubicBezTo>
                  <a:cubicBezTo>
                    <a:pt x="68" y="42"/>
                    <a:pt x="73" y="33"/>
                    <a:pt x="77" y="24"/>
                  </a:cubicBezTo>
                  <a:cubicBezTo>
                    <a:pt x="79" y="20"/>
                    <a:pt x="82" y="18"/>
                    <a:pt x="84" y="14"/>
                  </a:cubicBezTo>
                  <a:cubicBezTo>
                    <a:pt x="85" y="12"/>
                    <a:pt x="85" y="9"/>
                    <a:pt x="86" y="7"/>
                  </a:cubicBezTo>
                  <a:cubicBezTo>
                    <a:pt x="86" y="6"/>
                    <a:pt x="85" y="2"/>
                    <a:pt x="86" y="1"/>
                  </a:cubicBezTo>
                  <a:cubicBezTo>
                    <a:pt x="86" y="1"/>
                    <a:pt x="86" y="1"/>
                    <a:pt x="86"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5" name="Freeform 748"/>
            <p:cNvSpPr>
              <a:spLocks/>
            </p:cNvSpPr>
            <p:nvPr/>
          </p:nvSpPr>
          <p:spPr bwMode="auto">
            <a:xfrm>
              <a:off x="6802507" y="4218687"/>
              <a:ext cx="41412" cy="50968"/>
            </a:xfrm>
            <a:custGeom>
              <a:avLst/>
              <a:gdLst>
                <a:gd name="T0" fmla="*/ 3 w 9"/>
                <a:gd name="T1" fmla="*/ 2 h 11"/>
                <a:gd name="T2" fmla="*/ 1 w 9"/>
                <a:gd name="T3" fmla="*/ 5 h 11"/>
                <a:gd name="T4" fmla="*/ 0 w 9"/>
                <a:gd name="T5" fmla="*/ 10 h 11"/>
                <a:gd name="T6" fmla="*/ 8 w 9"/>
                <a:gd name="T7" fmla="*/ 7 h 11"/>
                <a:gd name="T8" fmla="*/ 4 w 9"/>
                <a:gd name="T9" fmla="*/ 6 h 11"/>
                <a:gd name="T10" fmla="*/ 8 w 9"/>
                <a:gd name="T11" fmla="*/ 3 h 11"/>
                <a:gd name="T12" fmla="*/ 3 w 9"/>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9" h="11">
                  <a:moveTo>
                    <a:pt x="3" y="2"/>
                  </a:moveTo>
                  <a:cubicBezTo>
                    <a:pt x="2" y="3"/>
                    <a:pt x="1" y="4"/>
                    <a:pt x="1" y="5"/>
                  </a:cubicBezTo>
                  <a:cubicBezTo>
                    <a:pt x="0" y="5"/>
                    <a:pt x="0" y="9"/>
                    <a:pt x="0" y="10"/>
                  </a:cubicBezTo>
                  <a:cubicBezTo>
                    <a:pt x="2" y="11"/>
                    <a:pt x="7" y="7"/>
                    <a:pt x="8" y="7"/>
                  </a:cubicBezTo>
                  <a:cubicBezTo>
                    <a:pt x="8" y="6"/>
                    <a:pt x="5" y="5"/>
                    <a:pt x="4" y="6"/>
                  </a:cubicBezTo>
                  <a:cubicBezTo>
                    <a:pt x="5" y="5"/>
                    <a:pt x="9" y="4"/>
                    <a:pt x="8" y="3"/>
                  </a:cubicBezTo>
                  <a:cubicBezTo>
                    <a:pt x="7" y="0"/>
                    <a:pt x="5" y="0"/>
                    <a:pt x="3" y="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6" name="Freeform 749"/>
            <p:cNvSpPr>
              <a:spLocks/>
            </p:cNvSpPr>
            <p:nvPr/>
          </p:nvSpPr>
          <p:spPr bwMode="auto">
            <a:xfrm>
              <a:off x="6522179" y="4424156"/>
              <a:ext cx="121050" cy="130608"/>
            </a:xfrm>
            <a:custGeom>
              <a:avLst/>
              <a:gdLst>
                <a:gd name="T0" fmla="*/ 22 w 26"/>
                <a:gd name="T1" fmla="*/ 18 h 28"/>
                <a:gd name="T2" fmla="*/ 25 w 26"/>
                <a:gd name="T3" fmla="*/ 14 h 28"/>
                <a:gd name="T4" fmla="*/ 26 w 26"/>
                <a:gd name="T5" fmla="*/ 8 h 28"/>
                <a:gd name="T6" fmla="*/ 24 w 26"/>
                <a:gd name="T7" fmla="*/ 3 h 28"/>
                <a:gd name="T8" fmla="*/ 21 w 26"/>
                <a:gd name="T9" fmla="*/ 0 h 28"/>
                <a:gd name="T10" fmla="*/ 16 w 26"/>
                <a:gd name="T11" fmla="*/ 1 h 28"/>
                <a:gd name="T12" fmla="*/ 12 w 26"/>
                <a:gd name="T13" fmla="*/ 3 h 28"/>
                <a:gd name="T14" fmla="*/ 6 w 26"/>
                <a:gd name="T15" fmla="*/ 2 h 28"/>
                <a:gd name="T16" fmla="*/ 7 w 26"/>
                <a:gd name="T17" fmla="*/ 8 h 28"/>
                <a:gd name="T18" fmla="*/ 6 w 26"/>
                <a:gd name="T19" fmla="*/ 12 h 28"/>
                <a:gd name="T20" fmla="*/ 2 w 26"/>
                <a:gd name="T21" fmla="*/ 16 h 28"/>
                <a:gd name="T22" fmla="*/ 0 w 26"/>
                <a:gd name="T23" fmla="*/ 22 h 28"/>
                <a:gd name="T24" fmla="*/ 0 w 26"/>
                <a:gd name="T25" fmla="*/ 27 h 28"/>
                <a:gd name="T26" fmla="*/ 4 w 26"/>
                <a:gd name="T27" fmla="*/ 26 h 28"/>
                <a:gd name="T28" fmla="*/ 11 w 26"/>
                <a:gd name="T29" fmla="*/ 25 h 28"/>
                <a:gd name="T30" fmla="*/ 14 w 26"/>
                <a:gd name="T31" fmla="*/ 20 h 28"/>
                <a:gd name="T32" fmla="*/ 21 w 26"/>
                <a:gd name="T33" fmla="*/ 20 h 28"/>
                <a:gd name="T34" fmla="*/ 22 w 26"/>
                <a:gd name="T35" fmla="*/ 18 h 28"/>
                <a:gd name="T36" fmla="*/ 22 w 26"/>
                <a:gd name="T37" fmla="*/ 1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8">
                  <a:moveTo>
                    <a:pt x="22" y="18"/>
                  </a:moveTo>
                  <a:cubicBezTo>
                    <a:pt x="22" y="16"/>
                    <a:pt x="24" y="15"/>
                    <a:pt x="25" y="14"/>
                  </a:cubicBezTo>
                  <a:cubicBezTo>
                    <a:pt x="26" y="13"/>
                    <a:pt x="26" y="10"/>
                    <a:pt x="26" y="8"/>
                  </a:cubicBezTo>
                  <a:cubicBezTo>
                    <a:pt x="26" y="6"/>
                    <a:pt x="24" y="5"/>
                    <a:pt x="24" y="3"/>
                  </a:cubicBezTo>
                  <a:cubicBezTo>
                    <a:pt x="24" y="1"/>
                    <a:pt x="22" y="1"/>
                    <a:pt x="21" y="0"/>
                  </a:cubicBezTo>
                  <a:cubicBezTo>
                    <a:pt x="20" y="1"/>
                    <a:pt x="18" y="0"/>
                    <a:pt x="16" y="1"/>
                  </a:cubicBezTo>
                  <a:cubicBezTo>
                    <a:pt x="15" y="2"/>
                    <a:pt x="13" y="4"/>
                    <a:pt x="12" y="3"/>
                  </a:cubicBezTo>
                  <a:cubicBezTo>
                    <a:pt x="10" y="1"/>
                    <a:pt x="7" y="0"/>
                    <a:pt x="6" y="2"/>
                  </a:cubicBezTo>
                  <a:cubicBezTo>
                    <a:pt x="5" y="4"/>
                    <a:pt x="6" y="7"/>
                    <a:pt x="7" y="8"/>
                  </a:cubicBezTo>
                  <a:cubicBezTo>
                    <a:pt x="8" y="10"/>
                    <a:pt x="7" y="10"/>
                    <a:pt x="6" y="12"/>
                  </a:cubicBezTo>
                  <a:cubicBezTo>
                    <a:pt x="5" y="14"/>
                    <a:pt x="3" y="15"/>
                    <a:pt x="2" y="16"/>
                  </a:cubicBezTo>
                  <a:cubicBezTo>
                    <a:pt x="1" y="18"/>
                    <a:pt x="0" y="19"/>
                    <a:pt x="0" y="22"/>
                  </a:cubicBezTo>
                  <a:cubicBezTo>
                    <a:pt x="0" y="23"/>
                    <a:pt x="1" y="25"/>
                    <a:pt x="0" y="27"/>
                  </a:cubicBezTo>
                  <a:cubicBezTo>
                    <a:pt x="2" y="28"/>
                    <a:pt x="2" y="27"/>
                    <a:pt x="4" y="26"/>
                  </a:cubicBezTo>
                  <a:cubicBezTo>
                    <a:pt x="6" y="25"/>
                    <a:pt x="9" y="25"/>
                    <a:pt x="11" y="25"/>
                  </a:cubicBezTo>
                  <a:cubicBezTo>
                    <a:pt x="10" y="22"/>
                    <a:pt x="12" y="21"/>
                    <a:pt x="14" y="20"/>
                  </a:cubicBezTo>
                  <a:cubicBezTo>
                    <a:pt x="16" y="19"/>
                    <a:pt x="20" y="17"/>
                    <a:pt x="21" y="20"/>
                  </a:cubicBezTo>
                  <a:cubicBezTo>
                    <a:pt x="21" y="19"/>
                    <a:pt x="21" y="18"/>
                    <a:pt x="22" y="18"/>
                  </a:cubicBezTo>
                  <a:cubicBezTo>
                    <a:pt x="22" y="16"/>
                    <a:pt x="21" y="18"/>
                    <a:pt x="22" y="18"/>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7" name="Freeform 750"/>
            <p:cNvSpPr>
              <a:spLocks/>
            </p:cNvSpPr>
            <p:nvPr/>
          </p:nvSpPr>
          <p:spPr bwMode="auto">
            <a:xfrm>
              <a:off x="6507843" y="4573876"/>
              <a:ext cx="46190" cy="46190"/>
            </a:xfrm>
            <a:custGeom>
              <a:avLst/>
              <a:gdLst>
                <a:gd name="T0" fmla="*/ 1 w 10"/>
                <a:gd name="T1" fmla="*/ 6 h 10"/>
                <a:gd name="T2" fmla="*/ 3 w 10"/>
                <a:gd name="T3" fmla="*/ 10 h 10"/>
                <a:gd name="T4" fmla="*/ 9 w 10"/>
                <a:gd name="T5" fmla="*/ 5 h 10"/>
                <a:gd name="T6" fmla="*/ 8 w 10"/>
                <a:gd name="T7" fmla="*/ 0 h 10"/>
                <a:gd name="T8" fmla="*/ 4 w 10"/>
                <a:gd name="T9" fmla="*/ 1 h 10"/>
                <a:gd name="T10" fmla="*/ 0 w 10"/>
                <a:gd name="T11" fmla="*/ 1 h 10"/>
                <a:gd name="T12" fmla="*/ 1 w 10"/>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10" h="10">
                  <a:moveTo>
                    <a:pt x="1" y="6"/>
                  </a:moveTo>
                  <a:cubicBezTo>
                    <a:pt x="2" y="7"/>
                    <a:pt x="2" y="9"/>
                    <a:pt x="3" y="10"/>
                  </a:cubicBezTo>
                  <a:cubicBezTo>
                    <a:pt x="5" y="9"/>
                    <a:pt x="7" y="7"/>
                    <a:pt x="9" y="5"/>
                  </a:cubicBezTo>
                  <a:cubicBezTo>
                    <a:pt x="10" y="3"/>
                    <a:pt x="5" y="4"/>
                    <a:pt x="8" y="0"/>
                  </a:cubicBezTo>
                  <a:cubicBezTo>
                    <a:pt x="7" y="0"/>
                    <a:pt x="3" y="0"/>
                    <a:pt x="4" y="1"/>
                  </a:cubicBezTo>
                  <a:cubicBezTo>
                    <a:pt x="5" y="3"/>
                    <a:pt x="1" y="2"/>
                    <a:pt x="0" y="1"/>
                  </a:cubicBezTo>
                  <a:cubicBezTo>
                    <a:pt x="0" y="3"/>
                    <a:pt x="1" y="4"/>
                    <a:pt x="1" y="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8" name="Freeform 751"/>
            <p:cNvSpPr>
              <a:spLocks/>
            </p:cNvSpPr>
            <p:nvPr/>
          </p:nvSpPr>
          <p:spPr bwMode="auto">
            <a:xfrm>
              <a:off x="6507843" y="4545206"/>
              <a:ext cx="50968" cy="43005"/>
            </a:xfrm>
            <a:custGeom>
              <a:avLst/>
              <a:gdLst>
                <a:gd name="T0" fmla="*/ 3 w 11"/>
                <a:gd name="T1" fmla="*/ 1 h 9"/>
                <a:gd name="T2" fmla="*/ 0 w 11"/>
                <a:gd name="T3" fmla="*/ 7 h 9"/>
                <a:gd name="T4" fmla="*/ 4 w 11"/>
                <a:gd name="T5" fmla="*/ 7 h 9"/>
                <a:gd name="T6" fmla="*/ 8 w 11"/>
                <a:gd name="T7" fmla="*/ 6 h 9"/>
                <a:gd name="T8" fmla="*/ 7 w 11"/>
                <a:gd name="T9" fmla="*/ 0 h 9"/>
                <a:gd name="T10" fmla="*/ 3 w 11"/>
                <a:gd name="T11" fmla="*/ 1 h 9"/>
                <a:gd name="T12" fmla="*/ 3 w 11"/>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11" h="9">
                  <a:moveTo>
                    <a:pt x="3" y="1"/>
                  </a:moveTo>
                  <a:cubicBezTo>
                    <a:pt x="1" y="2"/>
                    <a:pt x="0" y="5"/>
                    <a:pt x="0" y="7"/>
                  </a:cubicBezTo>
                  <a:cubicBezTo>
                    <a:pt x="1" y="8"/>
                    <a:pt x="5" y="9"/>
                    <a:pt x="4" y="7"/>
                  </a:cubicBezTo>
                  <a:cubicBezTo>
                    <a:pt x="3" y="6"/>
                    <a:pt x="7" y="6"/>
                    <a:pt x="8" y="6"/>
                  </a:cubicBezTo>
                  <a:cubicBezTo>
                    <a:pt x="11" y="5"/>
                    <a:pt x="8" y="1"/>
                    <a:pt x="7" y="0"/>
                  </a:cubicBezTo>
                  <a:cubicBezTo>
                    <a:pt x="5" y="1"/>
                    <a:pt x="5" y="2"/>
                    <a:pt x="3" y="1"/>
                  </a:cubicBezTo>
                  <a:cubicBezTo>
                    <a:pt x="2" y="1"/>
                    <a:pt x="4" y="1"/>
                    <a:pt x="3"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59" name="Freeform 752"/>
            <p:cNvSpPr>
              <a:spLocks/>
            </p:cNvSpPr>
            <p:nvPr/>
          </p:nvSpPr>
          <p:spPr bwMode="auto">
            <a:xfrm>
              <a:off x="6517400" y="4530871"/>
              <a:ext cx="251658" cy="272364"/>
            </a:xfrm>
            <a:custGeom>
              <a:avLst/>
              <a:gdLst>
                <a:gd name="T0" fmla="*/ 41 w 54"/>
                <a:gd name="T1" fmla="*/ 13 h 58"/>
                <a:gd name="T2" fmla="*/ 23 w 54"/>
                <a:gd name="T3" fmla="*/ 3 h 58"/>
                <a:gd name="T4" fmla="*/ 17 w 54"/>
                <a:gd name="T5" fmla="*/ 7 h 58"/>
                <a:gd name="T6" fmla="*/ 21 w 54"/>
                <a:gd name="T7" fmla="*/ 9 h 58"/>
                <a:gd name="T8" fmla="*/ 17 w 54"/>
                <a:gd name="T9" fmla="*/ 9 h 58"/>
                <a:gd name="T10" fmla="*/ 13 w 54"/>
                <a:gd name="T11" fmla="*/ 10 h 58"/>
                <a:gd name="T12" fmla="*/ 11 w 54"/>
                <a:gd name="T13" fmla="*/ 8 h 58"/>
                <a:gd name="T14" fmla="*/ 12 w 54"/>
                <a:gd name="T15" fmla="*/ 4 h 58"/>
                <a:gd name="T16" fmla="*/ 5 w 54"/>
                <a:gd name="T17" fmla="*/ 3 h 58"/>
                <a:gd name="T18" fmla="*/ 7 w 54"/>
                <a:gd name="T19" fmla="*/ 8 h 58"/>
                <a:gd name="T20" fmla="*/ 5 w 54"/>
                <a:gd name="T21" fmla="*/ 12 h 58"/>
                <a:gd name="T22" fmla="*/ 6 w 54"/>
                <a:gd name="T23" fmla="*/ 16 h 58"/>
                <a:gd name="T24" fmla="*/ 2 w 54"/>
                <a:gd name="T25" fmla="*/ 18 h 58"/>
                <a:gd name="T26" fmla="*/ 1 w 54"/>
                <a:gd name="T27" fmla="*/ 21 h 58"/>
                <a:gd name="T28" fmla="*/ 5 w 54"/>
                <a:gd name="T29" fmla="*/ 33 h 58"/>
                <a:gd name="T30" fmla="*/ 12 w 54"/>
                <a:gd name="T31" fmla="*/ 42 h 58"/>
                <a:gd name="T32" fmla="*/ 15 w 54"/>
                <a:gd name="T33" fmla="*/ 43 h 58"/>
                <a:gd name="T34" fmla="*/ 17 w 54"/>
                <a:gd name="T35" fmla="*/ 45 h 58"/>
                <a:gd name="T36" fmla="*/ 24 w 54"/>
                <a:gd name="T37" fmla="*/ 47 h 58"/>
                <a:gd name="T38" fmla="*/ 25 w 54"/>
                <a:gd name="T39" fmla="*/ 53 h 58"/>
                <a:gd name="T40" fmla="*/ 27 w 54"/>
                <a:gd name="T41" fmla="*/ 55 h 58"/>
                <a:gd name="T42" fmla="*/ 30 w 54"/>
                <a:gd name="T43" fmla="*/ 55 h 58"/>
                <a:gd name="T44" fmla="*/ 33 w 54"/>
                <a:gd name="T45" fmla="*/ 56 h 58"/>
                <a:gd name="T46" fmla="*/ 36 w 54"/>
                <a:gd name="T47" fmla="*/ 55 h 58"/>
                <a:gd name="T48" fmla="*/ 42 w 54"/>
                <a:gd name="T49" fmla="*/ 55 h 58"/>
                <a:gd name="T50" fmla="*/ 46 w 54"/>
                <a:gd name="T51" fmla="*/ 54 h 58"/>
                <a:gd name="T52" fmla="*/ 54 w 54"/>
                <a:gd name="T53" fmla="*/ 49 h 58"/>
                <a:gd name="T54" fmla="*/ 49 w 54"/>
                <a:gd name="T55" fmla="*/ 36 h 58"/>
                <a:gd name="T56" fmla="*/ 49 w 54"/>
                <a:gd name="T57" fmla="*/ 32 h 58"/>
                <a:gd name="T58" fmla="*/ 46 w 54"/>
                <a:gd name="T59" fmla="*/ 28 h 58"/>
                <a:gd name="T60" fmla="*/ 48 w 54"/>
                <a:gd name="T61" fmla="*/ 20 h 58"/>
                <a:gd name="T62" fmla="*/ 45 w 54"/>
                <a:gd name="T63" fmla="*/ 18 h 58"/>
                <a:gd name="T64" fmla="*/ 41 w 54"/>
                <a:gd name="T65" fmla="*/ 16 h 58"/>
                <a:gd name="T66" fmla="*/ 41 w 54"/>
                <a:gd name="T67" fmla="*/ 1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58">
                  <a:moveTo>
                    <a:pt x="41" y="13"/>
                  </a:moveTo>
                  <a:cubicBezTo>
                    <a:pt x="35" y="9"/>
                    <a:pt x="29" y="6"/>
                    <a:pt x="23" y="3"/>
                  </a:cubicBezTo>
                  <a:cubicBezTo>
                    <a:pt x="22" y="5"/>
                    <a:pt x="19" y="7"/>
                    <a:pt x="17" y="7"/>
                  </a:cubicBezTo>
                  <a:cubicBezTo>
                    <a:pt x="17" y="7"/>
                    <a:pt x="21" y="8"/>
                    <a:pt x="21" y="9"/>
                  </a:cubicBezTo>
                  <a:cubicBezTo>
                    <a:pt x="20" y="10"/>
                    <a:pt x="18" y="9"/>
                    <a:pt x="17" y="9"/>
                  </a:cubicBezTo>
                  <a:cubicBezTo>
                    <a:pt x="15" y="8"/>
                    <a:pt x="15" y="9"/>
                    <a:pt x="13" y="10"/>
                  </a:cubicBezTo>
                  <a:cubicBezTo>
                    <a:pt x="13" y="10"/>
                    <a:pt x="11" y="9"/>
                    <a:pt x="11" y="8"/>
                  </a:cubicBezTo>
                  <a:cubicBezTo>
                    <a:pt x="10" y="7"/>
                    <a:pt x="11" y="5"/>
                    <a:pt x="12" y="4"/>
                  </a:cubicBezTo>
                  <a:cubicBezTo>
                    <a:pt x="13" y="0"/>
                    <a:pt x="7" y="2"/>
                    <a:pt x="5" y="3"/>
                  </a:cubicBezTo>
                  <a:cubicBezTo>
                    <a:pt x="6" y="4"/>
                    <a:pt x="8" y="7"/>
                    <a:pt x="7" y="8"/>
                  </a:cubicBezTo>
                  <a:cubicBezTo>
                    <a:pt x="7" y="9"/>
                    <a:pt x="3" y="12"/>
                    <a:pt x="5" y="12"/>
                  </a:cubicBezTo>
                  <a:cubicBezTo>
                    <a:pt x="8" y="13"/>
                    <a:pt x="7" y="14"/>
                    <a:pt x="6" y="16"/>
                  </a:cubicBezTo>
                  <a:cubicBezTo>
                    <a:pt x="5" y="16"/>
                    <a:pt x="3" y="17"/>
                    <a:pt x="2" y="18"/>
                  </a:cubicBezTo>
                  <a:cubicBezTo>
                    <a:pt x="0" y="19"/>
                    <a:pt x="1" y="19"/>
                    <a:pt x="1" y="21"/>
                  </a:cubicBezTo>
                  <a:cubicBezTo>
                    <a:pt x="2" y="26"/>
                    <a:pt x="4" y="29"/>
                    <a:pt x="5" y="33"/>
                  </a:cubicBezTo>
                  <a:cubicBezTo>
                    <a:pt x="5" y="38"/>
                    <a:pt x="9" y="40"/>
                    <a:pt x="12" y="42"/>
                  </a:cubicBezTo>
                  <a:cubicBezTo>
                    <a:pt x="13" y="43"/>
                    <a:pt x="14" y="43"/>
                    <a:pt x="15" y="43"/>
                  </a:cubicBezTo>
                  <a:cubicBezTo>
                    <a:pt x="16" y="43"/>
                    <a:pt x="16" y="44"/>
                    <a:pt x="17" y="45"/>
                  </a:cubicBezTo>
                  <a:cubicBezTo>
                    <a:pt x="19" y="45"/>
                    <a:pt x="22" y="45"/>
                    <a:pt x="24" y="47"/>
                  </a:cubicBezTo>
                  <a:cubicBezTo>
                    <a:pt x="25" y="48"/>
                    <a:pt x="25" y="51"/>
                    <a:pt x="25" y="53"/>
                  </a:cubicBezTo>
                  <a:cubicBezTo>
                    <a:pt x="26" y="54"/>
                    <a:pt x="25" y="55"/>
                    <a:pt x="27" y="55"/>
                  </a:cubicBezTo>
                  <a:cubicBezTo>
                    <a:pt x="28" y="55"/>
                    <a:pt x="29" y="55"/>
                    <a:pt x="30" y="55"/>
                  </a:cubicBezTo>
                  <a:cubicBezTo>
                    <a:pt x="31" y="55"/>
                    <a:pt x="32" y="55"/>
                    <a:pt x="33" y="56"/>
                  </a:cubicBezTo>
                  <a:cubicBezTo>
                    <a:pt x="34" y="57"/>
                    <a:pt x="35" y="56"/>
                    <a:pt x="36" y="55"/>
                  </a:cubicBezTo>
                  <a:cubicBezTo>
                    <a:pt x="38" y="54"/>
                    <a:pt x="40" y="58"/>
                    <a:pt x="42" y="55"/>
                  </a:cubicBezTo>
                  <a:cubicBezTo>
                    <a:pt x="42" y="53"/>
                    <a:pt x="45" y="54"/>
                    <a:pt x="46" y="54"/>
                  </a:cubicBezTo>
                  <a:cubicBezTo>
                    <a:pt x="49" y="53"/>
                    <a:pt x="51" y="51"/>
                    <a:pt x="54" y="49"/>
                  </a:cubicBezTo>
                  <a:cubicBezTo>
                    <a:pt x="49" y="46"/>
                    <a:pt x="49" y="42"/>
                    <a:pt x="49" y="36"/>
                  </a:cubicBezTo>
                  <a:cubicBezTo>
                    <a:pt x="48" y="35"/>
                    <a:pt x="50" y="33"/>
                    <a:pt x="49" y="32"/>
                  </a:cubicBezTo>
                  <a:cubicBezTo>
                    <a:pt x="48" y="31"/>
                    <a:pt x="46" y="30"/>
                    <a:pt x="46" y="28"/>
                  </a:cubicBezTo>
                  <a:cubicBezTo>
                    <a:pt x="46" y="27"/>
                    <a:pt x="48" y="20"/>
                    <a:pt x="48" y="20"/>
                  </a:cubicBezTo>
                  <a:cubicBezTo>
                    <a:pt x="47" y="20"/>
                    <a:pt x="46" y="19"/>
                    <a:pt x="45" y="18"/>
                  </a:cubicBezTo>
                  <a:cubicBezTo>
                    <a:pt x="44" y="17"/>
                    <a:pt x="43" y="17"/>
                    <a:pt x="41" y="16"/>
                  </a:cubicBezTo>
                  <a:cubicBezTo>
                    <a:pt x="41" y="15"/>
                    <a:pt x="41" y="14"/>
                    <a:pt x="41"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0" name="Freeform 753"/>
            <p:cNvSpPr>
              <a:spLocks/>
            </p:cNvSpPr>
            <p:nvPr/>
          </p:nvSpPr>
          <p:spPr bwMode="auto">
            <a:xfrm>
              <a:off x="6060275" y="4465567"/>
              <a:ext cx="125829" cy="144943"/>
            </a:xfrm>
            <a:custGeom>
              <a:avLst/>
              <a:gdLst>
                <a:gd name="T0" fmla="*/ 15 w 27"/>
                <a:gd name="T1" fmla="*/ 29 h 31"/>
                <a:gd name="T2" fmla="*/ 15 w 27"/>
                <a:gd name="T3" fmla="*/ 24 h 31"/>
                <a:gd name="T4" fmla="*/ 17 w 27"/>
                <a:gd name="T5" fmla="*/ 24 h 31"/>
                <a:gd name="T6" fmla="*/ 19 w 27"/>
                <a:gd name="T7" fmla="*/ 21 h 31"/>
                <a:gd name="T8" fmla="*/ 21 w 27"/>
                <a:gd name="T9" fmla="*/ 24 h 31"/>
                <a:gd name="T10" fmla="*/ 24 w 27"/>
                <a:gd name="T11" fmla="*/ 23 h 31"/>
                <a:gd name="T12" fmla="*/ 26 w 27"/>
                <a:gd name="T13" fmla="*/ 24 h 31"/>
                <a:gd name="T14" fmla="*/ 26 w 27"/>
                <a:gd name="T15" fmla="*/ 21 h 31"/>
                <a:gd name="T16" fmla="*/ 26 w 27"/>
                <a:gd name="T17" fmla="*/ 14 h 31"/>
                <a:gd name="T18" fmla="*/ 25 w 27"/>
                <a:gd name="T19" fmla="*/ 11 h 31"/>
                <a:gd name="T20" fmla="*/ 26 w 27"/>
                <a:gd name="T21" fmla="*/ 6 h 31"/>
                <a:gd name="T22" fmla="*/ 21 w 27"/>
                <a:gd name="T23" fmla="*/ 4 h 31"/>
                <a:gd name="T24" fmla="*/ 19 w 27"/>
                <a:gd name="T25" fmla="*/ 0 h 31"/>
                <a:gd name="T26" fmla="*/ 14 w 27"/>
                <a:gd name="T27" fmla="*/ 0 h 31"/>
                <a:gd name="T28" fmla="*/ 11 w 27"/>
                <a:gd name="T29" fmla="*/ 7 h 31"/>
                <a:gd name="T30" fmla="*/ 5 w 27"/>
                <a:gd name="T31" fmla="*/ 7 h 31"/>
                <a:gd name="T32" fmla="*/ 4 w 27"/>
                <a:gd name="T33" fmla="*/ 7 h 31"/>
                <a:gd name="T34" fmla="*/ 4 w 27"/>
                <a:gd name="T35" fmla="*/ 10 h 31"/>
                <a:gd name="T36" fmla="*/ 0 w 27"/>
                <a:gd name="T37" fmla="*/ 16 h 31"/>
                <a:gd name="T38" fmla="*/ 4 w 27"/>
                <a:gd name="T39" fmla="*/ 23 h 31"/>
                <a:gd name="T40" fmla="*/ 9 w 27"/>
                <a:gd name="T41" fmla="*/ 28 h 31"/>
                <a:gd name="T42" fmla="*/ 11 w 27"/>
                <a:gd name="T43" fmla="*/ 31 h 31"/>
                <a:gd name="T44" fmla="*/ 15 w 27"/>
                <a:gd name="T45" fmla="*/ 29 h 31"/>
                <a:gd name="T46" fmla="*/ 15 w 27"/>
                <a:gd name="T47" fmla="*/ 2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 h="31">
                  <a:moveTo>
                    <a:pt x="15" y="29"/>
                  </a:moveTo>
                  <a:cubicBezTo>
                    <a:pt x="15" y="28"/>
                    <a:pt x="13" y="24"/>
                    <a:pt x="15" y="24"/>
                  </a:cubicBezTo>
                  <a:cubicBezTo>
                    <a:pt x="15" y="24"/>
                    <a:pt x="17" y="24"/>
                    <a:pt x="17" y="24"/>
                  </a:cubicBezTo>
                  <a:cubicBezTo>
                    <a:pt x="18" y="23"/>
                    <a:pt x="18" y="21"/>
                    <a:pt x="19" y="21"/>
                  </a:cubicBezTo>
                  <a:cubicBezTo>
                    <a:pt x="20" y="22"/>
                    <a:pt x="21" y="23"/>
                    <a:pt x="21" y="24"/>
                  </a:cubicBezTo>
                  <a:cubicBezTo>
                    <a:pt x="22" y="25"/>
                    <a:pt x="22" y="23"/>
                    <a:pt x="24" y="23"/>
                  </a:cubicBezTo>
                  <a:cubicBezTo>
                    <a:pt x="24" y="23"/>
                    <a:pt x="26" y="25"/>
                    <a:pt x="26" y="24"/>
                  </a:cubicBezTo>
                  <a:cubicBezTo>
                    <a:pt x="26" y="23"/>
                    <a:pt x="26" y="22"/>
                    <a:pt x="26" y="21"/>
                  </a:cubicBezTo>
                  <a:cubicBezTo>
                    <a:pt x="27" y="19"/>
                    <a:pt x="27" y="16"/>
                    <a:pt x="26" y="14"/>
                  </a:cubicBezTo>
                  <a:cubicBezTo>
                    <a:pt x="25" y="13"/>
                    <a:pt x="25" y="12"/>
                    <a:pt x="25" y="11"/>
                  </a:cubicBezTo>
                  <a:cubicBezTo>
                    <a:pt x="25" y="9"/>
                    <a:pt x="27" y="8"/>
                    <a:pt x="26" y="6"/>
                  </a:cubicBezTo>
                  <a:cubicBezTo>
                    <a:pt x="25" y="3"/>
                    <a:pt x="21" y="7"/>
                    <a:pt x="21" y="4"/>
                  </a:cubicBezTo>
                  <a:cubicBezTo>
                    <a:pt x="21" y="2"/>
                    <a:pt x="22" y="0"/>
                    <a:pt x="19" y="0"/>
                  </a:cubicBezTo>
                  <a:cubicBezTo>
                    <a:pt x="18" y="0"/>
                    <a:pt x="16" y="0"/>
                    <a:pt x="14" y="0"/>
                  </a:cubicBezTo>
                  <a:cubicBezTo>
                    <a:pt x="10" y="0"/>
                    <a:pt x="15" y="7"/>
                    <a:pt x="11" y="7"/>
                  </a:cubicBezTo>
                  <a:cubicBezTo>
                    <a:pt x="9" y="7"/>
                    <a:pt x="7" y="7"/>
                    <a:pt x="5" y="7"/>
                  </a:cubicBezTo>
                  <a:cubicBezTo>
                    <a:pt x="4" y="7"/>
                    <a:pt x="4" y="7"/>
                    <a:pt x="4" y="7"/>
                  </a:cubicBezTo>
                  <a:cubicBezTo>
                    <a:pt x="2" y="9"/>
                    <a:pt x="4" y="9"/>
                    <a:pt x="4" y="10"/>
                  </a:cubicBezTo>
                  <a:cubicBezTo>
                    <a:pt x="4" y="12"/>
                    <a:pt x="0" y="14"/>
                    <a:pt x="0" y="16"/>
                  </a:cubicBezTo>
                  <a:cubicBezTo>
                    <a:pt x="1" y="18"/>
                    <a:pt x="3" y="21"/>
                    <a:pt x="4" y="23"/>
                  </a:cubicBezTo>
                  <a:cubicBezTo>
                    <a:pt x="6" y="24"/>
                    <a:pt x="7" y="26"/>
                    <a:pt x="9" y="28"/>
                  </a:cubicBezTo>
                  <a:cubicBezTo>
                    <a:pt x="10" y="29"/>
                    <a:pt x="11" y="30"/>
                    <a:pt x="11" y="31"/>
                  </a:cubicBezTo>
                  <a:cubicBezTo>
                    <a:pt x="12" y="30"/>
                    <a:pt x="14" y="30"/>
                    <a:pt x="15" y="29"/>
                  </a:cubicBezTo>
                  <a:cubicBezTo>
                    <a:pt x="15" y="29"/>
                    <a:pt x="14" y="30"/>
                    <a:pt x="15" y="29"/>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1" name="Freeform 754"/>
            <p:cNvSpPr>
              <a:spLocks/>
            </p:cNvSpPr>
            <p:nvPr/>
          </p:nvSpPr>
          <p:spPr bwMode="auto">
            <a:xfrm>
              <a:off x="6068237" y="4465567"/>
              <a:ext cx="52562" cy="33448"/>
            </a:xfrm>
            <a:custGeom>
              <a:avLst/>
              <a:gdLst>
                <a:gd name="T0" fmla="*/ 11 w 11"/>
                <a:gd name="T1" fmla="*/ 7 h 7"/>
                <a:gd name="T2" fmla="*/ 11 w 11"/>
                <a:gd name="T3" fmla="*/ 0 h 7"/>
                <a:gd name="T4" fmla="*/ 3 w 11"/>
                <a:gd name="T5" fmla="*/ 1 h 7"/>
                <a:gd name="T6" fmla="*/ 0 w 11"/>
                <a:gd name="T7" fmla="*/ 4 h 7"/>
                <a:gd name="T8" fmla="*/ 2 w 11"/>
                <a:gd name="T9" fmla="*/ 7 h 7"/>
                <a:gd name="T10" fmla="*/ 11 w 11"/>
                <a:gd name="T11" fmla="*/ 7 h 7"/>
              </a:gdLst>
              <a:ahLst/>
              <a:cxnLst>
                <a:cxn ang="0">
                  <a:pos x="T0" y="T1"/>
                </a:cxn>
                <a:cxn ang="0">
                  <a:pos x="T2" y="T3"/>
                </a:cxn>
                <a:cxn ang="0">
                  <a:pos x="T4" y="T5"/>
                </a:cxn>
                <a:cxn ang="0">
                  <a:pos x="T6" y="T7"/>
                </a:cxn>
                <a:cxn ang="0">
                  <a:pos x="T8" y="T9"/>
                </a:cxn>
                <a:cxn ang="0">
                  <a:pos x="T10" y="T11"/>
                </a:cxn>
              </a:cxnLst>
              <a:rect l="0" t="0" r="r" b="b"/>
              <a:pathLst>
                <a:path w="11" h="7">
                  <a:moveTo>
                    <a:pt x="11" y="7"/>
                  </a:moveTo>
                  <a:cubicBezTo>
                    <a:pt x="11" y="5"/>
                    <a:pt x="11" y="2"/>
                    <a:pt x="11" y="0"/>
                  </a:cubicBezTo>
                  <a:cubicBezTo>
                    <a:pt x="8" y="0"/>
                    <a:pt x="6" y="1"/>
                    <a:pt x="3" y="1"/>
                  </a:cubicBezTo>
                  <a:cubicBezTo>
                    <a:pt x="4" y="2"/>
                    <a:pt x="1" y="3"/>
                    <a:pt x="0" y="4"/>
                  </a:cubicBezTo>
                  <a:cubicBezTo>
                    <a:pt x="0" y="5"/>
                    <a:pt x="2" y="6"/>
                    <a:pt x="2" y="7"/>
                  </a:cubicBezTo>
                  <a:lnTo>
                    <a:pt x="11" y="7"/>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2" name="Freeform 755"/>
            <p:cNvSpPr>
              <a:spLocks/>
            </p:cNvSpPr>
            <p:nvPr/>
          </p:nvSpPr>
          <p:spPr bwMode="auto">
            <a:xfrm>
              <a:off x="6050716" y="4213910"/>
              <a:ext cx="172020" cy="265993"/>
            </a:xfrm>
            <a:custGeom>
              <a:avLst/>
              <a:gdLst>
                <a:gd name="T0" fmla="*/ 29 w 37"/>
                <a:gd name="T1" fmla="*/ 55 h 57"/>
                <a:gd name="T2" fmla="*/ 37 w 37"/>
                <a:gd name="T3" fmla="*/ 55 h 57"/>
                <a:gd name="T4" fmla="*/ 33 w 37"/>
                <a:gd name="T5" fmla="*/ 48 h 57"/>
                <a:gd name="T6" fmla="*/ 32 w 37"/>
                <a:gd name="T7" fmla="*/ 44 h 57"/>
                <a:gd name="T8" fmla="*/ 30 w 37"/>
                <a:gd name="T9" fmla="*/ 40 h 57"/>
                <a:gd name="T10" fmla="*/ 32 w 37"/>
                <a:gd name="T11" fmla="*/ 32 h 57"/>
                <a:gd name="T12" fmla="*/ 34 w 37"/>
                <a:gd name="T13" fmla="*/ 27 h 57"/>
                <a:gd name="T14" fmla="*/ 31 w 37"/>
                <a:gd name="T15" fmla="*/ 21 h 57"/>
                <a:gd name="T16" fmla="*/ 28 w 37"/>
                <a:gd name="T17" fmla="*/ 16 h 57"/>
                <a:gd name="T18" fmla="*/ 34 w 37"/>
                <a:gd name="T19" fmla="*/ 16 h 57"/>
                <a:gd name="T20" fmla="*/ 32 w 37"/>
                <a:gd name="T21" fmla="*/ 6 h 57"/>
                <a:gd name="T22" fmla="*/ 30 w 37"/>
                <a:gd name="T23" fmla="*/ 2 h 57"/>
                <a:gd name="T24" fmla="*/ 27 w 37"/>
                <a:gd name="T25" fmla="*/ 0 h 57"/>
                <a:gd name="T26" fmla="*/ 28 w 37"/>
                <a:gd name="T27" fmla="*/ 9 h 57"/>
                <a:gd name="T28" fmla="*/ 23 w 37"/>
                <a:gd name="T29" fmla="*/ 18 h 57"/>
                <a:gd name="T30" fmla="*/ 21 w 37"/>
                <a:gd name="T31" fmla="*/ 22 h 57"/>
                <a:gd name="T32" fmla="*/ 18 w 37"/>
                <a:gd name="T33" fmla="*/ 27 h 57"/>
                <a:gd name="T34" fmla="*/ 15 w 37"/>
                <a:gd name="T35" fmla="*/ 33 h 57"/>
                <a:gd name="T36" fmla="*/ 11 w 37"/>
                <a:gd name="T37" fmla="*/ 31 h 57"/>
                <a:gd name="T38" fmla="*/ 2 w 37"/>
                <a:gd name="T39" fmla="*/ 39 h 57"/>
                <a:gd name="T40" fmla="*/ 1 w 37"/>
                <a:gd name="T41" fmla="*/ 42 h 57"/>
                <a:gd name="T42" fmla="*/ 4 w 37"/>
                <a:gd name="T43" fmla="*/ 45 h 57"/>
                <a:gd name="T44" fmla="*/ 5 w 37"/>
                <a:gd name="T45" fmla="*/ 45 h 57"/>
                <a:gd name="T46" fmla="*/ 7 w 37"/>
                <a:gd name="T47" fmla="*/ 48 h 57"/>
                <a:gd name="T48" fmla="*/ 7 w 37"/>
                <a:gd name="T49" fmla="*/ 55 h 57"/>
                <a:gd name="T50" fmla="*/ 16 w 37"/>
                <a:gd name="T51" fmla="*/ 54 h 57"/>
                <a:gd name="T52" fmla="*/ 29 w 37"/>
                <a:gd name="T5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57">
                  <a:moveTo>
                    <a:pt x="29" y="55"/>
                  </a:moveTo>
                  <a:cubicBezTo>
                    <a:pt x="32" y="55"/>
                    <a:pt x="35" y="57"/>
                    <a:pt x="37" y="55"/>
                  </a:cubicBezTo>
                  <a:cubicBezTo>
                    <a:pt x="37" y="51"/>
                    <a:pt x="35" y="50"/>
                    <a:pt x="33" y="48"/>
                  </a:cubicBezTo>
                  <a:cubicBezTo>
                    <a:pt x="32" y="47"/>
                    <a:pt x="32" y="46"/>
                    <a:pt x="32" y="44"/>
                  </a:cubicBezTo>
                  <a:cubicBezTo>
                    <a:pt x="31" y="43"/>
                    <a:pt x="30" y="42"/>
                    <a:pt x="30" y="40"/>
                  </a:cubicBezTo>
                  <a:cubicBezTo>
                    <a:pt x="29" y="36"/>
                    <a:pt x="31" y="35"/>
                    <a:pt x="32" y="32"/>
                  </a:cubicBezTo>
                  <a:cubicBezTo>
                    <a:pt x="33" y="30"/>
                    <a:pt x="34" y="29"/>
                    <a:pt x="34" y="27"/>
                  </a:cubicBezTo>
                  <a:cubicBezTo>
                    <a:pt x="33" y="25"/>
                    <a:pt x="33" y="23"/>
                    <a:pt x="31" y="21"/>
                  </a:cubicBezTo>
                  <a:cubicBezTo>
                    <a:pt x="31" y="21"/>
                    <a:pt x="26" y="18"/>
                    <a:pt x="28" y="16"/>
                  </a:cubicBezTo>
                  <a:cubicBezTo>
                    <a:pt x="29" y="15"/>
                    <a:pt x="32" y="16"/>
                    <a:pt x="34" y="16"/>
                  </a:cubicBezTo>
                  <a:cubicBezTo>
                    <a:pt x="32" y="12"/>
                    <a:pt x="32" y="10"/>
                    <a:pt x="32" y="6"/>
                  </a:cubicBezTo>
                  <a:cubicBezTo>
                    <a:pt x="32" y="5"/>
                    <a:pt x="32" y="3"/>
                    <a:pt x="30" y="2"/>
                  </a:cubicBezTo>
                  <a:cubicBezTo>
                    <a:pt x="30" y="1"/>
                    <a:pt x="27" y="0"/>
                    <a:pt x="27" y="0"/>
                  </a:cubicBezTo>
                  <a:cubicBezTo>
                    <a:pt x="27" y="2"/>
                    <a:pt x="33" y="7"/>
                    <a:pt x="28" y="9"/>
                  </a:cubicBezTo>
                  <a:cubicBezTo>
                    <a:pt x="25" y="11"/>
                    <a:pt x="24" y="14"/>
                    <a:pt x="23" y="18"/>
                  </a:cubicBezTo>
                  <a:cubicBezTo>
                    <a:pt x="22" y="19"/>
                    <a:pt x="22" y="22"/>
                    <a:pt x="21" y="22"/>
                  </a:cubicBezTo>
                  <a:cubicBezTo>
                    <a:pt x="19" y="23"/>
                    <a:pt x="19" y="25"/>
                    <a:pt x="18" y="27"/>
                  </a:cubicBezTo>
                  <a:cubicBezTo>
                    <a:pt x="17" y="29"/>
                    <a:pt x="16" y="31"/>
                    <a:pt x="15" y="33"/>
                  </a:cubicBezTo>
                  <a:cubicBezTo>
                    <a:pt x="13" y="35"/>
                    <a:pt x="12" y="31"/>
                    <a:pt x="11" y="31"/>
                  </a:cubicBezTo>
                  <a:cubicBezTo>
                    <a:pt x="6" y="31"/>
                    <a:pt x="3" y="35"/>
                    <a:pt x="2" y="39"/>
                  </a:cubicBezTo>
                  <a:cubicBezTo>
                    <a:pt x="2" y="40"/>
                    <a:pt x="0" y="41"/>
                    <a:pt x="1" y="42"/>
                  </a:cubicBezTo>
                  <a:cubicBezTo>
                    <a:pt x="2" y="43"/>
                    <a:pt x="3" y="44"/>
                    <a:pt x="4" y="45"/>
                  </a:cubicBezTo>
                  <a:cubicBezTo>
                    <a:pt x="4" y="46"/>
                    <a:pt x="5" y="44"/>
                    <a:pt x="5" y="45"/>
                  </a:cubicBezTo>
                  <a:cubicBezTo>
                    <a:pt x="6" y="46"/>
                    <a:pt x="7" y="47"/>
                    <a:pt x="7" y="48"/>
                  </a:cubicBezTo>
                  <a:cubicBezTo>
                    <a:pt x="8" y="50"/>
                    <a:pt x="7" y="53"/>
                    <a:pt x="7" y="55"/>
                  </a:cubicBezTo>
                  <a:cubicBezTo>
                    <a:pt x="10" y="54"/>
                    <a:pt x="13" y="54"/>
                    <a:pt x="16" y="54"/>
                  </a:cubicBezTo>
                  <a:cubicBezTo>
                    <a:pt x="20" y="54"/>
                    <a:pt x="25" y="55"/>
                    <a:pt x="29"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3" name="Freeform 756"/>
            <p:cNvSpPr>
              <a:spLocks/>
            </p:cNvSpPr>
            <p:nvPr/>
          </p:nvSpPr>
          <p:spPr bwMode="auto">
            <a:xfrm>
              <a:off x="5867549" y="4226652"/>
              <a:ext cx="70082" cy="144943"/>
            </a:xfrm>
            <a:custGeom>
              <a:avLst/>
              <a:gdLst>
                <a:gd name="T0" fmla="*/ 11 w 15"/>
                <a:gd name="T1" fmla="*/ 0 h 31"/>
                <a:gd name="T2" fmla="*/ 9 w 15"/>
                <a:gd name="T3" fmla="*/ 4 h 31"/>
                <a:gd name="T4" fmla="*/ 4 w 15"/>
                <a:gd name="T5" fmla="*/ 5 h 31"/>
                <a:gd name="T6" fmla="*/ 1 w 15"/>
                <a:gd name="T7" fmla="*/ 8 h 31"/>
                <a:gd name="T8" fmla="*/ 3 w 15"/>
                <a:gd name="T9" fmla="*/ 13 h 31"/>
                <a:gd name="T10" fmla="*/ 6 w 15"/>
                <a:gd name="T11" fmla="*/ 31 h 31"/>
                <a:gd name="T12" fmla="*/ 11 w 15"/>
                <a:gd name="T13" fmla="*/ 30 h 31"/>
                <a:gd name="T14" fmla="*/ 11 w 15"/>
                <a:gd name="T15" fmla="*/ 27 h 31"/>
                <a:gd name="T16" fmla="*/ 11 w 15"/>
                <a:gd name="T17" fmla="*/ 18 h 31"/>
                <a:gd name="T18" fmla="*/ 15 w 15"/>
                <a:gd name="T19" fmla="*/ 9 h 31"/>
                <a:gd name="T20" fmla="*/ 14 w 15"/>
                <a:gd name="T21" fmla="*/ 3 h 31"/>
                <a:gd name="T22" fmla="*/ 11 w 15"/>
                <a:gd name="T23" fmla="*/ 0 h 31"/>
                <a:gd name="T24" fmla="*/ 11 w 15"/>
                <a:gd name="T25"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31">
                  <a:moveTo>
                    <a:pt x="11" y="0"/>
                  </a:moveTo>
                  <a:cubicBezTo>
                    <a:pt x="9" y="2"/>
                    <a:pt x="10" y="2"/>
                    <a:pt x="9" y="4"/>
                  </a:cubicBezTo>
                  <a:cubicBezTo>
                    <a:pt x="8" y="6"/>
                    <a:pt x="6" y="5"/>
                    <a:pt x="4" y="5"/>
                  </a:cubicBezTo>
                  <a:cubicBezTo>
                    <a:pt x="4" y="5"/>
                    <a:pt x="2" y="7"/>
                    <a:pt x="1" y="8"/>
                  </a:cubicBezTo>
                  <a:cubicBezTo>
                    <a:pt x="0" y="9"/>
                    <a:pt x="2" y="11"/>
                    <a:pt x="3" y="13"/>
                  </a:cubicBezTo>
                  <a:cubicBezTo>
                    <a:pt x="7" y="18"/>
                    <a:pt x="4" y="25"/>
                    <a:pt x="6" y="31"/>
                  </a:cubicBezTo>
                  <a:cubicBezTo>
                    <a:pt x="7" y="31"/>
                    <a:pt x="9" y="31"/>
                    <a:pt x="11" y="30"/>
                  </a:cubicBezTo>
                  <a:cubicBezTo>
                    <a:pt x="12" y="30"/>
                    <a:pt x="12" y="29"/>
                    <a:pt x="11" y="27"/>
                  </a:cubicBezTo>
                  <a:cubicBezTo>
                    <a:pt x="11" y="24"/>
                    <a:pt x="11" y="21"/>
                    <a:pt x="11" y="18"/>
                  </a:cubicBezTo>
                  <a:cubicBezTo>
                    <a:pt x="11" y="14"/>
                    <a:pt x="14" y="12"/>
                    <a:pt x="15" y="9"/>
                  </a:cubicBezTo>
                  <a:cubicBezTo>
                    <a:pt x="15" y="6"/>
                    <a:pt x="15" y="5"/>
                    <a:pt x="14" y="3"/>
                  </a:cubicBezTo>
                  <a:cubicBezTo>
                    <a:pt x="14" y="3"/>
                    <a:pt x="11" y="0"/>
                    <a:pt x="11" y="0"/>
                  </a:cubicBezTo>
                  <a:cubicBezTo>
                    <a:pt x="10" y="1"/>
                    <a:pt x="11" y="0"/>
                    <a:pt x="11" y="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4" name="Freeform 757"/>
            <p:cNvSpPr>
              <a:spLocks/>
            </p:cNvSpPr>
            <p:nvPr/>
          </p:nvSpPr>
          <p:spPr bwMode="auto">
            <a:xfrm>
              <a:off x="5915332" y="4190016"/>
              <a:ext cx="275550" cy="238916"/>
            </a:xfrm>
            <a:custGeom>
              <a:avLst/>
              <a:gdLst>
                <a:gd name="T0" fmla="*/ 31 w 59"/>
                <a:gd name="T1" fmla="*/ 42 h 51"/>
                <a:gd name="T2" fmla="*/ 37 w 59"/>
                <a:gd name="T3" fmla="*/ 37 h 51"/>
                <a:gd name="T4" fmla="*/ 40 w 59"/>
                <a:gd name="T5" fmla="*/ 36 h 51"/>
                <a:gd name="T6" fmla="*/ 43 w 59"/>
                <a:gd name="T7" fmla="*/ 38 h 51"/>
                <a:gd name="T8" fmla="*/ 47 w 59"/>
                <a:gd name="T9" fmla="*/ 32 h 51"/>
                <a:gd name="T10" fmla="*/ 48 w 59"/>
                <a:gd name="T11" fmla="*/ 28 h 51"/>
                <a:gd name="T12" fmla="*/ 51 w 59"/>
                <a:gd name="T13" fmla="*/ 27 h 51"/>
                <a:gd name="T14" fmla="*/ 56 w 59"/>
                <a:gd name="T15" fmla="*/ 14 h 51"/>
                <a:gd name="T16" fmla="*/ 59 w 59"/>
                <a:gd name="T17" fmla="*/ 11 h 51"/>
                <a:gd name="T18" fmla="*/ 57 w 59"/>
                <a:gd name="T19" fmla="*/ 8 h 51"/>
                <a:gd name="T20" fmla="*/ 56 w 59"/>
                <a:gd name="T21" fmla="*/ 6 h 51"/>
                <a:gd name="T22" fmla="*/ 54 w 59"/>
                <a:gd name="T23" fmla="*/ 1 h 51"/>
                <a:gd name="T24" fmla="*/ 48 w 59"/>
                <a:gd name="T25" fmla="*/ 5 h 51"/>
                <a:gd name="T26" fmla="*/ 40 w 59"/>
                <a:gd name="T27" fmla="*/ 4 h 51"/>
                <a:gd name="T28" fmla="*/ 32 w 59"/>
                <a:gd name="T29" fmla="*/ 6 h 51"/>
                <a:gd name="T30" fmla="*/ 26 w 59"/>
                <a:gd name="T31" fmla="*/ 4 h 51"/>
                <a:gd name="T32" fmla="*/ 19 w 59"/>
                <a:gd name="T33" fmla="*/ 3 h 51"/>
                <a:gd name="T34" fmla="*/ 13 w 59"/>
                <a:gd name="T35" fmla="*/ 1 h 51"/>
                <a:gd name="T36" fmla="*/ 8 w 59"/>
                <a:gd name="T37" fmla="*/ 3 h 51"/>
                <a:gd name="T38" fmla="*/ 7 w 59"/>
                <a:gd name="T39" fmla="*/ 6 h 51"/>
                <a:gd name="T40" fmla="*/ 6 w 59"/>
                <a:gd name="T41" fmla="*/ 10 h 51"/>
                <a:gd name="T42" fmla="*/ 5 w 59"/>
                <a:gd name="T43" fmla="*/ 16 h 51"/>
                <a:gd name="T44" fmla="*/ 1 w 59"/>
                <a:gd name="T45" fmla="*/ 24 h 51"/>
                <a:gd name="T46" fmla="*/ 2 w 59"/>
                <a:gd name="T47" fmla="*/ 38 h 51"/>
                <a:gd name="T48" fmla="*/ 5 w 59"/>
                <a:gd name="T49" fmla="*/ 38 h 51"/>
                <a:gd name="T50" fmla="*/ 9 w 59"/>
                <a:gd name="T51" fmla="*/ 39 h 51"/>
                <a:gd name="T52" fmla="*/ 14 w 59"/>
                <a:gd name="T53" fmla="*/ 43 h 51"/>
                <a:gd name="T54" fmla="*/ 14 w 59"/>
                <a:gd name="T55" fmla="*/ 45 h 51"/>
                <a:gd name="T56" fmla="*/ 16 w 59"/>
                <a:gd name="T57" fmla="*/ 48 h 51"/>
                <a:gd name="T58" fmla="*/ 23 w 59"/>
                <a:gd name="T59" fmla="*/ 47 h 51"/>
                <a:gd name="T60" fmla="*/ 22 w 59"/>
                <a:gd name="T61" fmla="*/ 48 h 51"/>
                <a:gd name="T62" fmla="*/ 27 w 59"/>
                <a:gd name="T63" fmla="*/ 47 h 51"/>
                <a:gd name="T64" fmla="*/ 30 w 59"/>
                <a:gd name="T65" fmla="*/ 47 h 51"/>
                <a:gd name="T66" fmla="*/ 31 w 59"/>
                <a:gd name="T67" fmla="*/ 42 h 51"/>
                <a:gd name="T68" fmla="*/ 31 w 59"/>
                <a:gd name="T69"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9" h="51">
                  <a:moveTo>
                    <a:pt x="31" y="42"/>
                  </a:moveTo>
                  <a:cubicBezTo>
                    <a:pt x="32" y="40"/>
                    <a:pt x="35" y="37"/>
                    <a:pt x="37" y="37"/>
                  </a:cubicBezTo>
                  <a:cubicBezTo>
                    <a:pt x="38" y="36"/>
                    <a:pt x="40" y="36"/>
                    <a:pt x="40" y="36"/>
                  </a:cubicBezTo>
                  <a:cubicBezTo>
                    <a:pt x="41" y="37"/>
                    <a:pt x="42" y="39"/>
                    <a:pt x="43" y="38"/>
                  </a:cubicBezTo>
                  <a:cubicBezTo>
                    <a:pt x="45" y="37"/>
                    <a:pt x="46" y="34"/>
                    <a:pt x="47" y="32"/>
                  </a:cubicBezTo>
                  <a:cubicBezTo>
                    <a:pt x="47" y="31"/>
                    <a:pt x="48" y="29"/>
                    <a:pt x="48" y="28"/>
                  </a:cubicBezTo>
                  <a:cubicBezTo>
                    <a:pt x="49" y="27"/>
                    <a:pt x="50" y="28"/>
                    <a:pt x="51" y="27"/>
                  </a:cubicBezTo>
                  <a:cubicBezTo>
                    <a:pt x="51" y="25"/>
                    <a:pt x="53" y="14"/>
                    <a:pt x="56" y="14"/>
                  </a:cubicBezTo>
                  <a:cubicBezTo>
                    <a:pt x="58" y="14"/>
                    <a:pt x="59" y="12"/>
                    <a:pt x="59" y="11"/>
                  </a:cubicBezTo>
                  <a:cubicBezTo>
                    <a:pt x="59" y="9"/>
                    <a:pt x="57" y="9"/>
                    <a:pt x="57" y="8"/>
                  </a:cubicBezTo>
                  <a:cubicBezTo>
                    <a:pt x="57" y="7"/>
                    <a:pt x="56" y="7"/>
                    <a:pt x="56" y="6"/>
                  </a:cubicBezTo>
                  <a:cubicBezTo>
                    <a:pt x="55" y="4"/>
                    <a:pt x="55" y="3"/>
                    <a:pt x="54" y="1"/>
                  </a:cubicBezTo>
                  <a:cubicBezTo>
                    <a:pt x="53" y="2"/>
                    <a:pt x="50" y="5"/>
                    <a:pt x="48" y="5"/>
                  </a:cubicBezTo>
                  <a:cubicBezTo>
                    <a:pt x="45" y="4"/>
                    <a:pt x="43" y="4"/>
                    <a:pt x="40" y="4"/>
                  </a:cubicBezTo>
                  <a:cubicBezTo>
                    <a:pt x="37" y="4"/>
                    <a:pt x="35" y="6"/>
                    <a:pt x="32" y="6"/>
                  </a:cubicBezTo>
                  <a:cubicBezTo>
                    <a:pt x="30" y="6"/>
                    <a:pt x="28" y="3"/>
                    <a:pt x="26" y="4"/>
                  </a:cubicBezTo>
                  <a:cubicBezTo>
                    <a:pt x="22" y="6"/>
                    <a:pt x="21" y="5"/>
                    <a:pt x="19" y="3"/>
                  </a:cubicBezTo>
                  <a:cubicBezTo>
                    <a:pt x="18" y="2"/>
                    <a:pt x="15" y="0"/>
                    <a:pt x="13" y="1"/>
                  </a:cubicBezTo>
                  <a:cubicBezTo>
                    <a:pt x="12" y="1"/>
                    <a:pt x="9" y="2"/>
                    <a:pt x="8" y="3"/>
                  </a:cubicBezTo>
                  <a:cubicBezTo>
                    <a:pt x="7" y="4"/>
                    <a:pt x="8" y="5"/>
                    <a:pt x="7" y="6"/>
                  </a:cubicBezTo>
                  <a:cubicBezTo>
                    <a:pt x="7" y="7"/>
                    <a:pt x="6" y="9"/>
                    <a:pt x="6" y="10"/>
                  </a:cubicBezTo>
                  <a:cubicBezTo>
                    <a:pt x="5" y="12"/>
                    <a:pt x="5" y="14"/>
                    <a:pt x="5" y="16"/>
                  </a:cubicBezTo>
                  <a:cubicBezTo>
                    <a:pt x="5" y="19"/>
                    <a:pt x="2" y="21"/>
                    <a:pt x="1" y="24"/>
                  </a:cubicBezTo>
                  <a:cubicBezTo>
                    <a:pt x="0" y="27"/>
                    <a:pt x="1" y="34"/>
                    <a:pt x="2" y="38"/>
                  </a:cubicBezTo>
                  <a:cubicBezTo>
                    <a:pt x="2" y="39"/>
                    <a:pt x="4" y="38"/>
                    <a:pt x="5" y="38"/>
                  </a:cubicBezTo>
                  <a:cubicBezTo>
                    <a:pt x="6" y="38"/>
                    <a:pt x="8" y="39"/>
                    <a:pt x="9" y="39"/>
                  </a:cubicBezTo>
                  <a:cubicBezTo>
                    <a:pt x="10" y="40"/>
                    <a:pt x="14" y="42"/>
                    <a:pt x="14" y="43"/>
                  </a:cubicBezTo>
                  <a:cubicBezTo>
                    <a:pt x="14" y="44"/>
                    <a:pt x="14" y="44"/>
                    <a:pt x="14" y="45"/>
                  </a:cubicBezTo>
                  <a:cubicBezTo>
                    <a:pt x="14" y="46"/>
                    <a:pt x="15" y="47"/>
                    <a:pt x="16" y="48"/>
                  </a:cubicBezTo>
                  <a:cubicBezTo>
                    <a:pt x="18" y="51"/>
                    <a:pt x="21" y="46"/>
                    <a:pt x="23" y="47"/>
                  </a:cubicBezTo>
                  <a:cubicBezTo>
                    <a:pt x="23" y="47"/>
                    <a:pt x="22" y="48"/>
                    <a:pt x="22" y="48"/>
                  </a:cubicBezTo>
                  <a:cubicBezTo>
                    <a:pt x="22" y="47"/>
                    <a:pt x="27" y="47"/>
                    <a:pt x="27" y="47"/>
                  </a:cubicBezTo>
                  <a:cubicBezTo>
                    <a:pt x="29" y="47"/>
                    <a:pt x="29" y="45"/>
                    <a:pt x="30" y="47"/>
                  </a:cubicBezTo>
                  <a:cubicBezTo>
                    <a:pt x="31" y="45"/>
                    <a:pt x="31" y="44"/>
                    <a:pt x="31" y="42"/>
                  </a:cubicBezTo>
                  <a:cubicBezTo>
                    <a:pt x="32" y="41"/>
                    <a:pt x="31" y="43"/>
                    <a:pt x="31" y="4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5" name="Freeform 758"/>
            <p:cNvSpPr>
              <a:spLocks/>
            </p:cNvSpPr>
            <p:nvPr/>
          </p:nvSpPr>
          <p:spPr bwMode="auto">
            <a:xfrm>
              <a:off x="5717828" y="4161345"/>
              <a:ext cx="197504" cy="140164"/>
            </a:xfrm>
            <a:custGeom>
              <a:avLst/>
              <a:gdLst>
                <a:gd name="T0" fmla="*/ 35 w 42"/>
                <a:gd name="T1" fmla="*/ 20 h 30"/>
                <a:gd name="T2" fmla="*/ 41 w 42"/>
                <a:gd name="T3" fmla="*/ 17 h 30"/>
                <a:gd name="T4" fmla="*/ 38 w 42"/>
                <a:gd name="T5" fmla="*/ 13 h 30"/>
                <a:gd name="T6" fmla="*/ 33 w 42"/>
                <a:gd name="T7" fmla="*/ 10 h 30"/>
                <a:gd name="T8" fmla="*/ 32 w 42"/>
                <a:gd name="T9" fmla="*/ 7 h 30"/>
                <a:gd name="T10" fmla="*/ 30 w 42"/>
                <a:gd name="T11" fmla="*/ 1 h 30"/>
                <a:gd name="T12" fmla="*/ 26 w 42"/>
                <a:gd name="T13" fmla="*/ 0 h 30"/>
                <a:gd name="T14" fmla="*/ 22 w 42"/>
                <a:gd name="T15" fmla="*/ 2 h 30"/>
                <a:gd name="T16" fmla="*/ 19 w 42"/>
                <a:gd name="T17" fmla="*/ 4 h 30"/>
                <a:gd name="T18" fmla="*/ 17 w 42"/>
                <a:gd name="T19" fmla="*/ 5 h 30"/>
                <a:gd name="T20" fmla="*/ 11 w 42"/>
                <a:gd name="T21" fmla="*/ 10 h 30"/>
                <a:gd name="T22" fmla="*/ 9 w 42"/>
                <a:gd name="T23" fmla="*/ 10 h 30"/>
                <a:gd name="T24" fmla="*/ 7 w 42"/>
                <a:gd name="T25" fmla="*/ 14 h 30"/>
                <a:gd name="T26" fmla="*/ 5 w 42"/>
                <a:gd name="T27" fmla="*/ 16 h 30"/>
                <a:gd name="T28" fmla="*/ 2 w 42"/>
                <a:gd name="T29" fmla="*/ 18 h 30"/>
                <a:gd name="T30" fmla="*/ 1 w 42"/>
                <a:gd name="T31" fmla="*/ 24 h 30"/>
                <a:gd name="T32" fmla="*/ 8 w 42"/>
                <a:gd name="T33" fmla="*/ 28 h 30"/>
                <a:gd name="T34" fmla="*/ 16 w 42"/>
                <a:gd name="T35" fmla="*/ 30 h 30"/>
                <a:gd name="T36" fmla="*/ 15 w 42"/>
                <a:gd name="T37" fmla="*/ 22 h 30"/>
                <a:gd name="T38" fmla="*/ 26 w 42"/>
                <a:gd name="T39" fmla="*/ 22 h 30"/>
                <a:gd name="T40" fmla="*/ 35 w 42"/>
                <a:gd name="T41" fmla="*/ 20 h 30"/>
                <a:gd name="T42" fmla="*/ 35 w 42"/>
                <a:gd name="T43" fmla="*/ 2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2" h="30">
                  <a:moveTo>
                    <a:pt x="35" y="20"/>
                  </a:moveTo>
                  <a:cubicBezTo>
                    <a:pt x="37" y="17"/>
                    <a:pt x="40" y="20"/>
                    <a:pt x="41" y="17"/>
                  </a:cubicBezTo>
                  <a:cubicBezTo>
                    <a:pt x="42" y="16"/>
                    <a:pt x="39" y="13"/>
                    <a:pt x="38" y="13"/>
                  </a:cubicBezTo>
                  <a:cubicBezTo>
                    <a:pt x="37" y="15"/>
                    <a:pt x="34" y="11"/>
                    <a:pt x="33" y="10"/>
                  </a:cubicBezTo>
                  <a:cubicBezTo>
                    <a:pt x="33" y="9"/>
                    <a:pt x="33" y="8"/>
                    <a:pt x="32" y="7"/>
                  </a:cubicBezTo>
                  <a:cubicBezTo>
                    <a:pt x="30" y="5"/>
                    <a:pt x="30" y="4"/>
                    <a:pt x="30" y="1"/>
                  </a:cubicBezTo>
                  <a:cubicBezTo>
                    <a:pt x="29" y="1"/>
                    <a:pt x="27" y="0"/>
                    <a:pt x="26" y="0"/>
                  </a:cubicBezTo>
                  <a:cubicBezTo>
                    <a:pt x="24" y="1"/>
                    <a:pt x="23" y="2"/>
                    <a:pt x="22" y="2"/>
                  </a:cubicBezTo>
                  <a:cubicBezTo>
                    <a:pt x="21" y="3"/>
                    <a:pt x="20" y="4"/>
                    <a:pt x="19" y="4"/>
                  </a:cubicBezTo>
                  <a:cubicBezTo>
                    <a:pt x="18" y="6"/>
                    <a:pt x="18" y="4"/>
                    <a:pt x="17" y="5"/>
                  </a:cubicBezTo>
                  <a:cubicBezTo>
                    <a:pt x="15" y="6"/>
                    <a:pt x="13" y="11"/>
                    <a:pt x="11" y="10"/>
                  </a:cubicBezTo>
                  <a:cubicBezTo>
                    <a:pt x="10" y="10"/>
                    <a:pt x="9" y="8"/>
                    <a:pt x="9" y="10"/>
                  </a:cubicBezTo>
                  <a:cubicBezTo>
                    <a:pt x="8" y="11"/>
                    <a:pt x="8" y="13"/>
                    <a:pt x="7" y="14"/>
                  </a:cubicBezTo>
                  <a:cubicBezTo>
                    <a:pt x="7" y="15"/>
                    <a:pt x="7" y="16"/>
                    <a:pt x="5" y="16"/>
                  </a:cubicBezTo>
                  <a:cubicBezTo>
                    <a:pt x="5" y="16"/>
                    <a:pt x="1" y="17"/>
                    <a:pt x="2" y="18"/>
                  </a:cubicBezTo>
                  <a:cubicBezTo>
                    <a:pt x="5" y="20"/>
                    <a:pt x="0" y="23"/>
                    <a:pt x="1" y="24"/>
                  </a:cubicBezTo>
                  <a:cubicBezTo>
                    <a:pt x="3" y="25"/>
                    <a:pt x="5" y="30"/>
                    <a:pt x="8" y="28"/>
                  </a:cubicBezTo>
                  <a:cubicBezTo>
                    <a:pt x="11" y="26"/>
                    <a:pt x="13" y="27"/>
                    <a:pt x="16" y="30"/>
                  </a:cubicBezTo>
                  <a:cubicBezTo>
                    <a:pt x="15" y="27"/>
                    <a:pt x="15" y="24"/>
                    <a:pt x="15" y="22"/>
                  </a:cubicBezTo>
                  <a:cubicBezTo>
                    <a:pt x="19" y="22"/>
                    <a:pt x="22" y="22"/>
                    <a:pt x="26" y="22"/>
                  </a:cubicBezTo>
                  <a:cubicBezTo>
                    <a:pt x="29" y="22"/>
                    <a:pt x="34" y="23"/>
                    <a:pt x="35" y="20"/>
                  </a:cubicBezTo>
                  <a:cubicBezTo>
                    <a:pt x="36" y="18"/>
                    <a:pt x="35" y="20"/>
                    <a:pt x="35" y="2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6" name="Freeform 759"/>
            <p:cNvSpPr>
              <a:spLocks/>
            </p:cNvSpPr>
            <p:nvPr/>
          </p:nvSpPr>
          <p:spPr bwMode="auto">
            <a:xfrm>
              <a:off x="5850028" y="4264876"/>
              <a:ext cx="46190" cy="111495"/>
            </a:xfrm>
            <a:custGeom>
              <a:avLst/>
              <a:gdLst>
                <a:gd name="T0" fmla="*/ 9 w 10"/>
                <a:gd name="T1" fmla="*/ 10 h 24"/>
                <a:gd name="T2" fmla="*/ 8 w 10"/>
                <a:gd name="T3" fmla="*/ 6 h 24"/>
                <a:gd name="T4" fmla="*/ 5 w 10"/>
                <a:gd name="T5" fmla="*/ 0 h 24"/>
                <a:gd name="T6" fmla="*/ 2 w 10"/>
                <a:gd name="T7" fmla="*/ 0 h 24"/>
                <a:gd name="T8" fmla="*/ 2 w 10"/>
                <a:gd name="T9" fmla="*/ 3 h 24"/>
                <a:gd name="T10" fmla="*/ 2 w 10"/>
                <a:gd name="T11" fmla="*/ 9 h 24"/>
                <a:gd name="T12" fmla="*/ 4 w 10"/>
                <a:gd name="T13" fmla="*/ 15 h 24"/>
                <a:gd name="T14" fmla="*/ 4 w 10"/>
                <a:gd name="T15" fmla="*/ 21 h 24"/>
                <a:gd name="T16" fmla="*/ 6 w 10"/>
                <a:gd name="T17" fmla="*/ 23 h 24"/>
                <a:gd name="T18" fmla="*/ 9 w 10"/>
                <a:gd name="T19" fmla="*/ 23 h 24"/>
                <a:gd name="T20" fmla="*/ 9 w 10"/>
                <a:gd name="T21" fmla="*/ 10 h 24"/>
                <a:gd name="T22" fmla="*/ 9 w 10"/>
                <a:gd name="T23" fmla="*/ 1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 h="24">
                  <a:moveTo>
                    <a:pt x="9" y="10"/>
                  </a:moveTo>
                  <a:cubicBezTo>
                    <a:pt x="9" y="9"/>
                    <a:pt x="9" y="7"/>
                    <a:pt x="8" y="6"/>
                  </a:cubicBezTo>
                  <a:cubicBezTo>
                    <a:pt x="7" y="5"/>
                    <a:pt x="4" y="1"/>
                    <a:pt x="5" y="0"/>
                  </a:cubicBezTo>
                  <a:cubicBezTo>
                    <a:pt x="4" y="0"/>
                    <a:pt x="3" y="0"/>
                    <a:pt x="2" y="0"/>
                  </a:cubicBezTo>
                  <a:cubicBezTo>
                    <a:pt x="0" y="0"/>
                    <a:pt x="2" y="2"/>
                    <a:pt x="2" y="3"/>
                  </a:cubicBezTo>
                  <a:cubicBezTo>
                    <a:pt x="3" y="5"/>
                    <a:pt x="2" y="7"/>
                    <a:pt x="2" y="9"/>
                  </a:cubicBezTo>
                  <a:cubicBezTo>
                    <a:pt x="1" y="12"/>
                    <a:pt x="3" y="12"/>
                    <a:pt x="4" y="15"/>
                  </a:cubicBezTo>
                  <a:cubicBezTo>
                    <a:pt x="4" y="17"/>
                    <a:pt x="3" y="19"/>
                    <a:pt x="4" y="21"/>
                  </a:cubicBezTo>
                  <a:cubicBezTo>
                    <a:pt x="4" y="22"/>
                    <a:pt x="5" y="23"/>
                    <a:pt x="6" y="23"/>
                  </a:cubicBezTo>
                  <a:cubicBezTo>
                    <a:pt x="7" y="24"/>
                    <a:pt x="10" y="24"/>
                    <a:pt x="9" y="23"/>
                  </a:cubicBezTo>
                  <a:cubicBezTo>
                    <a:pt x="9" y="19"/>
                    <a:pt x="9" y="15"/>
                    <a:pt x="9" y="10"/>
                  </a:cubicBezTo>
                  <a:cubicBezTo>
                    <a:pt x="9" y="7"/>
                    <a:pt x="9" y="13"/>
                    <a:pt x="9" y="10"/>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7" name="Freeform 760"/>
            <p:cNvSpPr>
              <a:spLocks/>
            </p:cNvSpPr>
            <p:nvPr/>
          </p:nvSpPr>
          <p:spPr bwMode="auto">
            <a:xfrm>
              <a:off x="5649338" y="4269655"/>
              <a:ext cx="148127" cy="144943"/>
            </a:xfrm>
            <a:custGeom>
              <a:avLst/>
              <a:gdLst>
                <a:gd name="T0" fmla="*/ 26 w 32"/>
                <a:gd name="T1" fmla="*/ 4 h 31"/>
                <a:gd name="T2" fmla="*/ 21 w 32"/>
                <a:gd name="T3" fmla="*/ 5 h 31"/>
                <a:gd name="T4" fmla="*/ 15 w 32"/>
                <a:gd name="T5" fmla="*/ 1 h 31"/>
                <a:gd name="T6" fmla="*/ 13 w 32"/>
                <a:gd name="T7" fmla="*/ 1 h 31"/>
                <a:gd name="T8" fmla="*/ 10 w 32"/>
                <a:gd name="T9" fmla="*/ 2 h 31"/>
                <a:gd name="T10" fmla="*/ 6 w 32"/>
                <a:gd name="T11" fmla="*/ 2 h 31"/>
                <a:gd name="T12" fmla="*/ 4 w 32"/>
                <a:gd name="T13" fmla="*/ 3 h 31"/>
                <a:gd name="T14" fmla="*/ 3 w 32"/>
                <a:gd name="T15" fmla="*/ 6 h 31"/>
                <a:gd name="T16" fmla="*/ 5 w 32"/>
                <a:gd name="T17" fmla="*/ 7 h 31"/>
                <a:gd name="T18" fmla="*/ 3 w 32"/>
                <a:gd name="T19" fmla="*/ 9 h 31"/>
                <a:gd name="T20" fmla="*/ 5 w 32"/>
                <a:gd name="T21" fmla="*/ 12 h 31"/>
                <a:gd name="T22" fmla="*/ 3 w 32"/>
                <a:gd name="T23" fmla="*/ 13 h 31"/>
                <a:gd name="T24" fmla="*/ 2 w 32"/>
                <a:gd name="T25" fmla="*/ 16 h 31"/>
                <a:gd name="T26" fmla="*/ 2 w 32"/>
                <a:gd name="T27" fmla="*/ 19 h 31"/>
                <a:gd name="T28" fmla="*/ 3 w 32"/>
                <a:gd name="T29" fmla="*/ 23 h 31"/>
                <a:gd name="T30" fmla="*/ 7 w 32"/>
                <a:gd name="T31" fmla="*/ 26 h 31"/>
                <a:gd name="T32" fmla="*/ 7 w 32"/>
                <a:gd name="T33" fmla="*/ 31 h 31"/>
                <a:gd name="T34" fmla="*/ 19 w 32"/>
                <a:gd name="T35" fmla="*/ 28 h 31"/>
                <a:gd name="T36" fmla="*/ 26 w 32"/>
                <a:gd name="T37" fmla="*/ 28 h 31"/>
                <a:gd name="T38" fmla="*/ 30 w 32"/>
                <a:gd name="T39" fmla="*/ 26 h 31"/>
                <a:gd name="T40" fmla="*/ 28 w 32"/>
                <a:gd name="T41" fmla="*/ 21 h 31"/>
                <a:gd name="T42" fmla="*/ 30 w 32"/>
                <a:gd name="T43" fmla="*/ 15 h 31"/>
                <a:gd name="T44" fmla="*/ 26 w 32"/>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2" h="31">
                  <a:moveTo>
                    <a:pt x="26" y="4"/>
                  </a:moveTo>
                  <a:cubicBezTo>
                    <a:pt x="24" y="4"/>
                    <a:pt x="23" y="6"/>
                    <a:pt x="21" y="5"/>
                  </a:cubicBezTo>
                  <a:cubicBezTo>
                    <a:pt x="19" y="5"/>
                    <a:pt x="17" y="0"/>
                    <a:pt x="15" y="1"/>
                  </a:cubicBezTo>
                  <a:cubicBezTo>
                    <a:pt x="14" y="2"/>
                    <a:pt x="13" y="2"/>
                    <a:pt x="13" y="1"/>
                  </a:cubicBezTo>
                  <a:cubicBezTo>
                    <a:pt x="12" y="0"/>
                    <a:pt x="11" y="2"/>
                    <a:pt x="10" y="2"/>
                  </a:cubicBezTo>
                  <a:cubicBezTo>
                    <a:pt x="8" y="3"/>
                    <a:pt x="7" y="2"/>
                    <a:pt x="6" y="2"/>
                  </a:cubicBezTo>
                  <a:cubicBezTo>
                    <a:pt x="5" y="1"/>
                    <a:pt x="5" y="3"/>
                    <a:pt x="4" y="3"/>
                  </a:cubicBezTo>
                  <a:cubicBezTo>
                    <a:pt x="3" y="3"/>
                    <a:pt x="2" y="5"/>
                    <a:pt x="3" y="6"/>
                  </a:cubicBezTo>
                  <a:cubicBezTo>
                    <a:pt x="3" y="7"/>
                    <a:pt x="5" y="7"/>
                    <a:pt x="5" y="7"/>
                  </a:cubicBezTo>
                  <a:cubicBezTo>
                    <a:pt x="5" y="8"/>
                    <a:pt x="3" y="9"/>
                    <a:pt x="3" y="9"/>
                  </a:cubicBezTo>
                  <a:cubicBezTo>
                    <a:pt x="3" y="10"/>
                    <a:pt x="5" y="11"/>
                    <a:pt x="5" y="12"/>
                  </a:cubicBezTo>
                  <a:cubicBezTo>
                    <a:pt x="5" y="12"/>
                    <a:pt x="3" y="11"/>
                    <a:pt x="3" y="13"/>
                  </a:cubicBezTo>
                  <a:cubicBezTo>
                    <a:pt x="3" y="14"/>
                    <a:pt x="4" y="16"/>
                    <a:pt x="2" y="16"/>
                  </a:cubicBezTo>
                  <a:cubicBezTo>
                    <a:pt x="3" y="17"/>
                    <a:pt x="3" y="18"/>
                    <a:pt x="2" y="19"/>
                  </a:cubicBezTo>
                  <a:cubicBezTo>
                    <a:pt x="2" y="21"/>
                    <a:pt x="0" y="21"/>
                    <a:pt x="3" y="23"/>
                  </a:cubicBezTo>
                  <a:cubicBezTo>
                    <a:pt x="4" y="23"/>
                    <a:pt x="6" y="24"/>
                    <a:pt x="7" y="26"/>
                  </a:cubicBezTo>
                  <a:cubicBezTo>
                    <a:pt x="8" y="27"/>
                    <a:pt x="7" y="29"/>
                    <a:pt x="7" y="31"/>
                  </a:cubicBezTo>
                  <a:cubicBezTo>
                    <a:pt x="11" y="30"/>
                    <a:pt x="14" y="28"/>
                    <a:pt x="19" y="28"/>
                  </a:cubicBezTo>
                  <a:cubicBezTo>
                    <a:pt x="21" y="27"/>
                    <a:pt x="24" y="28"/>
                    <a:pt x="26" y="28"/>
                  </a:cubicBezTo>
                  <a:cubicBezTo>
                    <a:pt x="28" y="28"/>
                    <a:pt x="31" y="29"/>
                    <a:pt x="30" y="26"/>
                  </a:cubicBezTo>
                  <a:cubicBezTo>
                    <a:pt x="30" y="24"/>
                    <a:pt x="29" y="23"/>
                    <a:pt x="28" y="21"/>
                  </a:cubicBezTo>
                  <a:cubicBezTo>
                    <a:pt x="28" y="19"/>
                    <a:pt x="29" y="17"/>
                    <a:pt x="30" y="15"/>
                  </a:cubicBezTo>
                  <a:cubicBezTo>
                    <a:pt x="31" y="11"/>
                    <a:pt x="32" y="4"/>
                    <a:pt x="26"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8" name="Freeform 761"/>
            <p:cNvSpPr>
              <a:spLocks/>
            </p:cNvSpPr>
            <p:nvPr/>
          </p:nvSpPr>
          <p:spPr bwMode="auto">
            <a:xfrm>
              <a:off x="5775168" y="4264876"/>
              <a:ext cx="106717" cy="140164"/>
            </a:xfrm>
            <a:custGeom>
              <a:avLst/>
              <a:gdLst>
                <a:gd name="T0" fmla="*/ 19 w 23"/>
                <a:gd name="T1" fmla="*/ 13 h 30"/>
                <a:gd name="T2" fmla="*/ 18 w 23"/>
                <a:gd name="T3" fmla="*/ 6 h 30"/>
                <a:gd name="T4" fmla="*/ 17 w 23"/>
                <a:gd name="T5" fmla="*/ 0 h 30"/>
                <a:gd name="T6" fmla="*/ 3 w 23"/>
                <a:gd name="T7" fmla="*/ 0 h 30"/>
                <a:gd name="T8" fmla="*/ 4 w 23"/>
                <a:gd name="T9" fmla="*/ 11 h 30"/>
                <a:gd name="T10" fmla="*/ 1 w 23"/>
                <a:gd name="T11" fmla="*/ 22 h 30"/>
                <a:gd name="T12" fmla="*/ 3 w 23"/>
                <a:gd name="T13" fmla="*/ 30 h 30"/>
                <a:gd name="T14" fmla="*/ 10 w 23"/>
                <a:gd name="T15" fmla="*/ 29 h 30"/>
                <a:gd name="T16" fmla="*/ 23 w 23"/>
                <a:gd name="T17" fmla="*/ 24 h 30"/>
                <a:gd name="T18" fmla="*/ 20 w 23"/>
                <a:gd name="T19" fmla="*/ 19 h 30"/>
                <a:gd name="T20" fmla="*/ 19 w 23"/>
                <a:gd name="T21" fmla="*/ 13 h 30"/>
                <a:gd name="T22" fmla="*/ 19 w 23"/>
                <a:gd name="T23" fmla="*/ 1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30">
                  <a:moveTo>
                    <a:pt x="19" y="13"/>
                  </a:moveTo>
                  <a:cubicBezTo>
                    <a:pt x="17" y="11"/>
                    <a:pt x="18" y="8"/>
                    <a:pt x="18" y="6"/>
                  </a:cubicBezTo>
                  <a:cubicBezTo>
                    <a:pt x="19" y="4"/>
                    <a:pt x="16" y="2"/>
                    <a:pt x="17" y="0"/>
                  </a:cubicBezTo>
                  <a:cubicBezTo>
                    <a:pt x="12" y="0"/>
                    <a:pt x="8" y="0"/>
                    <a:pt x="3" y="0"/>
                  </a:cubicBezTo>
                  <a:cubicBezTo>
                    <a:pt x="3" y="3"/>
                    <a:pt x="4" y="7"/>
                    <a:pt x="4" y="11"/>
                  </a:cubicBezTo>
                  <a:cubicBezTo>
                    <a:pt x="4" y="15"/>
                    <a:pt x="0" y="18"/>
                    <a:pt x="1" y="22"/>
                  </a:cubicBezTo>
                  <a:cubicBezTo>
                    <a:pt x="2" y="25"/>
                    <a:pt x="4" y="26"/>
                    <a:pt x="3" y="30"/>
                  </a:cubicBezTo>
                  <a:cubicBezTo>
                    <a:pt x="6" y="30"/>
                    <a:pt x="7" y="30"/>
                    <a:pt x="10" y="29"/>
                  </a:cubicBezTo>
                  <a:cubicBezTo>
                    <a:pt x="15" y="28"/>
                    <a:pt x="19" y="26"/>
                    <a:pt x="23" y="24"/>
                  </a:cubicBezTo>
                  <a:cubicBezTo>
                    <a:pt x="21" y="23"/>
                    <a:pt x="20" y="21"/>
                    <a:pt x="20" y="19"/>
                  </a:cubicBezTo>
                  <a:cubicBezTo>
                    <a:pt x="20" y="17"/>
                    <a:pt x="20" y="15"/>
                    <a:pt x="19" y="13"/>
                  </a:cubicBezTo>
                  <a:cubicBezTo>
                    <a:pt x="17" y="11"/>
                    <a:pt x="20" y="15"/>
                    <a:pt x="19" y="13"/>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69" name="Freeform 762"/>
            <p:cNvSpPr>
              <a:spLocks/>
            </p:cNvSpPr>
            <p:nvPr/>
          </p:nvSpPr>
          <p:spPr bwMode="auto">
            <a:xfrm>
              <a:off x="5541030" y="4279211"/>
              <a:ext cx="70082" cy="84417"/>
            </a:xfrm>
            <a:custGeom>
              <a:avLst/>
              <a:gdLst>
                <a:gd name="T0" fmla="*/ 12 w 15"/>
                <a:gd name="T1" fmla="*/ 14 h 18"/>
                <a:gd name="T2" fmla="*/ 14 w 15"/>
                <a:gd name="T3" fmla="*/ 6 h 18"/>
                <a:gd name="T4" fmla="*/ 5 w 15"/>
                <a:gd name="T5" fmla="*/ 3 h 18"/>
                <a:gd name="T6" fmla="*/ 1 w 15"/>
                <a:gd name="T7" fmla="*/ 8 h 18"/>
                <a:gd name="T8" fmla="*/ 4 w 15"/>
                <a:gd name="T9" fmla="*/ 12 h 18"/>
                <a:gd name="T10" fmla="*/ 7 w 15"/>
                <a:gd name="T11" fmla="*/ 16 h 18"/>
                <a:gd name="T12" fmla="*/ 10 w 15"/>
                <a:gd name="T13" fmla="*/ 16 h 18"/>
                <a:gd name="T14" fmla="*/ 12 w 15"/>
                <a:gd name="T15" fmla="*/ 14 h 18"/>
                <a:gd name="T16" fmla="*/ 12 w 15"/>
                <a:gd name="T17" fmla="*/ 14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8">
                  <a:moveTo>
                    <a:pt x="12" y="14"/>
                  </a:moveTo>
                  <a:cubicBezTo>
                    <a:pt x="15" y="13"/>
                    <a:pt x="15" y="8"/>
                    <a:pt x="14" y="6"/>
                  </a:cubicBezTo>
                  <a:cubicBezTo>
                    <a:pt x="12" y="2"/>
                    <a:pt x="8" y="0"/>
                    <a:pt x="5" y="3"/>
                  </a:cubicBezTo>
                  <a:cubicBezTo>
                    <a:pt x="3" y="4"/>
                    <a:pt x="0" y="6"/>
                    <a:pt x="1" y="8"/>
                  </a:cubicBezTo>
                  <a:cubicBezTo>
                    <a:pt x="2" y="10"/>
                    <a:pt x="2" y="11"/>
                    <a:pt x="4" y="12"/>
                  </a:cubicBezTo>
                  <a:cubicBezTo>
                    <a:pt x="5" y="14"/>
                    <a:pt x="5" y="15"/>
                    <a:pt x="7" y="16"/>
                  </a:cubicBezTo>
                  <a:cubicBezTo>
                    <a:pt x="8" y="17"/>
                    <a:pt x="9" y="18"/>
                    <a:pt x="10" y="16"/>
                  </a:cubicBezTo>
                  <a:cubicBezTo>
                    <a:pt x="10" y="15"/>
                    <a:pt x="11" y="15"/>
                    <a:pt x="12" y="14"/>
                  </a:cubicBezTo>
                  <a:cubicBezTo>
                    <a:pt x="14" y="13"/>
                    <a:pt x="11" y="15"/>
                    <a:pt x="12" y="1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0" name="Freeform 763"/>
            <p:cNvSpPr>
              <a:spLocks/>
            </p:cNvSpPr>
            <p:nvPr/>
          </p:nvSpPr>
          <p:spPr bwMode="auto">
            <a:xfrm>
              <a:off x="5582442" y="4315846"/>
              <a:ext cx="103530" cy="98753"/>
            </a:xfrm>
            <a:custGeom>
              <a:avLst/>
              <a:gdLst>
                <a:gd name="T0" fmla="*/ 21 w 22"/>
                <a:gd name="T1" fmla="*/ 17 h 21"/>
                <a:gd name="T2" fmla="*/ 19 w 22"/>
                <a:gd name="T3" fmla="*/ 13 h 21"/>
                <a:gd name="T4" fmla="*/ 16 w 22"/>
                <a:gd name="T5" fmla="*/ 11 h 21"/>
                <a:gd name="T6" fmla="*/ 16 w 22"/>
                <a:gd name="T7" fmla="*/ 6 h 21"/>
                <a:gd name="T8" fmla="*/ 13 w 22"/>
                <a:gd name="T9" fmla="*/ 8 h 21"/>
                <a:gd name="T10" fmla="*/ 9 w 22"/>
                <a:gd name="T11" fmla="*/ 1 h 21"/>
                <a:gd name="T12" fmla="*/ 5 w 22"/>
                <a:gd name="T13" fmla="*/ 4 h 21"/>
                <a:gd name="T14" fmla="*/ 0 w 22"/>
                <a:gd name="T15" fmla="*/ 9 h 21"/>
                <a:gd name="T16" fmla="*/ 12 w 22"/>
                <a:gd name="T17" fmla="*/ 18 h 21"/>
                <a:gd name="T18" fmla="*/ 19 w 22"/>
                <a:gd name="T19" fmla="*/ 21 h 21"/>
                <a:gd name="T20" fmla="*/ 21 w 22"/>
                <a:gd name="T21" fmla="*/ 17 h 21"/>
                <a:gd name="T22" fmla="*/ 21 w 22"/>
                <a:gd name="T23" fmla="*/ 17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21">
                  <a:moveTo>
                    <a:pt x="21" y="17"/>
                  </a:moveTo>
                  <a:cubicBezTo>
                    <a:pt x="22" y="15"/>
                    <a:pt x="20" y="14"/>
                    <a:pt x="19" y="13"/>
                  </a:cubicBezTo>
                  <a:cubicBezTo>
                    <a:pt x="18" y="13"/>
                    <a:pt x="14" y="12"/>
                    <a:pt x="16" y="11"/>
                  </a:cubicBezTo>
                  <a:cubicBezTo>
                    <a:pt x="17" y="10"/>
                    <a:pt x="17" y="7"/>
                    <a:pt x="16" y="6"/>
                  </a:cubicBezTo>
                  <a:cubicBezTo>
                    <a:pt x="15" y="4"/>
                    <a:pt x="14" y="8"/>
                    <a:pt x="13" y="8"/>
                  </a:cubicBezTo>
                  <a:cubicBezTo>
                    <a:pt x="10" y="8"/>
                    <a:pt x="11" y="0"/>
                    <a:pt x="9" y="1"/>
                  </a:cubicBezTo>
                  <a:cubicBezTo>
                    <a:pt x="8" y="2"/>
                    <a:pt x="6" y="3"/>
                    <a:pt x="5" y="4"/>
                  </a:cubicBezTo>
                  <a:cubicBezTo>
                    <a:pt x="4" y="6"/>
                    <a:pt x="2" y="7"/>
                    <a:pt x="0" y="9"/>
                  </a:cubicBezTo>
                  <a:cubicBezTo>
                    <a:pt x="5" y="12"/>
                    <a:pt x="8" y="15"/>
                    <a:pt x="12" y="18"/>
                  </a:cubicBezTo>
                  <a:cubicBezTo>
                    <a:pt x="14" y="20"/>
                    <a:pt x="16" y="21"/>
                    <a:pt x="19" y="21"/>
                  </a:cubicBezTo>
                  <a:cubicBezTo>
                    <a:pt x="22" y="21"/>
                    <a:pt x="20" y="19"/>
                    <a:pt x="21" y="17"/>
                  </a:cubicBezTo>
                  <a:cubicBezTo>
                    <a:pt x="22" y="15"/>
                    <a:pt x="21" y="19"/>
                    <a:pt x="21" y="1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1" name="Freeform 764"/>
            <p:cNvSpPr>
              <a:spLocks/>
            </p:cNvSpPr>
            <p:nvPr/>
          </p:nvSpPr>
          <p:spPr bwMode="auto">
            <a:xfrm>
              <a:off x="5509174" y="4221873"/>
              <a:ext cx="162463" cy="136979"/>
            </a:xfrm>
            <a:custGeom>
              <a:avLst/>
              <a:gdLst>
                <a:gd name="T0" fmla="*/ 10 w 35"/>
                <a:gd name="T1" fmla="*/ 16 h 29"/>
                <a:gd name="T2" fmla="*/ 20 w 35"/>
                <a:gd name="T3" fmla="*/ 17 h 29"/>
                <a:gd name="T4" fmla="*/ 21 w 35"/>
                <a:gd name="T5" fmla="*/ 23 h 29"/>
                <a:gd name="T6" fmla="*/ 25 w 35"/>
                <a:gd name="T7" fmla="*/ 21 h 29"/>
                <a:gd name="T8" fmla="*/ 29 w 35"/>
                <a:gd name="T9" fmla="*/ 27 h 29"/>
                <a:gd name="T10" fmla="*/ 31 w 35"/>
                <a:gd name="T11" fmla="*/ 26 h 29"/>
                <a:gd name="T12" fmla="*/ 33 w 35"/>
                <a:gd name="T13" fmla="*/ 25 h 29"/>
                <a:gd name="T14" fmla="*/ 33 w 35"/>
                <a:gd name="T15" fmla="*/ 23 h 29"/>
                <a:gd name="T16" fmla="*/ 35 w 35"/>
                <a:gd name="T17" fmla="*/ 22 h 29"/>
                <a:gd name="T18" fmla="*/ 34 w 35"/>
                <a:gd name="T19" fmla="*/ 19 h 29"/>
                <a:gd name="T20" fmla="*/ 33 w 35"/>
                <a:gd name="T21" fmla="*/ 16 h 29"/>
                <a:gd name="T22" fmla="*/ 33 w 35"/>
                <a:gd name="T23" fmla="*/ 12 h 29"/>
                <a:gd name="T24" fmla="*/ 32 w 35"/>
                <a:gd name="T25" fmla="*/ 8 h 29"/>
                <a:gd name="T26" fmla="*/ 26 w 35"/>
                <a:gd name="T27" fmla="*/ 2 h 29"/>
                <a:gd name="T28" fmla="*/ 24 w 35"/>
                <a:gd name="T29" fmla="*/ 3 h 29"/>
                <a:gd name="T30" fmla="*/ 22 w 35"/>
                <a:gd name="T31" fmla="*/ 3 h 29"/>
                <a:gd name="T32" fmla="*/ 19 w 35"/>
                <a:gd name="T33" fmla="*/ 3 h 29"/>
                <a:gd name="T34" fmla="*/ 18 w 35"/>
                <a:gd name="T35" fmla="*/ 3 h 29"/>
                <a:gd name="T36" fmla="*/ 15 w 35"/>
                <a:gd name="T37" fmla="*/ 2 h 29"/>
                <a:gd name="T38" fmla="*/ 10 w 35"/>
                <a:gd name="T39" fmla="*/ 1 h 29"/>
                <a:gd name="T40" fmla="*/ 5 w 35"/>
                <a:gd name="T41" fmla="*/ 1 h 29"/>
                <a:gd name="T42" fmla="*/ 5 w 35"/>
                <a:gd name="T43" fmla="*/ 4 h 29"/>
                <a:gd name="T44" fmla="*/ 3 w 35"/>
                <a:gd name="T45" fmla="*/ 6 h 29"/>
                <a:gd name="T46" fmla="*/ 0 w 35"/>
                <a:gd name="T47" fmla="*/ 8 h 29"/>
                <a:gd name="T48" fmla="*/ 3 w 35"/>
                <a:gd name="T49" fmla="*/ 13 h 29"/>
                <a:gd name="T50" fmla="*/ 8 w 35"/>
                <a:gd name="T51" fmla="*/ 19 h 29"/>
                <a:gd name="T52" fmla="*/ 10 w 35"/>
                <a:gd name="T53" fmla="*/ 16 h 29"/>
                <a:gd name="T54" fmla="*/ 10 w 35"/>
                <a:gd name="T55" fmla="*/ 16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5" h="29">
                  <a:moveTo>
                    <a:pt x="10" y="16"/>
                  </a:moveTo>
                  <a:cubicBezTo>
                    <a:pt x="14" y="14"/>
                    <a:pt x="18" y="12"/>
                    <a:pt x="20" y="17"/>
                  </a:cubicBezTo>
                  <a:cubicBezTo>
                    <a:pt x="22" y="19"/>
                    <a:pt x="21" y="20"/>
                    <a:pt x="21" y="23"/>
                  </a:cubicBezTo>
                  <a:cubicBezTo>
                    <a:pt x="22" y="24"/>
                    <a:pt x="24" y="21"/>
                    <a:pt x="25" y="21"/>
                  </a:cubicBezTo>
                  <a:cubicBezTo>
                    <a:pt x="27" y="20"/>
                    <a:pt x="27" y="29"/>
                    <a:pt x="29" y="27"/>
                  </a:cubicBezTo>
                  <a:cubicBezTo>
                    <a:pt x="30" y="27"/>
                    <a:pt x="30" y="26"/>
                    <a:pt x="31" y="26"/>
                  </a:cubicBezTo>
                  <a:cubicBezTo>
                    <a:pt x="31" y="25"/>
                    <a:pt x="33" y="26"/>
                    <a:pt x="33" y="25"/>
                  </a:cubicBezTo>
                  <a:cubicBezTo>
                    <a:pt x="34" y="24"/>
                    <a:pt x="33" y="23"/>
                    <a:pt x="33" y="23"/>
                  </a:cubicBezTo>
                  <a:cubicBezTo>
                    <a:pt x="33" y="21"/>
                    <a:pt x="35" y="22"/>
                    <a:pt x="35" y="22"/>
                  </a:cubicBezTo>
                  <a:cubicBezTo>
                    <a:pt x="35" y="21"/>
                    <a:pt x="32" y="20"/>
                    <a:pt x="34" y="19"/>
                  </a:cubicBezTo>
                  <a:cubicBezTo>
                    <a:pt x="35" y="18"/>
                    <a:pt x="35" y="17"/>
                    <a:pt x="33" y="16"/>
                  </a:cubicBezTo>
                  <a:cubicBezTo>
                    <a:pt x="32" y="15"/>
                    <a:pt x="34" y="13"/>
                    <a:pt x="33" y="12"/>
                  </a:cubicBezTo>
                  <a:cubicBezTo>
                    <a:pt x="32" y="11"/>
                    <a:pt x="33" y="10"/>
                    <a:pt x="32" y="8"/>
                  </a:cubicBezTo>
                  <a:cubicBezTo>
                    <a:pt x="31" y="7"/>
                    <a:pt x="29" y="0"/>
                    <a:pt x="26" y="2"/>
                  </a:cubicBezTo>
                  <a:cubicBezTo>
                    <a:pt x="26" y="2"/>
                    <a:pt x="25" y="3"/>
                    <a:pt x="24" y="3"/>
                  </a:cubicBezTo>
                  <a:cubicBezTo>
                    <a:pt x="23" y="3"/>
                    <a:pt x="23" y="3"/>
                    <a:pt x="22" y="3"/>
                  </a:cubicBezTo>
                  <a:cubicBezTo>
                    <a:pt x="21" y="4"/>
                    <a:pt x="20" y="3"/>
                    <a:pt x="19" y="3"/>
                  </a:cubicBezTo>
                  <a:cubicBezTo>
                    <a:pt x="18" y="3"/>
                    <a:pt x="18" y="4"/>
                    <a:pt x="18" y="3"/>
                  </a:cubicBezTo>
                  <a:cubicBezTo>
                    <a:pt x="16" y="2"/>
                    <a:pt x="17" y="2"/>
                    <a:pt x="15" y="2"/>
                  </a:cubicBezTo>
                  <a:cubicBezTo>
                    <a:pt x="12" y="3"/>
                    <a:pt x="12" y="1"/>
                    <a:pt x="10" y="1"/>
                  </a:cubicBezTo>
                  <a:cubicBezTo>
                    <a:pt x="8" y="0"/>
                    <a:pt x="6" y="0"/>
                    <a:pt x="5" y="1"/>
                  </a:cubicBezTo>
                  <a:cubicBezTo>
                    <a:pt x="5" y="2"/>
                    <a:pt x="3" y="3"/>
                    <a:pt x="5" y="4"/>
                  </a:cubicBezTo>
                  <a:cubicBezTo>
                    <a:pt x="6" y="5"/>
                    <a:pt x="5" y="6"/>
                    <a:pt x="3" y="6"/>
                  </a:cubicBezTo>
                  <a:cubicBezTo>
                    <a:pt x="1" y="6"/>
                    <a:pt x="0" y="6"/>
                    <a:pt x="0" y="8"/>
                  </a:cubicBezTo>
                  <a:cubicBezTo>
                    <a:pt x="1" y="10"/>
                    <a:pt x="2" y="11"/>
                    <a:pt x="3" y="13"/>
                  </a:cubicBezTo>
                  <a:cubicBezTo>
                    <a:pt x="5" y="15"/>
                    <a:pt x="6" y="16"/>
                    <a:pt x="8" y="19"/>
                  </a:cubicBezTo>
                  <a:cubicBezTo>
                    <a:pt x="9" y="18"/>
                    <a:pt x="9" y="17"/>
                    <a:pt x="10" y="16"/>
                  </a:cubicBezTo>
                  <a:cubicBezTo>
                    <a:pt x="11" y="16"/>
                    <a:pt x="10" y="17"/>
                    <a:pt x="10" y="16"/>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2" name="Freeform 765"/>
            <p:cNvSpPr>
              <a:spLocks/>
            </p:cNvSpPr>
            <p:nvPr/>
          </p:nvSpPr>
          <p:spPr bwMode="auto">
            <a:xfrm>
              <a:off x="5466170" y="4226652"/>
              <a:ext cx="74861" cy="33448"/>
            </a:xfrm>
            <a:custGeom>
              <a:avLst/>
              <a:gdLst>
                <a:gd name="T0" fmla="*/ 10 w 16"/>
                <a:gd name="T1" fmla="*/ 5 h 7"/>
                <a:gd name="T2" fmla="*/ 14 w 16"/>
                <a:gd name="T3" fmla="*/ 3 h 7"/>
                <a:gd name="T4" fmla="*/ 14 w 16"/>
                <a:gd name="T5" fmla="*/ 0 h 7"/>
                <a:gd name="T6" fmla="*/ 7 w 16"/>
                <a:gd name="T7" fmla="*/ 0 h 7"/>
                <a:gd name="T8" fmla="*/ 4 w 16"/>
                <a:gd name="T9" fmla="*/ 0 h 7"/>
                <a:gd name="T10" fmla="*/ 0 w 16"/>
                <a:gd name="T11" fmla="*/ 1 h 7"/>
                <a:gd name="T12" fmla="*/ 3 w 16"/>
                <a:gd name="T13" fmla="*/ 3 h 7"/>
                <a:gd name="T14" fmla="*/ 7 w 16"/>
                <a:gd name="T15" fmla="*/ 3 h 7"/>
                <a:gd name="T16" fmla="*/ 9 w 16"/>
                <a:gd name="T17" fmla="*/ 7 h 7"/>
                <a:gd name="T18" fmla="*/ 10 w 16"/>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7">
                  <a:moveTo>
                    <a:pt x="10" y="5"/>
                  </a:moveTo>
                  <a:cubicBezTo>
                    <a:pt x="11" y="5"/>
                    <a:pt x="16" y="5"/>
                    <a:pt x="14" y="3"/>
                  </a:cubicBezTo>
                  <a:cubicBezTo>
                    <a:pt x="12" y="2"/>
                    <a:pt x="14" y="1"/>
                    <a:pt x="14" y="0"/>
                  </a:cubicBezTo>
                  <a:cubicBezTo>
                    <a:pt x="12" y="0"/>
                    <a:pt x="9" y="0"/>
                    <a:pt x="7" y="0"/>
                  </a:cubicBezTo>
                  <a:cubicBezTo>
                    <a:pt x="5" y="0"/>
                    <a:pt x="5" y="1"/>
                    <a:pt x="4" y="0"/>
                  </a:cubicBezTo>
                  <a:cubicBezTo>
                    <a:pt x="2" y="0"/>
                    <a:pt x="2" y="0"/>
                    <a:pt x="0" y="1"/>
                  </a:cubicBezTo>
                  <a:cubicBezTo>
                    <a:pt x="1" y="2"/>
                    <a:pt x="1" y="3"/>
                    <a:pt x="3" y="3"/>
                  </a:cubicBezTo>
                  <a:cubicBezTo>
                    <a:pt x="4" y="3"/>
                    <a:pt x="7" y="3"/>
                    <a:pt x="7" y="3"/>
                  </a:cubicBezTo>
                  <a:cubicBezTo>
                    <a:pt x="5" y="5"/>
                    <a:pt x="7" y="6"/>
                    <a:pt x="9" y="7"/>
                  </a:cubicBezTo>
                  <a:cubicBezTo>
                    <a:pt x="9" y="7"/>
                    <a:pt x="9" y="5"/>
                    <a:pt x="10" y="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3" name="Freeform 766"/>
            <p:cNvSpPr>
              <a:spLocks/>
            </p:cNvSpPr>
            <p:nvPr/>
          </p:nvSpPr>
          <p:spPr bwMode="auto">
            <a:xfrm>
              <a:off x="5461391" y="4194795"/>
              <a:ext cx="70082" cy="19114"/>
            </a:xfrm>
            <a:custGeom>
              <a:avLst/>
              <a:gdLst>
                <a:gd name="T0" fmla="*/ 4 w 15"/>
                <a:gd name="T1" fmla="*/ 4 h 4"/>
                <a:gd name="T2" fmla="*/ 9 w 15"/>
                <a:gd name="T3" fmla="*/ 3 h 4"/>
                <a:gd name="T4" fmla="*/ 15 w 15"/>
                <a:gd name="T5" fmla="*/ 2 h 4"/>
                <a:gd name="T6" fmla="*/ 8 w 15"/>
                <a:gd name="T7" fmla="*/ 1 h 4"/>
                <a:gd name="T8" fmla="*/ 0 w 15"/>
                <a:gd name="T9" fmla="*/ 4 h 4"/>
                <a:gd name="T10" fmla="*/ 4 w 15"/>
                <a:gd name="T11" fmla="*/ 4 h 4"/>
                <a:gd name="T12" fmla="*/ 4 w 15"/>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5" h="4">
                  <a:moveTo>
                    <a:pt x="4" y="4"/>
                  </a:moveTo>
                  <a:cubicBezTo>
                    <a:pt x="6" y="3"/>
                    <a:pt x="7" y="2"/>
                    <a:pt x="9" y="3"/>
                  </a:cubicBezTo>
                  <a:cubicBezTo>
                    <a:pt x="10" y="3"/>
                    <a:pt x="14" y="4"/>
                    <a:pt x="15" y="2"/>
                  </a:cubicBezTo>
                  <a:cubicBezTo>
                    <a:pt x="15" y="3"/>
                    <a:pt x="9" y="0"/>
                    <a:pt x="8" y="1"/>
                  </a:cubicBezTo>
                  <a:cubicBezTo>
                    <a:pt x="5" y="2"/>
                    <a:pt x="1" y="0"/>
                    <a:pt x="0" y="4"/>
                  </a:cubicBezTo>
                  <a:cubicBezTo>
                    <a:pt x="2" y="4"/>
                    <a:pt x="3" y="4"/>
                    <a:pt x="4" y="4"/>
                  </a:cubicBezTo>
                  <a:cubicBezTo>
                    <a:pt x="5" y="4"/>
                    <a:pt x="4" y="4"/>
                    <a:pt x="4" y="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4" name="Freeform 767"/>
            <p:cNvSpPr>
              <a:spLocks/>
            </p:cNvSpPr>
            <p:nvPr/>
          </p:nvSpPr>
          <p:spPr bwMode="auto">
            <a:xfrm>
              <a:off x="5451834" y="3866685"/>
              <a:ext cx="280328" cy="318553"/>
            </a:xfrm>
            <a:custGeom>
              <a:avLst/>
              <a:gdLst>
                <a:gd name="T0" fmla="*/ 5 w 60"/>
                <a:gd name="T1" fmla="*/ 57 h 68"/>
                <a:gd name="T2" fmla="*/ 15 w 60"/>
                <a:gd name="T3" fmla="*/ 57 h 68"/>
                <a:gd name="T4" fmla="*/ 18 w 60"/>
                <a:gd name="T5" fmla="*/ 59 h 68"/>
                <a:gd name="T6" fmla="*/ 21 w 60"/>
                <a:gd name="T7" fmla="*/ 63 h 68"/>
                <a:gd name="T8" fmla="*/ 27 w 60"/>
                <a:gd name="T9" fmla="*/ 64 h 68"/>
                <a:gd name="T10" fmla="*/ 32 w 60"/>
                <a:gd name="T11" fmla="*/ 64 h 68"/>
                <a:gd name="T12" fmla="*/ 35 w 60"/>
                <a:gd name="T13" fmla="*/ 62 h 68"/>
                <a:gd name="T14" fmla="*/ 39 w 60"/>
                <a:gd name="T15" fmla="*/ 62 h 68"/>
                <a:gd name="T16" fmla="*/ 44 w 60"/>
                <a:gd name="T17" fmla="*/ 61 h 68"/>
                <a:gd name="T18" fmla="*/ 53 w 60"/>
                <a:gd name="T19" fmla="*/ 61 h 68"/>
                <a:gd name="T20" fmla="*/ 58 w 60"/>
                <a:gd name="T21" fmla="*/ 61 h 68"/>
                <a:gd name="T22" fmla="*/ 58 w 60"/>
                <a:gd name="T23" fmla="*/ 54 h 68"/>
                <a:gd name="T24" fmla="*/ 56 w 60"/>
                <a:gd name="T25" fmla="*/ 38 h 68"/>
                <a:gd name="T26" fmla="*/ 52 w 60"/>
                <a:gd name="T27" fmla="*/ 12 h 68"/>
                <a:gd name="T28" fmla="*/ 60 w 60"/>
                <a:gd name="T29" fmla="*/ 12 h 68"/>
                <a:gd name="T30" fmla="*/ 43 w 60"/>
                <a:gd name="T31" fmla="*/ 0 h 68"/>
                <a:gd name="T32" fmla="*/ 42 w 60"/>
                <a:gd name="T33" fmla="*/ 7 h 68"/>
                <a:gd name="T34" fmla="*/ 37 w 60"/>
                <a:gd name="T35" fmla="*/ 7 h 68"/>
                <a:gd name="T36" fmla="*/ 29 w 60"/>
                <a:gd name="T37" fmla="*/ 7 h 68"/>
                <a:gd name="T38" fmla="*/ 26 w 60"/>
                <a:gd name="T39" fmla="*/ 7 h 68"/>
                <a:gd name="T40" fmla="*/ 26 w 60"/>
                <a:gd name="T41" fmla="*/ 12 h 68"/>
                <a:gd name="T42" fmla="*/ 26 w 60"/>
                <a:gd name="T43" fmla="*/ 19 h 68"/>
                <a:gd name="T44" fmla="*/ 20 w 60"/>
                <a:gd name="T45" fmla="*/ 25 h 68"/>
                <a:gd name="T46" fmla="*/ 20 w 60"/>
                <a:gd name="T47" fmla="*/ 32 h 68"/>
                <a:gd name="T48" fmla="*/ 16 w 60"/>
                <a:gd name="T49" fmla="*/ 32 h 68"/>
                <a:gd name="T50" fmla="*/ 3 w 60"/>
                <a:gd name="T51" fmla="*/ 32 h 68"/>
                <a:gd name="T52" fmla="*/ 1 w 60"/>
                <a:gd name="T53" fmla="*/ 33 h 68"/>
                <a:gd name="T54" fmla="*/ 4 w 60"/>
                <a:gd name="T55" fmla="*/ 36 h 68"/>
                <a:gd name="T56" fmla="*/ 3 w 60"/>
                <a:gd name="T57" fmla="*/ 41 h 68"/>
                <a:gd name="T58" fmla="*/ 6 w 60"/>
                <a:gd name="T59" fmla="*/ 48 h 68"/>
                <a:gd name="T60" fmla="*/ 3 w 60"/>
                <a:gd name="T61" fmla="*/ 58 h 68"/>
                <a:gd name="T62" fmla="*/ 5 w 60"/>
                <a:gd name="T63" fmla="*/ 5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68">
                  <a:moveTo>
                    <a:pt x="5" y="57"/>
                  </a:moveTo>
                  <a:cubicBezTo>
                    <a:pt x="7" y="57"/>
                    <a:pt x="13" y="55"/>
                    <a:pt x="15" y="57"/>
                  </a:cubicBezTo>
                  <a:cubicBezTo>
                    <a:pt x="16" y="58"/>
                    <a:pt x="17" y="58"/>
                    <a:pt x="18" y="59"/>
                  </a:cubicBezTo>
                  <a:cubicBezTo>
                    <a:pt x="19" y="61"/>
                    <a:pt x="20" y="62"/>
                    <a:pt x="21" y="63"/>
                  </a:cubicBezTo>
                  <a:cubicBezTo>
                    <a:pt x="22" y="64"/>
                    <a:pt x="26" y="68"/>
                    <a:pt x="27" y="64"/>
                  </a:cubicBezTo>
                  <a:cubicBezTo>
                    <a:pt x="28" y="58"/>
                    <a:pt x="30" y="65"/>
                    <a:pt x="32" y="64"/>
                  </a:cubicBezTo>
                  <a:cubicBezTo>
                    <a:pt x="33" y="62"/>
                    <a:pt x="33" y="62"/>
                    <a:pt x="35" y="62"/>
                  </a:cubicBezTo>
                  <a:cubicBezTo>
                    <a:pt x="37" y="62"/>
                    <a:pt x="38" y="62"/>
                    <a:pt x="39" y="62"/>
                  </a:cubicBezTo>
                  <a:cubicBezTo>
                    <a:pt x="41" y="61"/>
                    <a:pt x="43" y="61"/>
                    <a:pt x="44" y="61"/>
                  </a:cubicBezTo>
                  <a:cubicBezTo>
                    <a:pt x="47" y="61"/>
                    <a:pt x="50" y="61"/>
                    <a:pt x="53" y="61"/>
                  </a:cubicBezTo>
                  <a:cubicBezTo>
                    <a:pt x="54" y="61"/>
                    <a:pt x="57" y="62"/>
                    <a:pt x="58" y="61"/>
                  </a:cubicBezTo>
                  <a:cubicBezTo>
                    <a:pt x="59" y="61"/>
                    <a:pt x="58" y="55"/>
                    <a:pt x="58" y="54"/>
                  </a:cubicBezTo>
                  <a:cubicBezTo>
                    <a:pt x="57" y="48"/>
                    <a:pt x="56" y="43"/>
                    <a:pt x="56" y="38"/>
                  </a:cubicBezTo>
                  <a:cubicBezTo>
                    <a:pt x="55" y="29"/>
                    <a:pt x="53" y="21"/>
                    <a:pt x="52" y="12"/>
                  </a:cubicBezTo>
                  <a:cubicBezTo>
                    <a:pt x="55" y="12"/>
                    <a:pt x="58" y="12"/>
                    <a:pt x="60" y="12"/>
                  </a:cubicBezTo>
                  <a:cubicBezTo>
                    <a:pt x="54" y="8"/>
                    <a:pt x="48" y="4"/>
                    <a:pt x="43" y="0"/>
                  </a:cubicBezTo>
                  <a:cubicBezTo>
                    <a:pt x="43" y="1"/>
                    <a:pt x="43" y="7"/>
                    <a:pt x="42" y="7"/>
                  </a:cubicBezTo>
                  <a:cubicBezTo>
                    <a:pt x="41" y="7"/>
                    <a:pt x="39" y="7"/>
                    <a:pt x="37" y="7"/>
                  </a:cubicBezTo>
                  <a:cubicBezTo>
                    <a:pt x="35" y="7"/>
                    <a:pt x="32" y="7"/>
                    <a:pt x="29" y="7"/>
                  </a:cubicBezTo>
                  <a:cubicBezTo>
                    <a:pt x="29" y="7"/>
                    <a:pt x="26" y="7"/>
                    <a:pt x="26" y="7"/>
                  </a:cubicBezTo>
                  <a:cubicBezTo>
                    <a:pt x="25" y="8"/>
                    <a:pt x="26" y="11"/>
                    <a:pt x="26" y="12"/>
                  </a:cubicBezTo>
                  <a:cubicBezTo>
                    <a:pt x="26" y="14"/>
                    <a:pt x="26" y="17"/>
                    <a:pt x="26" y="19"/>
                  </a:cubicBezTo>
                  <a:cubicBezTo>
                    <a:pt x="26" y="22"/>
                    <a:pt x="20" y="21"/>
                    <a:pt x="20" y="25"/>
                  </a:cubicBezTo>
                  <a:cubicBezTo>
                    <a:pt x="20" y="26"/>
                    <a:pt x="21" y="31"/>
                    <a:pt x="20" y="32"/>
                  </a:cubicBezTo>
                  <a:cubicBezTo>
                    <a:pt x="20" y="32"/>
                    <a:pt x="17" y="32"/>
                    <a:pt x="16" y="32"/>
                  </a:cubicBezTo>
                  <a:cubicBezTo>
                    <a:pt x="12" y="32"/>
                    <a:pt x="7" y="32"/>
                    <a:pt x="3" y="32"/>
                  </a:cubicBezTo>
                  <a:cubicBezTo>
                    <a:pt x="2" y="32"/>
                    <a:pt x="0" y="31"/>
                    <a:pt x="1" y="33"/>
                  </a:cubicBezTo>
                  <a:cubicBezTo>
                    <a:pt x="2" y="34"/>
                    <a:pt x="3" y="35"/>
                    <a:pt x="4" y="36"/>
                  </a:cubicBezTo>
                  <a:cubicBezTo>
                    <a:pt x="5" y="38"/>
                    <a:pt x="4" y="40"/>
                    <a:pt x="3" y="41"/>
                  </a:cubicBezTo>
                  <a:cubicBezTo>
                    <a:pt x="3" y="44"/>
                    <a:pt x="6" y="45"/>
                    <a:pt x="6" y="48"/>
                  </a:cubicBezTo>
                  <a:cubicBezTo>
                    <a:pt x="7" y="51"/>
                    <a:pt x="4" y="55"/>
                    <a:pt x="3" y="58"/>
                  </a:cubicBezTo>
                  <a:cubicBezTo>
                    <a:pt x="4" y="58"/>
                    <a:pt x="4" y="57"/>
                    <a:pt x="5" y="5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5" name="Freeform 768"/>
            <p:cNvSpPr>
              <a:spLocks/>
            </p:cNvSpPr>
            <p:nvPr/>
          </p:nvSpPr>
          <p:spPr bwMode="auto">
            <a:xfrm>
              <a:off x="5451834" y="4129491"/>
              <a:ext cx="135385" cy="106717"/>
            </a:xfrm>
            <a:custGeom>
              <a:avLst/>
              <a:gdLst>
                <a:gd name="T0" fmla="*/ 8 w 29"/>
                <a:gd name="T1" fmla="*/ 22 h 23"/>
                <a:gd name="T2" fmla="*/ 10 w 29"/>
                <a:gd name="T3" fmla="*/ 21 h 23"/>
                <a:gd name="T4" fmla="*/ 15 w 29"/>
                <a:gd name="T5" fmla="*/ 21 h 23"/>
                <a:gd name="T6" fmla="*/ 23 w 29"/>
                <a:gd name="T7" fmla="*/ 21 h 23"/>
                <a:gd name="T8" fmla="*/ 27 w 29"/>
                <a:gd name="T9" fmla="*/ 22 h 23"/>
                <a:gd name="T10" fmla="*/ 29 w 29"/>
                <a:gd name="T11" fmla="*/ 19 h 23"/>
                <a:gd name="T12" fmla="*/ 25 w 29"/>
                <a:gd name="T13" fmla="*/ 14 h 23"/>
                <a:gd name="T14" fmla="*/ 25 w 29"/>
                <a:gd name="T15" fmla="*/ 10 h 23"/>
                <a:gd name="T16" fmla="*/ 19 w 29"/>
                <a:gd name="T17" fmla="*/ 4 h 23"/>
                <a:gd name="T18" fmla="*/ 9 w 29"/>
                <a:gd name="T19" fmla="*/ 1 h 23"/>
                <a:gd name="T20" fmla="*/ 5 w 29"/>
                <a:gd name="T21" fmla="*/ 1 h 23"/>
                <a:gd name="T22" fmla="*/ 2 w 29"/>
                <a:gd name="T23" fmla="*/ 6 h 23"/>
                <a:gd name="T24" fmla="*/ 1 w 29"/>
                <a:gd name="T25" fmla="*/ 10 h 23"/>
                <a:gd name="T26" fmla="*/ 2 w 29"/>
                <a:gd name="T27" fmla="*/ 12 h 23"/>
                <a:gd name="T28" fmla="*/ 2 w 29"/>
                <a:gd name="T29" fmla="*/ 14 h 23"/>
                <a:gd name="T30" fmla="*/ 4 w 29"/>
                <a:gd name="T31" fmla="*/ 15 h 23"/>
                <a:gd name="T32" fmla="*/ 9 w 29"/>
                <a:gd name="T33" fmla="*/ 15 h 23"/>
                <a:gd name="T34" fmla="*/ 10 w 29"/>
                <a:gd name="T35" fmla="*/ 14 h 23"/>
                <a:gd name="T36" fmla="*/ 17 w 29"/>
                <a:gd name="T37" fmla="*/ 16 h 23"/>
                <a:gd name="T38" fmla="*/ 11 w 29"/>
                <a:gd name="T39" fmla="*/ 17 h 23"/>
                <a:gd name="T40" fmla="*/ 6 w 29"/>
                <a:gd name="T41" fmla="*/ 18 h 23"/>
                <a:gd name="T42" fmla="*/ 3 w 29"/>
                <a:gd name="T43" fmla="*/ 21 h 23"/>
                <a:gd name="T44" fmla="*/ 5 w 29"/>
                <a:gd name="T45" fmla="*/ 21 h 23"/>
                <a:gd name="T46" fmla="*/ 8 w 29"/>
                <a:gd name="T47" fmla="*/ 2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 h="23">
                  <a:moveTo>
                    <a:pt x="8" y="22"/>
                  </a:moveTo>
                  <a:cubicBezTo>
                    <a:pt x="9" y="22"/>
                    <a:pt x="9" y="21"/>
                    <a:pt x="10" y="21"/>
                  </a:cubicBezTo>
                  <a:cubicBezTo>
                    <a:pt x="12" y="21"/>
                    <a:pt x="13" y="21"/>
                    <a:pt x="15" y="21"/>
                  </a:cubicBezTo>
                  <a:cubicBezTo>
                    <a:pt x="17" y="21"/>
                    <a:pt x="20" y="20"/>
                    <a:pt x="23" y="21"/>
                  </a:cubicBezTo>
                  <a:cubicBezTo>
                    <a:pt x="24" y="22"/>
                    <a:pt x="25" y="23"/>
                    <a:pt x="27" y="22"/>
                  </a:cubicBezTo>
                  <a:cubicBezTo>
                    <a:pt x="29" y="22"/>
                    <a:pt x="29" y="21"/>
                    <a:pt x="29" y="19"/>
                  </a:cubicBezTo>
                  <a:cubicBezTo>
                    <a:pt x="29" y="17"/>
                    <a:pt x="25" y="16"/>
                    <a:pt x="25" y="14"/>
                  </a:cubicBezTo>
                  <a:cubicBezTo>
                    <a:pt x="25" y="14"/>
                    <a:pt x="25" y="10"/>
                    <a:pt x="25" y="10"/>
                  </a:cubicBezTo>
                  <a:cubicBezTo>
                    <a:pt x="24" y="10"/>
                    <a:pt x="20" y="5"/>
                    <a:pt x="19" y="4"/>
                  </a:cubicBezTo>
                  <a:cubicBezTo>
                    <a:pt x="16" y="1"/>
                    <a:pt x="13" y="0"/>
                    <a:pt x="9" y="1"/>
                  </a:cubicBezTo>
                  <a:cubicBezTo>
                    <a:pt x="8" y="1"/>
                    <a:pt x="5" y="0"/>
                    <a:pt x="5" y="1"/>
                  </a:cubicBezTo>
                  <a:cubicBezTo>
                    <a:pt x="4" y="2"/>
                    <a:pt x="2" y="4"/>
                    <a:pt x="2" y="6"/>
                  </a:cubicBezTo>
                  <a:cubicBezTo>
                    <a:pt x="3" y="8"/>
                    <a:pt x="3" y="9"/>
                    <a:pt x="1" y="10"/>
                  </a:cubicBezTo>
                  <a:cubicBezTo>
                    <a:pt x="0" y="10"/>
                    <a:pt x="3" y="12"/>
                    <a:pt x="2" y="12"/>
                  </a:cubicBezTo>
                  <a:cubicBezTo>
                    <a:pt x="4" y="13"/>
                    <a:pt x="2" y="13"/>
                    <a:pt x="2" y="14"/>
                  </a:cubicBezTo>
                  <a:cubicBezTo>
                    <a:pt x="2" y="14"/>
                    <a:pt x="3" y="15"/>
                    <a:pt x="4" y="15"/>
                  </a:cubicBezTo>
                  <a:cubicBezTo>
                    <a:pt x="4" y="16"/>
                    <a:pt x="8" y="15"/>
                    <a:pt x="9" y="15"/>
                  </a:cubicBezTo>
                  <a:cubicBezTo>
                    <a:pt x="10" y="15"/>
                    <a:pt x="10" y="14"/>
                    <a:pt x="10" y="14"/>
                  </a:cubicBezTo>
                  <a:cubicBezTo>
                    <a:pt x="11" y="14"/>
                    <a:pt x="17" y="17"/>
                    <a:pt x="17" y="16"/>
                  </a:cubicBezTo>
                  <a:cubicBezTo>
                    <a:pt x="16" y="18"/>
                    <a:pt x="12" y="17"/>
                    <a:pt x="11" y="17"/>
                  </a:cubicBezTo>
                  <a:cubicBezTo>
                    <a:pt x="9" y="16"/>
                    <a:pt x="8" y="18"/>
                    <a:pt x="6" y="18"/>
                  </a:cubicBezTo>
                  <a:cubicBezTo>
                    <a:pt x="3" y="18"/>
                    <a:pt x="1" y="18"/>
                    <a:pt x="3" y="21"/>
                  </a:cubicBezTo>
                  <a:cubicBezTo>
                    <a:pt x="3" y="22"/>
                    <a:pt x="4" y="21"/>
                    <a:pt x="5" y="21"/>
                  </a:cubicBezTo>
                  <a:cubicBezTo>
                    <a:pt x="6" y="21"/>
                    <a:pt x="7" y="22"/>
                    <a:pt x="8"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6" name="Freeform 769"/>
            <p:cNvSpPr>
              <a:spLocks/>
            </p:cNvSpPr>
            <p:nvPr/>
          </p:nvSpPr>
          <p:spPr bwMode="auto">
            <a:xfrm>
              <a:off x="5569700" y="3919245"/>
              <a:ext cx="391822" cy="364746"/>
            </a:xfrm>
            <a:custGeom>
              <a:avLst/>
              <a:gdLst>
                <a:gd name="T0" fmla="*/ 27 w 84"/>
                <a:gd name="T1" fmla="*/ 1 h 78"/>
                <a:gd name="T2" fmla="*/ 33 w 84"/>
                <a:gd name="T3" fmla="*/ 45 h 78"/>
                <a:gd name="T4" fmla="*/ 32 w 84"/>
                <a:gd name="T5" fmla="*/ 50 h 78"/>
                <a:gd name="T6" fmla="*/ 19 w 84"/>
                <a:gd name="T7" fmla="*/ 50 h 78"/>
                <a:gd name="T8" fmla="*/ 15 w 84"/>
                <a:gd name="T9" fmla="*/ 50 h 78"/>
                <a:gd name="T10" fmla="*/ 12 w 84"/>
                <a:gd name="T11" fmla="*/ 51 h 78"/>
                <a:gd name="T12" fmla="*/ 8 w 84"/>
                <a:gd name="T13" fmla="*/ 51 h 78"/>
                <a:gd name="T14" fmla="*/ 6 w 84"/>
                <a:gd name="T15" fmla="*/ 52 h 78"/>
                <a:gd name="T16" fmla="*/ 3 w 84"/>
                <a:gd name="T17" fmla="*/ 50 h 78"/>
                <a:gd name="T18" fmla="*/ 0 w 84"/>
                <a:gd name="T19" fmla="*/ 55 h 78"/>
                <a:gd name="T20" fmla="*/ 0 w 84"/>
                <a:gd name="T21" fmla="*/ 59 h 78"/>
                <a:gd name="T22" fmla="*/ 3 w 84"/>
                <a:gd name="T23" fmla="*/ 63 h 78"/>
                <a:gd name="T24" fmla="*/ 4 w 84"/>
                <a:gd name="T25" fmla="*/ 67 h 78"/>
                <a:gd name="T26" fmla="*/ 7 w 84"/>
                <a:gd name="T27" fmla="*/ 68 h 78"/>
                <a:gd name="T28" fmla="*/ 11 w 84"/>
                <a:gd name="T29" fmla="*/ 68 h 78"/>
                <a:gd name="T30" fmla="*/ 15 w 84"/>
                <a:gd name="T31" fmla="*/ 66 h 78"/>
                <a:gd name="T32" fmla="*/ 20 w 84"/>
                <a:gd name="T33" fmla="*/ 75 h 78"/>
                <a:gd name="T34" fmla="*/ 20 w 84"/>
                <a:gd name="T35" fmla="*/ 77 h 78"/>
                <a:gd name="T36" fmla="*/ 23 w 84"/>
                <a:gd name="T37" fmla="*/ 77 h 78"/>
                <a:gd name="T38" fmla="*/ 27 w 84"/>
                <a:gd name="T39" fmla="*/ 77 h 78"/>
                <a:gd name="T40" fmla="*/ 30 w 84"/>
                <a:gd name="T41" fmla="*/ 77 h 78"/>
                <a:gd name="T42" fmla="*/ 35 w 84"/>
                <a:gd name="T43" fmla="*/ 71 h 78"/>
                <a:gd name="T44" fmla="*/ 35 w 84"/>
                <a:gd name="T45" fmla="*/ 69 h 78"/>
                <a:gd name="T46" fmla="*/ 39 w 84"/>
                <a:gd name="T47" fmla="*/ 67 h 78"/>
                <a:gd name="T48" fmla="*/ 40 w 84"/>
                <a:gd name="T49" fmla="*/ 63 h 78"/>
                <a:gd name="T50" fmla="*/ 42 w 84"/>
                <a:gd name="T51" fmla="*/ 62 h 78"/>
                <a:gd name="T52" fmla="*/ 49 w 84"/>
                <a:gd name="T53" fmla="*/ 57 h 78"/>
                <a:gd name="T54" fmla="*/ 51 w 84"/>
                <a:gd name="T55" fmla="*/ 57 h 78"/>
                <a:gd name="T56" fmla="*/ 52 w 84"/>
                <a:gd name="T57" fmla="*/ 56 h 78"/>
                <a:gd name="T58" fmla="*/ 55 w 84"/>
                <a:gd name="T59" fmla="*/ 54 h 78"/>
                <a:gd name="T60" fmla="*/ 65 w 84"/>
                <a:gd name="T61" fmla="*/ 53 h 78"/>
                <a:gd name="T62" fmla="*/ 70 w 84"/>
                <a:gd name="T63" fmla="*/ 52 h 78"/>
                <a:gd name="T64" fmla="*/ 78 w 84"/>
                <a:gd name="T65" fmla="*/ 51 h 78"/>
                <a:gd name="T66" fmla="*/ 82 w 84"/>
                <a:gd name="T67" fmla="*/ 31 h 78"/>
                <a:gd name="T68" fmla="*/ 77 w 84"/>
                <a:gd name="T69" fmla="*/ 32 h 78"/>
                <a:gd name="T70" fmla="*/ 77 w 84"/>
                <a:gd name="T71" fmla="*/ 28 h 78"/>
                <a:gd name="T72" fmla="*/ 70 w 84"/>
                <a:gd name="T73" fmla="*/ 26 h 78"/>
                <a:gd name="T74" fmla="*/ 66 w 84"/>
                <a:gd name="T75" fmla="*/ 22 h 78"/>
                <a:gd name="T76" fmla="*/ 63 w 84"/>
                <a:gd name="T77" fmla="*/ 20 h 78"/>
                <a:gd name="T78" fmla="*/ 56 w 84"/>
                <a:gd name="T79" fmla="*/ 14 h 78"/>
                <a:gd name="T80" fmla="*/ 39 w 84"/>
                <a:gd name="T81" fmla="*/ 3 h 78"/>
                <a:gd name="T82" fmla="*/ 35 w 84"/>
                <a:gd name="T83" fmla="*/ 1 h 78"/>
                <a:gd name="T84" fmla="*/ 27 w 84"/>
                <a:gd name="T85" fmla="*/ 1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84" h="78">
                  <a:moveTo>
                    <a:pt x="27" y="1"/>
                  </a:moveTo>
                  <a:cubicBezTo>
                    <a:pt x="29" y="16"/>
                    <a:pt x="31" y="31"/>
                    <a:pt x="33" y="45"/>
                  </a:cubicBezTo>
                  <a:cubicBezTo>
                    <a:pt x="33" y="47"/>
                    <a:pt x="35" y="50"/>
                    <a:pt x="32" y="50"/>
                  </a:cubicBezTo>
                  <a:cubicBezTo>
                    <a:pt x="28" y="50"/>
                    <a:pt x="23" y="50"/>
                    <a:pt x="19" y="50"/>
                  </a:cubicBezTo>
                  <a:cubicBezTo>
                    <a:pt x="17" y="50"/>
                    <a:pt x="16" y="50"/>
                    <a:pt x="15" y="50"/>
                  </a:cubicBezTo>
                  <a:cubicBezTo>
                    <a:pt x="14" y="50"/>
                    <a:pt x="13" y="51"/>
                    <a:pt x="12" y="51"/>
                  </a:cubicBezTo>
                  <a:cubicBezTo>
                    <a:pt x="11" y="52"/>
                    <a:pt x="10" y="51"/>
                    <a:pt x="8" y="51"/>
                  </a:cubicBezTo>
                  <a:cubicBezTo>
                    <a:pt x="7" y="51"/>
                    <a:pt x="7" y="53"/>
                    <a:pt x="6" y="52"/>
                  </a:cubicBezTo>
                  <a:cubicBezTo>
                    <a:pt x="5" y="52"/>
                    <a:pt x="4" y="50"/>
                    <a:pt x="3" y="50"/>
                  </a:cubicBezTo>
                  <a:cubicBezTo>
                    <a:pt x="2" y="50"/>
                    <a:pt x="2" y="56"/>
                    <a:pt x="0" y="55"/>
                  </a:cubicBezTo>
                  <a:cubicBezTo>
                    <a:pt x="0" y="56"/>
                    <a:pt x="0" y="58"/>
                    <a:pt x="0" y="59"/>
                  </a:cubicBezTo>
                  <a:cubicBezTo>
                    <a:pt x="0" y="61"/>
                    <a:pt x="2" y="61"/>
                    <a:pt x="3" y="63"/>
                  </a:cubicBezTo>
                  <a:cubicBezTo>
                    <a:pt x="4" y="64"/>
                    <a:pt x="3" y="66"/>
                    <a:pt x="4" y="67"/>
                  </a:cubicBezTo>
                  <a:cubicBezTo>
                    <a:pt x="5" y="69"/>
                    <a:pt x="6" y="67"/>
                    <a:pt x="7" y="68"/>
                  </a:cubicBezTo>
                  <a:cubicBezTo>
                    <a:pt x="7" y="69"/>
                    <a:pt x="10" y="68"/>
                    <a:pt x="11" y="68"/>
                  </a:cubicBezTo>
                  <a:cubicBezTo>
                    <a:pt x="12" y="68"/>
                    <a:pt x="14" y="66"/>
                    <a:pt x="15" y="66"/>
                  </a:cubicBezTo>
                  <a:cubicBezTo>
                    <a:pt x="17" y="68"/>
                    <a:pt x="18" y="73"/>
                    <a:pt x="20" y="75"/>
                  </a:cubicBezTo>
                  <a:cubicBezTo>
                    <a:pt x="20" y="75"/>
                    <a:pt x="19" y="77"/>
                    <a:pt x="20" y="77"/>
                  </a:cubicBezTo>
                  <a:cubicBezTo>
                    <a:pt x="21" y="78"/>
                    <a:pt x="22" y="76"/>
                    <a:pt x="23" y="77"/>
                  </a:cubicBezTo>
                  <a:cubicBezTo>
                    <a:pt x="24" y="78"/>
                    <a:pt x="26" y="78"/>
                    <a:pt x="27" y="77"/>
                  </a:cubicBezTo>
                  <a:cubicBezTo>
                    <a:pt x="29" y="75"/>
                    <a:pt x="29" y="77"/>
                    <a:pt x="30" y="77"/>
                  </a:cubicBezTo>
                  <a:cubicBezTo>
                    <a:pt x="33" y="77"/>
                    <a:pt x="35" y="73"/>
                    <a:pt x="35" y="71"/>
                  </a:cubicBezTo>
                  <a:cubicBezTo>
                    <a:pt x="35" y="70"/>
                    <a:pt x="33" y="70"/>
                    <a:pt x="35" y="69"/>
                  </a:cubicBezTo>
                  <a:cubicBezTo>
                    <a:pt x="36" y="68"/>
                    <a:pt x="38" y="69"/>
                    <a:pt x="39" y="67"/>
                  </a:cubicBezTo>
                  <a:cubicBezTo>
                    <a:pt x="39" y="66"/>
                    <a:pt x="40" y="64"/>
                    <a:pt x="40" y="63"/>
                  </a:cubicBezTo>
                  <a:cubicBezTo>
                    <a:pt x="41" y="61"/>
                    <a:pt x="41" y="60"/>
                    <a:pt x="42" y="62"/>
                  </a:cubicBezTo>
                  <a:cubicBezTo>
                    <a:pt x="45" y="64"/>
                    <a:pt x="47" y="56"/>
                    <a:pt x="49" y="57"/>
                  </a:cubicBezTo>
                  <a:cubicBezTo>
                    <a:pt x="50" y="57"/>
                    <a:pt x="50" y="57"/>
                    <a:pt x="51" y="57"/>
                  </a:cubicBezTo>
                  <a:cubicBezTo>
                    <a:pt x="51" y="57"/>
                    <a:pt x="52" y="56"/>
                    <a:pt x="52" y="56"/>
                  </a:cubicBezTo>
                  <a:cubicBezTo>
                    <a:pt x="53" y="55"/>
                    <a:pt x="54" y="55"/>
                    <a:pt x="55" y="54"/>
                  </a:cubicBezTo>
                  <a:cubicBezTo>
                    <a:pt x="58" y="51"/>
                    <a:pt x="61" y="54"/>
                    <a:pt x="65" y="53"/>
                  </a:cubicBezTo>
                  <a:cubicBezTo>
                    <a:pt x="67" y="53"/>
                    <a:pt x="68" y="52"/>
                    <a:pt x="70" y="52"/>
                  </a:cubicBezTo>
                  <a:cubicBezTo>
                    <a:pt x="73" y="52"/>
                    <a:pt x="76" y="52"/>
                    <a:pt x="78" y="51"/>
                  </a:cubicBezTo>
                  <a:cubicBezTo>
                    <a:pt x="84" y="49"/>
                    <a:pt x="82" y="36"/>
                    <a:pt x="82" y="31"/>
                  </a:cubicBezTo>
                  <a:cubicBezTo>
                    <a:pt x="81" y="32"/>
                    <a:pt x="78" y="34"/>
                    <a:pt x="77" y="32"/>
                  </a:cubicBezTo>
                  <a:cubicBezTo>
                    <a:pt x="76" y="31"/>
                    <a:pt x="78" y="29"/>
                    <a:pt x="77" y="28"/>
                  </a:cubicBezTo>
                  <a:cubicBezTo>
                    <a:pt x="76" y="26"/>
                    <a:pt x="72" y="27"/>
                    <a:pt x="70" y="26"/>
                  </a:cubicBezTo>
                  <a:cubicBezTo>
                    <a:pt x="68" y="26"/>
                    <a:pt x="67" y="23"/>
                    <a:pt x="66" y="22"/>
                  </a:cubicBezTo>
                  <a:cubicBezTo>
                    <a:pt x="66" y="21"/>
                    <a:pt x="65" y="20"/>
                    <a:pt x="63" y="20"/>
                  </a:cubicBezTo>
                  <a:cubicBezTo>
                    <a:pt x="61" y="18"/>
                    <a:pt x="58" y="16"/>
                    <a:pt x="56" y="14"/>
                  </a:cubicBezTo>
                  <a:cubicBezTo>
                    <a:pt x="50" y="11"/>
                    <a:pt x="44" y="7"/>
                    <a:pt x="39" y="3"/>
                  </a:cubicBezTo>
                  <a:cubicBezTo>
                    <a:pt x="38" y="3"/>
                    <a:pt x="36" y="1"/>
                    <a:pt x="35" y="1"/>
                  </a:cubicBezTo>
                  <a:cubicBezTo>
                    <a:pt x="33" y="0"/>
                    <a:pt x="30" y="1"/>
                    <a:pt x="27" y="1"/>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7" name="Freeform 770"/>
            <p:cNvSpPr>
              <a:spLocks/>
            </p:cNvSpPr>
            <p:nvPr/>
          </p:nvSpPr>
          <p:spPr bwMode="auto">
            <a:xfrm>
              <a:off x="6409091" y="3750410"/>
              <a:ext cx="258029" cy="251658"/>
            </a:xfrm>
            <a:custGeom>
              <a:avLst/>
              <a:gdLst>
                <a:gd name="T0" fmla="*/ 45 w 55"/>
                <a:gd name="T1" fmla="*/ 54 h 54"/>
                <a:gd name="T2" fmla="*/ 48 w 55"/>
                <a:gd name="T3" fmla="*/ 51 h 54"/>
                <a:gd name="T4" fmla="*/ 51 w 55"/>
                <a:gd name="T5" fmla="*/ 48 h 54"/>
                <a:gd name="T6" fmla="*/ 54 w 55"/>
                <a:gd name="T7" fmla="*/ 44 h 54"/>
                <a:gd name="T8" fmla="*/ 55 w 55"/>
                <a:gd name="T9" fmla="*/ 42 h 54"/>
                <a:gd name="T10" fmla="*/ 50 w 55"/>
                <a:gd name="T11" fmla="*/ 36 h 54"/>
                <a:gd name="T12" fmla="*/ 45 w 55"/>
                <a:gd name="T13" fmla="*/ 25 h 54"/>
                <a:gd name="T14" fmla="*/ 40 w 55"/>
                <a:gd name="T15" fmla="*/ 16 h 54"/>
                <a:gd name="T16" fmla="*/ 38 w 55"/>
                <a:gd name="T17" fmla="*/ 8 h 54"/>
                <a:gd name="T18" fmla="*/ 47 w 55"/>
                <a:gd name="T19" fmla="*/ 22 h 54"/>
                <a:gd name="T20" fmla="*/ 49 w 55"/>
                <a:gd name="T21" fmla="*/ 19 h 54"/>
                <a:gd name="T22" fmla="*/ 48 w 55"/>
                <a:gd name="T23" fmla="*/ 14 h 54"/>
                <a:gd name="T24" fmla="*/ 47 w 55"/>
                <a:gd name="T25" fmla="*/ 2 h 54"/>
                <a:gd name="T26" fmla="*/ 38 w 55"/>
                <a:gd name="T27" fmla="*/ 2 h 54"/>
                <a:gd name="T28" fmla="*/ 25 w 55"/>
                <a:gd name="T29" fmla="*/ 3 h 54"/>
                <a:gd name="T30" fmla="*/ 16 w 55"/>
                <a:gd name="T31" fmla="*/ 3 h 54"/>
                <a:gd name="T32" fmla="*/ 4 w 55"/>
                <a:gd name="T33" fmla="*/ 1 h 54"/>
                <a:gd name="T34" fmla="*/ 3 w 55"/>
                <a:gd name="T35" fmla="*/ 0 h 54"/>
                <a:gd name="T36" fmla="*/ 1 w 55"/>
                <a:gd name="T37" fmla="*/ 3 h 54"/>
                <a:gd name="T38" fmla="*/ 2 w 55"/>
                <a:gd name="T39" fmla="*/ 7 h 54"/>
                <a:gd name="T40" fmla="*/ 1 w 55"/>
                <a:gd name="T41" fmla="*/ 11 h 54"/>
                <a:gd name="T42" fmla="*/ 2 w 55"/>
                <a:gd name="T43" fmla="*/ 13 h 54"/>
                <a:gd name="T44" fmla="*/ 2 w 55"/>
                <a:gd name="T45" fmla="*/ 25 h 54"/>
                <a:gd name="T46" fmla="*/ 2 w 55"/>
                <a:gd name="T47" fmla="*/ 52 h 54"/>
                <a:gd name="T48" fmla="*/ 34 w 55"/>
                <a:gd name="T49" fmla="*/ 52 h 54"/>
                <a:gd name="T50" fmla="*/ 40 w 55"/>
                <a:gd name="T51" fmla="*/ 52 h 54"/>
                <a:gd name="T52" fmla="*/ 45 w 55"/>
                <a:gd name="T53"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5" h="54">
                  <a:moveTo>
                    <a:pt x="45" y="54"/>
                  </a:moveTo>
                  <a:cubicBezTo>
                    <a:pt x="46" y="54"/>
                    <a:pt x="46" y="51"/>
                    <a:pt x="48" y="51"/>
                  </a:cubicBezTo>
                  <a:cubicBezTo>
                    <a:pt x="51" y="51"/>
                    <a:pt x="49" y="49"/>
                    <a:pt x="51" y="48"/>
                  </a:cubicBezTo>
                  <a:cubicBezTo>
                    <a:pt x="54" y="47"/>
                    <a:pt x="54" y="47"/>
                    <a:pt x="54" y="44"/>
                  </a:cubicBezTo>
                  <a:cubicBezTo>
                    <a:pt x="53" y="42"/>
                    <a:pt x="53" y="42"/>
                    <a:pt x="55" y="42"/>
                  </a:cubicBezTo>
                  <a:cubicBezTo>
                    <a:pt x="54" y="42"/>
                    <a:pt x="51" y="37"/>
                    <a:pt x="50" y="36"/>
                  </a:cubicBezTo>
                  <a:cubicBezTo>
                    <a:pt x="49" y="32"/>
                    <a:pt x="47" y="28"/>
                    <a:pt x="45" y="25"/>
                  </a:cubicBezTo>
                  <a:cubicBezTo>
                    <a:pt x="43" y="22"/>
                    <a:pt x="42" y="18"/>
                    <a:pt x="40" y="16"/>
                  </a:cubicBezTo>
                  <a:cubicBezTo>
                    <a:pt x="39" y="15"/>
                    <a:pt x="37" y="9"/>
                    <a:pt x="38" y="8"/>
                  </a:cubicBezTo>
                  <a:cubicBezTo>
                    <a:pt x="38" y="8"/>
                    <a:pt x="46" y="22"/>
                    <a:pt x="47" y="22"/>
                  </a:cubicBezTo>
                  <a:cubicBezTo>
                    <a:pt x="48" y="22"/>
                    <a:pt x="49" y="19"/>
                    <a:pt x="49" y="19"/>
                  </a:cubicBezTo>
                  <a:cubicBezTo>
                    <a:pt x="49" y="17"/>
                    <a:pt x="49" y="15"/>
                    <a:pt x="48" y="14"/>
                  </a:cubicBezTo>
                  <a:cubicBezTo>
                    <a:pt x="48" y="10"/>
                    <a:pt x="47" y="6"/>
                    <a:pt x="47" y="2"/>
                  </a:cubicBezTo>
                  <a:cubicBezTo>
                    <a:pt x="45" y="4"/>
                    <a:pt x="40" y="4"/>
                    <a:pt x="38" y="2"/>
                  </a:cubicBezTo>
                  <a:cubicBezTo>
                    <a:pt x="34" y="0"/>
                    <a:pt x="29" y="1"/>
                    <a:pt x="25" y="3"/>
                  </a:cubicBezTo>
                  <a:cubicBezTo>
                    <a:pt x="22" y="5"/>
                    <a:pt x="19" y="4"/>
                    <a:pt x="16" y="3"/>
                  </a:cubicBezTo>
                  <a:cubicBezTo>
                    <a:pt x="12" y="2"/>
                    <a:pt x="8" y="2"/>
                    <a:pt x="4" y="1"/>
                  </a:cubicBezTo>
                  <a:cubicBezTo>
                    <a:pt x="4" y="1"/>
                    <a:pt x="3" y="0"/>
                    <a:pt x="3" y="0"/>
                  </a:cubicBezTo>
                  <a:cubicBezTo>
                    <a:pt x="2" y="1"/>
                    <a:pt x="2" y="2"/>
                    <a:pt x="1" y="3"/>
                  </a:cubicBezTo>
                  <a:cubicBezTo>
                    <a:pt x="0" y="4"/>
                    <a:pt x="3" y="5"/>
                    <a:pt x="2" y="7"/>
                  </a:cubicBezTo>
                  <a:cubicBezTo>
                    <a:pt x="1" y="8"/>
                    <a:pt x="1" y="9"/>
                    <a:pt x="1" y="11"/>
                  </a:cubicBezTo>
                  <a:cubicBezTo>
                    <a:pt x="2" y="11"/>
                    <a:pt x="2" y="12"/>
                    <a:pt x="2" y="13"/>
                  </a:cubicBezTo>
                  <a:cubicBezTo>
                    <a:pt x="2" y="17"/>
                    <a:pt x="2" y="21"/>
                    <a:pt x="2" y="25"/>
                  </a:cubicBezTo>
                  <a:cubicBezTo>
                    <a:pt x="2" y="28"/>
                    <a:pt x="2" y="52"/>
                    <a:pt x="2" y="52"/>
                  </a:cubicBezTo>
                  <a:cubicBezTo>
                    <a:pt x="13" y="52"/>
                    <a:pt x="23" y="52"/>
                    <a:pt x="34" y="52"/>
                  </a:cubicBezTo>
                  <a:cubicBezTo>
                    <a:pt x="36" y="52"/>
                    <a:pt x="38" y="52"/>
                    <a:pt x="40" y="52"/>
                  </a:cubicBezTo>
                  <a:cubicBezTo>
                    <a:pt x="42" y="52"/>
                    <a:pt x="43" y="54"/>
                    <a:pt x="45" y="5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8" name="Freeform 771"/>
            <p:cNvSpPr>
              <a:spLocks/>
            </p:cNvSpPr>
            <p:nvPr/>
          </p:nvSpPr>
          <p:spPr bwMode="auto">
            <a:xfrm>
              <a:off x="6026825" y="3605470"/>
              <a:ext cx="93975" cy="181577"/>
            </a:xfrm>
            <a:custGeom>
              <a:avLst/>
              <a:gdLst>
                <a:gd name="T0" fmla="*/ 14 w 20"/>
                <a:gd name="T1" fmla="*/ 34 h 39"/>
                <a:gd name="T2" fmla="*/ 17 w 20"/>
                <a:gd name="T3" fmla="*/ 30 h 39"/>
                <a:gd name="T4" fmla="*/ 20 w 20"/>
                <a:gd name="T5" fmla="*/ 27 h 39"/>
                <a:gd name="T6" fmla="*/ 20 w 20"/>
                <a:gd name="T7" fmla="*/ 24 h 39"/>
                <a:gd name="T8" fmla="*/ 19 w 20"/>
                <a:gd name="T9" fmla="*/ 23 h 39"/>
                <a:gd name="T10" fmla="*/ 17 w 20"/>
                <a:gd name="T11" fmla="*/ 20 h 39"/>
                <a:gd name="T12" fmla="*/ 14 w 20"/>
                <a:gd name="T13" fmla="*/ 20 h 39"/>
                <a:gd name="T14" fmla="*/ 16 w 20"/>
                <a:gd name="T15" fmla="*/ 16 h 39"/>
                <a:gd name="T16" fmla="*/ 17 w 20"/>
                <a:gd name="T17" fmla="*/ 10 h 39"/>
                <a:gd name="T18" fmla="*/ 15 w 20"/>
                <a:gd name="T19" fmla="*/ 6 h 39"/>
                <a:gd name="T20" fmla="*/ 18 w 20"/>
                <a:gd name="T21" fmla="*/ 4 h 39"/>
                <a:gd name="T22" fmla="*/ 18 w 20"/>
                <a:gd name="T23" fmla="*/ 1 h 39"/>
                <a:gd name="T24" fmla="*/ 15 w 20"/>
                <a:gd name="T25" fmla="*/ 3 h 39"/>
                <a:gd name="T26" fmla="*/ 14 w 20"/>
                <a:gd name="T27" fmla="*/ 2 h 39"/>
                <a:gd name="T28" fmla="*/ 11 w 20"/>
                <a:gd name="T29" fmla="*/ 0 h 39"/>
                <a:gd name="T30" fmla="*/ 5 w 20"/>
                <a:gd name="T31" fmla="*/ 4 h 39"/>
                <a:gd name="T32" fmla="*/ 2 w 20"/>
                <a:gd name="T33" fmla="*/ 17 h 39"/>
                <a:gd name="T34" fmla="*/ 1 w 20"/>
                <a:gd name="T35" fmla="*/ 21 h 39"/>
                <a:gd name="T36" fmla="*/ 4 w 20"/>
                <a:gd name="T37" fmla="*/ 26 h 39"/>
                <a:gd name="T38" fmla="*/ 8 w 20"/>
                <a:gd name="T39" fmla="*/ 30 h 39"/>
                <a:gd name="T40" fmla="*/ 10 w 20"/>
                <a:gd name="T41" fmla="*/ 39 h 39"/>
                <a:gd name="T42" fmla="*/ 14 w 20"/>
                <a:gd name="T43" fmla="*/ 34 h 39"/>
                <a:gd name="T44" fmla="*/ 14 w 20"/>
                <a:gd name="T45" fmla="*/ 3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39">
                  <a:moveTo>
                    <a:pt x="14" y="34"/>
                  </a:moveTo>
                  <a:cubicBezTo>
                    <a:pt x="12" y="32"/>
                    <a:pt x="16" y="30"/>
                    <a:pt x="17" y="30"/>
                  </a:cubicBezTo>
                  <a:cubicBezTo>
                    <a:pt x="19" y="29"/>
                    <a:pt x="20" y="28"/>
                    <a:pt x="20" y="27"/>
                  </a:cubicBezTo>
                  <a:cubicBezTo>
                    <a:pt x="20" y="26"/>
                    <a:pt x="20" y="25"/>
                    <a:pt x="20" y="24"/>
                  </a:cubicBezTo>
                  <a:cubicBezTo>
                    <a:pt x="20" y="23"/>
                    <a:pt x="19" y="23"/>
                    <a:pt x="19" y="23"/>
                  </a:cubicBezTo>
                  <a:cubicBezTo>
                    <a:pt x="18" y="22"/>
                    <a:pt x="18" y="21"/>
                    <a:pt x="17" y="20"/>
                  </a:cubicBezTo>
                  <a:cubicBezTo>
                    <a:pt x="16" y="20"/>
                    <a:pt x="15" y="21"/>
                    <a:pt x="14" y="20"/>
                  </a:cubicBezTo>
                  <a:cubicBezTo>
                    <a:pt x="11" y="18"/>
                    <a:pt x="14" y="17"/>
                    <a:pt x="16" y="16"/>
                  </a:cubicBezTo>
                  <a:cubicBezTo>
                    <a:pt x="18" y="15"/>
                    <a:pt x="19" y="12"/>
                    <a:pt x="17" y="10"/>
                  </a:cubicBezTo>
                  <a:cubicBezTo>
                    <a:pt x="17" y="9"/>
                    <a:pt x="14" y="7"/>
                    <a:pt x="15" y="6"/>
                  </a:cubicBezTo>
                  <a:cubicBezTo>
                    <a:pt x="16" y="5"/>
                    <a:pt x="17" y="5"/>
                    <a:pt x="18" y="4"/>
                  </a:cubicBezTo>
                  <a:cubicBezTo>
                    <a:pt x="18" y="4"/>
                    <a:pt x="18" y="1"/>
                    <a:pt x="18" y="1"/>
                  </a:cubicBezTo>
                  <a:cubicBezTo>
                    <a:pt x="17" y="1"/>
                    <a:pt x="16" y="4"/>
                    <a:pt x="15" y="3"/>
                  </a:cubicBezTo>
                  <a:cubicBezTo>
                    <a:pt x="15" y="3"/>
                    <a:pt x="14" y="2"/>
                    <a:pt x="14" y="2"/>
                  </a:cubicBezTo>
                  <a:cubicBezTo>
                    <a:pt x="13" y="1"/>
                    <a:pt x="12" y="0"/>
                    <a:pt x="11" y="0"/>
                  </a:cubicBezTo>
                  <a:cubicBezTo>
                    <a:pt x="9" y="1"/>
                    <a:pt x="6" y="2"/>
                    <a:pt x="5" y="4"/>
                  </a:cubicBezTo>
                  <a:cubicBezTo>
                    <a:pt x="3" y="8"/>
                    <a:pt x="5" y="14"/>
                    <a:pt x="2" y="17"/>
                  </a:cubicBezTo>
                  <a:cubicBezTo>
                    <a:pt x="0" y="19"/>
                    <a:pt x="0" y="19"/>
                    <a:pt x="1" y="21"/>
                  </a:cubicBezTo>
                  <a:cubicBezTo>
                    <a:pt x="1" y="23"/>
                    <a:pt x="4" y="24"/>
                    <a:pt x="4" y="26"/>
                  </a:cubicBezTo>
                  <a:cubicBezTo>
                    <a:pt x="5" y="28"/>
                    <a:pt x="8" y="29"/>
                    <a:pt x="8" y="30"/>
                  </a:cubicBezTo>
                  <a:cubicBezTo>
                    <a:pt x="9" y="33"/>
                    <a:pt x="10" y="37"/>
                    <a:pt x="10" y="39"/>
                  </a:cubicBezTo>
                  <a:cubicBezTo>
                    <a:pt x="12" y="39"/>
                    <a:pt x="16" y="37"/>
                    <a:pt x="14" y="34"/>
                  </a:cubicBezTo>
                  <a:cubicBezTo>
                    <a:pt x="13" y="33"/>
                    <a:pt x="15" y="35"/>
                    <a:pt x="14"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79" name="Freeform 772"/>
            <p:cNvSpPr>
              <a:spLocks/>
            </p:cNvSpPr>
            <p:nvPr/>
          </p:nvSpPr>
          <p:spPr bwMode="auto">
            <a:xfrm>
              <a:off x="6068239" y="3712184"/>
              <a:ext cx="355189" cy="342447"/>
            </a:xfrm>
            <a:custGeom>
              <a:avLst/>
              <a:gdLst>
                <a:gd name="T0" fmla="*/ 21 w 76"/>
                <a:gd name="T1" fmla="*/ 55 h 73"/>
                <a:gd name="T2" fmla="*/ 25 w 76"/>
                <a:gd name="T3" fmla="*/ 57 h 73"/>
                <a:gd name="T4" fmla="*/ 28 w 76"/>
                <a:gd name="T5" fmla="*/ 55 h 73"/>
                <a:gd name="T6" fmla="*/ 33 w 76"/>
                <a:gd name="T7" fmla="*/ 53 h 73"/>
                <a:gd name="T8" fmla="*/ 44 w 76"/>
                <a:gd name="T9" fmla="*/ 59 h 73"/>
                <a:gd name="T10" fmla="*/ 70 w 76"/>
                <a:gd name="T11" fmla="*/ 73 h 73"/>
                <a:gd name="T12" fmla="*/ 71 w 76"/>
                <a:gd name="T13" fmla="*/ 71 h 73"/>
                <a:gd name="T14" fmla="*/ 75 w 76"/>
                <a:gd name="T15" fmla="*/ 71 h 73"/>
                <a:gd name="T16" fmla="*/ 75 w 76"/>
                <a:gd name="T17" fmla="*/ 66 h 73"/>
                <a:gd name="T18" fmla="*/ 75 w 76"/>
                <a:gd name="T19" fmla="*/ 44 h 73"/>
                <a:gd name="T20" fmla="*/ 75 w 76"/>
                <a:gd name="T21" fmla="*/ 24 h 73"/>
                <a:gd name="T22" fmla="*/ 75 w 76"/>
                <a:gd name="T23" fmla="*/ 20 h 73"/>
                <a:gd name="T24" fmla="*/ 74 w 76"/>
                <a:gd name="T25" fmla="*/ 17 h 73"/>
                <a:gd name="T26" fmla="*/ 76 w 76"/>
                <a:gd name="T27" fmla="*/ 14 h 73"/>
                <a:gd name="T28" fmla="*/ 74 w 76"/>
                <a:gd name="T29" fmla="*/ 11 h 73"/>
                <a:gd name="T30" fmla="*/ 76 w 76"/>
                <a:gd name="T31" fmla="*/ 8 h 73"/>
                <a:gd name="T32" fmla="*/ 67 w 76"/>
                <a:gd name="T33" fmla="*/ 5 h 73"/>
                <a:gd name="T34" fmla="*/ 61 w 76"/>
                <a:gd name="T35" fmla="*/ 2 h 73"/>
                <a:gd name="T36" fmla="*/ 51 w 76"/>
                <a:gd name="T37" fmla="*/ 6 h 73"/>
                <a:gd name="T38" fmla="*/ 51 w 76"/>
                <a:gd name="T39" fmla="*/ 9 h 73"/>
                <a:gd name="T40" fmla="*/ 50 w 76"/>
                <a:gd name="T41" fmla="*/ 14 h 73"/>
                <a:gd name="T42" fmla="*/ 41 w 76"/>
                <a:gd name="T43" fmla="*/ 13 h 73"/>
                <a:gd name="T44" fmla="*/ 36 w 76"/>
                <a:gd name="T45" fmla="*/ 12 h 73"/>
                <a:gd name="T46" fmla="*/ 31 w 76"/>
                <a:gd name="T47" fmla="*/ 10 h 73"/>
                <a:gd name="T48" fmla="*/ 29 w 76"/>
                <a:gd name="T49" fmla="*/ 6 h 73"/>
                <a:gd name="T50" fmla="*/ 23 w 76"/>
                <a:gd name="T51" fmla="*/ 3 h 73"/>
                <a:gd name="T52" fmla="*/ 17 w 76"/>
                <a:gd name="T53" fmla="*/ 2 h 73"/>
                <a:gd name="T54" fmla="*/ 11 w 76"/>
                <a:gd name="T55" fmla="*/ 0 h 73"/>
                <a:gd name="T56" fmla="*/ 11 w 76"/>
                <a:gd name="T57" fmla="*/ 4 h 73"/>
                <a:gd name="T58" fmla="*/ 9 w 76"/>
                <a:gd name="T59" fmla="*/ 6 h 73"/>
                <a:gd name="T60" fmla="*/ 5 w 76"/>
                <a:gd name="T61" fmla="*/ 8 h 73"/>
                <a:gd name="T62" fmla="*/ 5 w 76"/>
                <a:gd name="T63" fmla="*/ 14 h 73"/>
                <a:gd name="T64" fmla="*/ 1 w 76"/>
                <a:gd name="T65" fmla="*/ 17 h 73"/>
                <a:gd name="T66" fmla="*/ 3 w 76"/>
                <a:gd name="T67" fmla="*/ 21 h 73"/>
                <a:gd name="T68" fmla="*/ 3 w 76"/>
                <a:gd name="T69" fmla="*/ 26 h 73"/>
                <a:gd name="T70" fmla="*/ 3 w 76"/>
                <a:gd name="T71" fmla="*/ 31 h 73"/>
                <a:gd name="T72" fmla="*/ 3 w 76"/>
                <a:gd name="T73" fmla="*/ 34 h 73"/>
                <a:gd name="T74" fmla="*/ 3 w 76"/>
                <a:gd name="T75" fmla="*/ 37 h 73"/>
                <a:gd name="T76" fmla="*/ 1 w 76"/>
                <a:gd name="T77" fmla="*/ 40 h 73"/>
                <a:gd name="T78" fmla="*/ 4 w 76"/>
                <a:gd name="T79" fmla="*/ 46 h 73"/>
                <a:gd name="T80" fmla="*/ 7 w 76"/>
                <a:gd name="T81" fmla="*/ 48 h 73"/>
                <a:gd name="T82" fmla="*/ 11 w 76"/>
                <a:gd name="T83" fmla="*/ 49 h 73"/>
                <a:gd name="T84" fmla="*/ 14 w 76"/>
                <a:gd name="T85" fmla="*/ 53 h 73"/>
                <a:gd name="T86" fmla="*/ 21 w 76"/>
                <a:gd name="T87" fmla="*/ 55 h 73"/>
                <a:gd name="T88" fmla="*/ 21 w 76"/>
                <a:gd name="T89"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6" h="73">
                  <a:moveTo>
                    <a:pt x="21" y="55"/>
                  </a:moveTo>
                  <a:cubicBezTo>
                    <a:pt x="21" y="56"/>
                    <a:pt x="24" y="58"/>
                    <a:pt x="25" y="57"/>
                  </a:cubicBezTo>
                  <a:cubicBezTo>
                    <a:pt x="26" y="56"/>
                    <a:pt x="27" y="56"/>
                    <a:pt x="28" y="55"/>
                  </a:cubicBezTo>
                  <a:cubicBezTo>
                    <a:pt x="29" y="55"/>
                    <a:pt x="32" y="53"/>
                    <a:pt x="33" y="53"/>
                  </a:cubicBezTo>
                  <a:cubicBezTo>
                    <a:pt x="37" y="55"/>
                    <a:pt x="40" y="57"/>
                    <a:pt x="44" y="59"/>
                  </a:cubicBezTo>
                  <a:cubicBezTo>
                    <a:pt x="53" y="64"/>
                    <a:pt x="61" y="69"/>
                    <a:pt x="70" y="73"/>
                  </a:cubicBezTo>
                  <a:cubicBezTo>
                    <a:pt x="70" y="71"/>
                    <a:pt x="69" y="71"/>
                    <a:pt x="71" y="71"/>
                  </a:cubicBezTo>
                  <a:cubicBezTo>
                    <a:pt x="71" y="71"/>
                    <a:pt x="75" y="71"/>
                    <a:pt x="75" y="71"/>
                  </a:cubicBezTo>
                  <a:cubicBezTo>
                    <a:pt x="75" y="69"/>
                    <a:pt x="75" y="68"/>
                    <a:pt x="75" y="66"/>
                  </a:cubicBezTo>
                  <a:cubicBezTo>
                    <a:pt x="75" y="59"/>
                    <a:pt x="75" y="52"/>
                    <a:pt x="75" y="44"/>
                  </a:cubicBezTo>
                  <a:cubicBezTo>
                    <a:pt x="75" y="37"/>
                    <a:pt x="75" y="30"/>
                    <a:pt x="75" y="24"/>
                  </a:cubicBezTo>
                  <a:cubicBezTo>
                    <a:pt x="75" y="22"/>
                    <a:pt x="75" y="21"/>
                    <a:pt x="75" y="20"/>
                  </a:cubicBezTo>
                  <a:cubicBezTo>
                    <a:pt x="74" y="19"/>
                    <a:pt x="74" y="18"/>
                    <a:pt x="74" y="17"/>
                  </a:cubicBezTo>
                  <a:cubicBezTo>
                    <a:pt x="74" y="16"/>
                    <a:pt x="76" y="15"/>
                    <a:pt x="76" y="14"/>
                  </a:cubicBezTo>
                  <a:cubicBezTo>
                    <a:pt x="76" y="13"/>
                    <a:pt x="74" y="12"/>
                    <a:pt x="74" y="11"/>
                  </a:cubicBezTo>
                  <a:cubicBezTo>
                    <a:pt x="74" y="10"/>
                    <a:pt x="75" y="9"/>
                    <a:pt x="76" y="8"/>
                  </a:cubicBezTo>
                  <a:cubicBezTo>
                    <a:pt x="73" y="6"/>
                    <a:pt x="70" y="7"/>
                    <a:pt x="67" y="5"/>
                  </a:cubicBezTo>
                  <a:cubicBezTo>
                    <a:pt x="65" y="4"/>
                    <a:pt x="64" y="2"/>
                    <a:pt x="61" y="2"/>
                  </a:cubicBezTo>
                  <a:cubicBezTo>
                    <a:pt x="57" y="2"/>
                    <a:pt x="53" y="3"/>
                    <a:pt x="51" y="6"/>
                  </a:cubicBezTo>
                  <a:cubicBezTo>
                    <a:pt x="50" y="7"/>
                    <a:pt x="50" y="8"/>
                    <a:pt x="51" y="9"/>
                  </a:cubicBezTo>
                  <a:cubicBezTo>
                    <a:pt x="52" y="11"/>
                    <a:pt x="51" y="12"/>
                    <a:pt x="50" y="14"/>
                  </a:cubicBezTo>
                  <a:cubicBezTo>
                    <a:pt x="48" y="17"/>
                    <a:pt x="44" y="15"/>
                    <a:pt x="41" y="13"/>
                  </a:cubicBezTo>
                  <a:cubicBezTo>
                    <a:pt x="39" y="13"/>
                    <a:pt x="38" y="12"/>
                    <a:pt x="36" y="12"/>
                  </a:cubicBezTo>
                  <a:cubicBezTo>
                    <a:pt x="34" y="11"/>
                    <a:pt x="32" y="12"/>
                    <a:pt x="31" y="10"/>
                  </a:cubicBezTo>
                  <a:cubicBezTo>
                    <a:pt x="30" y="9"/>
                    <a:pt x="30" y="7"/>
                    <a:pt x="29" y="6"/>
                  </a:cubicBezTo>
                  <a:cubicBezTo>
                    <a:pt x="28" y="4"/>
                    <a:pt x="25" y="4"/>
                    <a:pt x="23" y="3"/>
                  </a:cubicBezTo>
                  <a:cubicBezTo>
                    <a:pt x="21" y="2"/>
                    <a:pt x="19" y="2"/>
                    <a:pt x="17" y="2"/>
                  </a:cubicBezTo>
                  <a:cubicBezTo>
                    <a:pt x="15" y="2"/>
                    <a:pt x="14" y="1"/>
                    <a:pt x="11" y="0"/>
                  </a:cubicBezTo>
                  <a:cubicBezTo>
                    <a:pt x="11" y="1"/>
                    <a:pt x="11" y="2"/>
                    <a:pt x="11" y="4"/>
                  </a:cubicBezTo>
                  <a:cubicBezTo>
                    <a:pt x="11" y="5"/>
                    <a:pt x="11" y="4"/>
                    <a:pt x="9" y="6"/>
                  </a:cubicBezTo>
                  <a:cubicBezTo>
                    <a:pt x="8" y="7"/>
                    <a:pt x="7" y="7"/>
                    <a:pt x="5" y="8"/>
                  </a:cubicBezTo>
                  <a:cubicBezTo>
                    <a:pt x="3" y="10"/>
                    <a:pt x="6" y="12"/>
                    <a:pt x="5" y="14"/>
                  </a:cubicBezTo>
                  <a:cubicBezTo>
                    <a:pt x="4" y="16"/>
                    <a:pt x="1" y="16"/>
                    <a:pt x="1" y="17"/>
                  </a:cubicBezTo>
                  <a:cubicBezTo>
                    <a:pt x="1" y="19"/>
                    <a:pt x="2" y="20"/>
                    <a:pt x="3" y="21"/>
                  </a:cubicBezTo>
                  <a:cubicBezTo>
                    <a:pt x="3" y="23"/>
                    <a:pt x="3" y="25"/>
                    <a:pt x="3" y="26"/>
                  </a:cubicBezTo>
                  <a:cubicBezTo>
                    <a:pt x="3" y="28"/>
                    <a:pt x="4" y="29"/>
                    <a:pt x="3" y="31"/>
                  </a:cubicBezTo>
                  <a:cubicBezTo>
                    <a:pt x="3" y="32"/>
                    <a:pt x="3" y="33"/>
                    <a:pt x="3" y="34"/>
                  </a:cubicBezTo>
                  <a:cubicBezTo>
                    <a:pt x="3" y="35"/>
                    <a:pt x="4" y="36"/>
                    <a:pt x="3" y="37"/>
                  </a:cubicBezTo>
                  <a:cubicBezTo>
                    <a:pt x="3" y="38"/>
                    <a:pt x="0" y="38"/>
                    <a:pt x="1" y="40"/>
                  </a:cubicBezTo>
                  <a:cubicBezTo>
                    <a:pt x="3" y="42"/>
                    <a:pt x="4" y="43"/>
                    <a:pt x="4" y="46"/>
                  </a:cubicBezTo>
                  <a:cubicBezTo>
                    <a:pt x="4" y="48"/>
                    <a:pt x="6" y="47"/>
                    <a:pt x="7" y="48"/>
                  </a:cubicBezTo>
                  <a:cubicBezTo>
                    <a:pt x="9" y="48"/>
                    <a:pt x="10" y="48"/>
                    <a:pt x="11" y="49"/>
                  </a:cubicBezTo>
                  <a:cubicBezTo>
                    <a:pt x="12" y="50"/>
                    <a:pt x="13" y="52"/>
                    <a:pt x="14" y="53"/>
                  </a:cubicBezTo>
                  <a:cubicBezTo>
                    <a:pt x="16" y="54"/>
                    <a:pt x="19" y="53"/>
                    <a:pt x="21" y="55"/>
                  </a:cubicBezTo>
                  <a:cubicBezTo>
                    <a:pt x="22" y="56"/>
                    <a:pt x="20" y="54"/>
                    <a:pt x="21" y="55"/>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0" name="Freeform 773"/>
            <p:cNvSpPr>
              <a:spLocks/>
            </p:cNvSpPr>
            <p:nvPr/>
          </p:nvSpPr>
          <p:spPr bwMode="auto">
            <a:xfrm>
              <a:off x="5456613" y="3857128"/>
              <a:ext cx="195911" cy="159278"/>
            </a:xfrm>
            <a:custGeom>
              <a:avLst/>
              <a:gdLst>
                <a:gd name="T0" fmla="*/ 19 w 42"/>
                <a:gd name="T1" fmla="*/ 34 h 34"/>
                <a:gd name="T2" fmla="*/ 20 w 42"/>
                <a:gd name="T3" fmla="*/ 25 h 34"/>
                <a:gd name="T4" fmla="*/ 24 w 42"/>
                <a:gd name="T5" fmla="*/ 22 h 34"/>
                <a:gd name="T6" fmla="*/ 25 w 42"/>
                <a:gd name="T7" fmla="*/ 20 h 34"/>
                <a:gd name="T8" fmla="*/ 25 w 42"/>
                <a:gd name="T9" fmla="*/ 9 h 34"/>
                <a:gd name="T10" fmla="*/ 32 w 42"/>
                <a:gd name="T11" fmla="*/ 9 h 34"/>
                <a:gd name="T12" fmla="*/ 41 w 42"/>
                <a:gd name="T13" fmla="*/ 9 h 34"/>
                <a:gd name="T14" fmla="*/ 42 w 42"/>
                <a:gd name="T15" fmla="*/ 2 h 34"/>
                <a:gd name="T16" fmla="*/ 40 w 42"/>
                <a:gd name="T17" fmla="*/ 0 h 34"/>
                <a:gd name="T18" fmla="*/ 20 w 42"/>
                <a:gd name="T19" fmla="*/ 0 h 34"/>
                <a:gd name="T20" fmla="*/ 15 w 42"/>
                <a:gd name="T21" fmla="*/ 6 h 34"/>
                <a:gd name="T22" fmla="*/ 10 w 42"/>
                <a:gd name="T23" fmla="*/ 17 h 34"/>
                <a:gd name="T24" fmla="*/ 8 w 42"/>
                <a:gd name="T25" fmla="*/ 18 h 34"/>
                <a:gd name="T26" fmla="*/ 4 w 42"/>
                <a:gd name="T27" fmla="*/ 25 h 34"/>
                <a:gd name="T28" fmla="*/ 0 w 42"/>
                <a:gd name="T29" fmla="*/ 34 h 34"/>
                <a:gd name="T30" fmla="*/ 19 w 42"/>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 h="34">
                  <a:moveTo>
                    <a:pt x="19" y="34"/>
                  </a:moveTo>
                  <a:cubicBezTo>
                    <a:pt x="19" y="31"/>
                    <a:pt x="18" y="26"/>
                    <a:pt x="20" y="25"/>
                  </a:cubicBezTo>
                  <a:cubicBezTo>
                    <a:pt x="21" y="24"/>
                    <a:pt x="23" y="23"/>
                    <a:pt x="24" y="22"/>
                  </a:cubicBezTo>
                  <a:cubicBezTo>
                    <a:pt x="25" y="22"/>
                    <a:pt x="25" y="20"/>
                    <a:pt x="25" y="20"/>
                  </a:cubicBezTo>
                  <a:cubicBezTo>
                    <a:pt x="25" y="16"/>
                    <a:pt x="25" y="13"/>
                    <a:pt x="25" y="9"/>
                  </a:cubicBezTo>
                  <a:cubicBezTo>
                    <a:pt x="25" y="9"/>
                    <a:pt x="31" y="9"/>
                    <a:pt x="32" y="9"/>
                  </a:cubicBezTo>
                  <a:cubicBezTo>
                    <a:pt x="35" y="9"/>
                    <a:pt x="38" y="9"/>
                    <a:pt x="41" y="9"/>
                  </a:cubicBezTo>
                  <a:cubicBezTo>
                    <a:pt x="42" y="9"/>
                    <a:pt x="42" y="3"/>
                    <a:pt x="42" y="2"/>
                  </a:cubicBezTo>
                  <a:cubicBezTo>
                    <a:pt x="42" y="0"/>
                    <a:pt x="42" y="0"/>
                    <a:pt x="40" y="0"/>
                  </a:cubicBezTo>
                  <a:cubicBezTo>
                    <a:pt x="33" y="0"/>
                    <a:pt x="27" y="0"/>
                    <a:pt x="20" y="0"/>
                  </a:cubicBezTo>
                  <a:cubicBezTo>
                    <a:pt x="18" y="2"/>
                    <a:pt x="17" y="4"/>
                    <a:pt x="15" y="6"/>
                  </a:cubicBezTo>
                  <a:cubicBezTo>
                    <a:pt x="11" y="9"/>
                    <a:pt x="11" y="12"/>
                    <a:pt x="10" y="17"/>
                  </a:cubicBezTo>
                  <a:cubicBezTo>
                    <a:pt x="10" y="17"/>
                    <a:pt x="9" y="18"/>
                    <a:pt x="8" y="18"/>
                  </a:cubicBezTo>
                  <a:cubicBezTo>
                    <a:pt x="6" y="20"/>
                    <a:pt x="5" y="22"/>
                    <a:pt x="4" y="25"/>
                  </a:cubicBezTo>
                  <a:cubicBezTo>
                    <a:pt x="2" y="28"/>
                    <a:pt x="0" y="30"/>
                    <a:pt x="0" y="34"/>
                  </a:cubicBezTo>
                  <a:cubicBezTo>
                    <a:pt x="6" y="34"/>
                    <a:pt x="13" y="34"/>
                    <a:pt x="19" y="34"/>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1" name="Freeform 774"/>
            <p:cNvSpPr>
              <a:spLocks/>
            </p:cNvSpPr>
            <p:nvPr/>
          </p:nvSpPr>
          <p:spPr bwMode="auto">
            <a:xfrm>
              <a:off x="5550586" y="3632546"/>
              <a:ext cx="280328" cy="224582"/>
            </a:xfrm>
            <a:custGeom>
              <a:avLst/>
              <a:gdLst>
                <a:gd name="T0" fmla="*/ 22 w 60"/>
                <a:gd name="T1" fmla="*/ 48 h 48"/>
                <a:gd name="T2" fmla="*/ 23 w 60"/>
                <a:gd name="T3" fmla="*/ 41 h 48"/>
                <a:gd name="T4" fmla="*/ 29 w 60"/>
                <a:gd name="T5" fmla="*/ 37 h 48"/>
                <a:gd name="T6" fmla="*/ 33 w 60"/>
                <a:gd name="T7" fmla="*/ 37 h 48"/>
                <a:gd name="T8" fmla="*/ 38 w 60"/>
                <a:gd name="T9" fmla="*/ 35 h 48"/>
                <a:gd name="T10" fmla="*/ 40 w 60"/>
                <a:gd name="T11" fmla="*/ 32 h 48"/>
                <a:gd name="T12" fmla="*/ 45 w 60"/>
                <a:gd name="T13" fmla="*/ 31 h 48"/>
                <a:gd name="T14" fmla="*/ 46 w 60"/>
                <a:gd name="T15" fmla="*/ 28 h 48"/>
                <a:gd name="T16" fmla="*/ 50 w 60"/>
                <a:gd name="T17" fmla="*/ 25 h 48"/>
                <a:gd name="T18" fmla="*/ 53 w 60"/>
                <a:gd name="T19" fmla="*/ 23 h 48"/>
                <a:gd name="T20" fmla="*/ 58 w 60"/>
                <a:gd name="T21" fmla="*/ 24 h 48"/>
                <a:gd name="T22" fmla="*/ 56 w 60"/>
                <a:gd name="T23" fmla="*/ 16 h 48"/>
                <a:gd name="T24" fmla="*/ 56 w 60"/>
                <a:gd name="T25" fmla="*/ 10 h 48"/>
                <a:gd name="T26" fmla="*/ 55 w 60"/>
                <a:gd name="T27" fmla="*/ 7 h 48"/>
                <a:gd name="T28" fmla="*/ 51 w 60"/>
                <a:gd name="T29" fmla="*/ 6 h 48"/>
                <a:gd name="T30" fmla="*/ 47 w 60"/>
                <a:gd name="T31" fmla="*/ 6 h 48"/>
                <a:gd name="T32" fmla="*/ 42 w 60"/>
                <a:gd name="T33" fmla="*/ 6 h 48"/>
                <a:gd name="T34" fmla="*/ 35 w 60"/>
                <a:gd name="T35" fmla="*/ 4 h 48"/>
                <a:gd name="T36" fmla="*/ 30 w 60"/>
                <a:gd name="T37" fmla="*/ 13 h 48"/>
                <a:gd name="T38" fmla="*/ 20 w 60"/>
                <a:gd name="T39" fmla="*/ 19 h 48"/>
                <a:gd name="T40" fmla="*/ 16 w 60"/>
                <a:gd name="T41" fmla="*/ 27 h 48"/>
                <a:gd name="T42" fmla="*/ 16 w 60"/>
                <a:gd name="T43" fmla="*/ 35 h 48"/>
                <a:gd name="T44" fmla="*/ 14 w 60"/>
                <a:gd name="T45" fmla="*/ 39 h 48"/>
                <a:gd name="T46" fmla="*/ 9 w 60"/>
                <a:gd name="T47" fmla="*/ 42 h 48"/>
                <a:gd name="T48" fmla="*/ 5 w 60"/>
                <a:gd name="T49" fmla="*/ 45 h 48"/>
                <a:gd name="T50" fmla="*/ 0 w 60"/>
                <a:gd name="T51" fmla="*/ 48 h 48"/>
                <a:gd name="T52" fmla="*/ 22 w 60"/>
                <a:gd name="T5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0" h="48">
                  <a:moveTo>
                    <a:pt x="22" y="48"/>
                  </a:moveTo>
                  <a:cubicBezTo>
                    <a:pt x="22" y="45"/>
                    <a:pt x="21" y="43"/>
                    <a:pt x="23" y="41"/>
                  </a:cubicBezTo>
                  <a:cubicBezTo>
                    <a:pt x="25" y="40"/>
                    <a:pt x="28" y="39"/>
                    <a:pt x="29" y="37"/>
                  </a:cubicBezTo>
                  <a:cubicBezTo>
                    <a:pt x="30" y="37"/>
                    <a:pt x="32" y="37"/>
                    <a:pt x="33" y="37"/>
                  </a:cubicBezTo>
                  <a:cubicBezTo>
                    <a:pt x="34" y="36"/>
                    <a:pt x="36" y="36"/>
                    <a:pt x="38" y="35"/>
                  </a:cubicBezTo>
                  <a:cubicBezTo>
                    <a:pt x="39" y="34"/>
                    <a:pt x="39" y="33"/>
                    <a:pt x="40" y="32"/>
                  </a:cubicBezTo>
                  <a:cubicBezTo>
                    <a:pt x="41" y="31"/>
                    <a:pt x="44" y="32"/>
                    <a:pt x="45" y="31"/>
                  </a:cubicBezTo>
                  <a:cubicBezTo>
                    <a:pt x="46" y="30"/>
                    <a:pt x="46" y="29"/>
                    <a:pt x="46" y="28"/>
                  </a:cubicBezTo>
                  <a:cubicBezTo>
                    <a:pt x="46" y="26"/>
                    <a:pt x="49" y="26"/>
                    <a:pt x="50" y="25"/>
                  </a:cubicBezTo>
                  <a:cubicBezTo>
                    <a:pt x="51" y="24"/>
                    <a:pt x="51" y="23"/>
                    <a:pt x="53" y="23"/>
                  </a:cubicBezTo>
                  <a:cubicBezTo>
                    <a:pt x="54" y="23"/>
                    <a:pt x="57" y="24"/>
                    <a:pt x="58" y="24"/>
                  </a:cubicBezTo>
                  <a:cubicBezTo>
                    <a:pt x="60" y="23"/>
                    <a:pt x="56" y="17"/>
                    <a:pt x="56" y="16"/>
                  </a:cubicBezTo>
                  <a:cubicBezTo>
                    <a:pt x="56" y="14"/>
                    <a:pt x="56" y="12"/>
                    <a:pt x="56" y="10"/>
                  </a:cubicBezTo>
                  <a:cubicBezTo>
                    <a:pt x="55" y="9"/>
                    <a:pt x="55" y="8"/>
                    <a:pt x="55" y="7"/>
                  </a:cubicBezTo>
                  <a:cubicBezTo>
                    <a:pt x="53" y="7"/>
                    <a:pt x="52" y="6"/>
                    <a:pt x="51" y="6"/>
                  </a:cubicBezTo>
                  <a:cubicBezTo>
                    <a:pt x="50" y="5"/>
                    <a:pt x="48" y="6"/>
                    <a:pt x="47" y="6"/>
                  </a:cubicBezTo>
                  <a:cubicBezTo>
                    <a:pt x="46" y="5"/>
                    <a:pt x="44" y="6"/>
                    <a:pt x="42" y="6"/>
                  </a:cubicBezTo>
                  <a:cubicBezTo>
                    <a:pt x="40" y="6"/>
                    <a:pt x="36" y="0"/>
                    <a:pt x="35" y="4"/>
                  </a:cubicBezTo>
                  <a:cubicBezTo>
                    <a:pt x="34" y="7"/>
                    <a:pt x="33" y="10"/>
                    <a:pt x="30" y="13"/>
                  </a:cubicBezTo>
                  <a:cubicBezTo>
                    <a:pt x="27" y="16"/>
                    <a:pt x="23" y="16"/>
                    <a:pt x="20" y="19"/>
                  </a:cubicBezTo>
                  <a:cubicBezTo>
                    <a:pt x="18" y="21"/>
                    <a:pt x="17" y="24"/>
                    <a:pt x="16" y="27"/>
                  </a:cubicBezTo>
                  <a:cubicBezTo>
                    <a:pt x="16" y="29"/>
                    <a:pt x="17" y="32"/>
                    <a:pt x="16" y="35"/>
                  </a:cubicBezTo>
                  <a:cubicBezTo>
                    <a:pt x="15" y="36"/>
                    <a:pt x="14" y="38"/>
                    <a:pt x="14" y="39"/>
                  </a:cubicBezTo>
                  <a:cubicBezTo>
                    <a:pt x="13" y="41"/>
                    <a:pt x="11" y="41"/>
                    <a:pt x="9" y="42"/>
                  </a:cubicBezTo>
                  <a:cubicBezTo>
                    <a:pt x="8" y="43"/>
                    <a:pt x="7" y="44"/>
                    <a:pt x="5" y="45"/>
                  </a:cubicBezTo>
                  <a:cubicBezTo>
                    <a:pt x="4" y="46"/>
                    <a:pt x="2" y="46"/>
                    <a:pt x="0" y="48"/>
                  </a:cubicBezTo>
                  <a:lnTo>
                    <a:pt x="22" y="48"/>
                  </a:ln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2" name="Freeform 775"/>
            <p:cNvSpPr>
              <a:spLocks/>
            </p:cNvSpPr>
            <p:nvPr/>
          </p:nvSpPr>
          <p:spPr bwMode="auto">
            <a:xfrm>
              <a:off x="5649339" y="3610247"/>
              <a:ext cx="484203" cy="461904"/>
            </a:xfrm>
            <a:custGeom>
              <a:avLst/>
              <a:gdLst>
                <a:gd name="T0" fmla="*/ 35 w 104"/>
                <a:gd name="T1" fmla="*/ 22 h 99"/>
                <a:gd name="T2" fmla="*/ 36 w 104"/>
                <a:gd name="T3" fmla="*/ 29 h 99"/>
                <a:gd name="T4" fmla="*/ 31 w 104"/>
                <a:gd name="T5" fmla="*/ 28 h 99"/>
                <a:gd name="T6" fmla="*/ 29 w 104"/>
                <a:gd name="T7" fmla="*/ 30 h 99"/>
                <a:gd name="T8" fmla="*/ 26 w 104"/>
                <a:gd name="T9" fmla="*/ 31 h 99"/>
                <a:gd name="T10" fmla="*/ 24 w 104"/>
                <a:gd name="T11" fmla="*/ 35 h 99"/>
                <a:gd name="T12" fmla="*/ 20 w 104"/>
                <a:gd name="T13" fmla="*/ 37 h 99"/>
                <a:gd name="T14" fmla="*/ 17 w 104"/>
                <a:gd name="T15" fmla="*/ 40 h 99"/>
                <a:gd name="T16" fmla="*/ 11 w 104"/>
                <a:gd name="T17" fmla="*/ 42 h 99"/>
                <a:gd name="T18" fmla="*/ 8 w 104"/>
                <a:gd name="T19" fmla="*/ 43 h 99"/>
                <a:gd name="T20" fmla="*/ 4 w 104"/>
                <a:gd name="T21" fmla="*/ 45 h 99"/>
                <a:gd name="T22" fmla="*/ 1 w 104"/>
                <a:gd name="T23" fmla="*/ 52 h 99"/>
                <a:gd name="T24" fmla="*/ 2 w 104"/>
                <a:gd name="T25" fmla="*/ 56 h 99"/>
                <a:gd name="T26" fmla="*/ 6 w 104"/>
                <a:gd name="T27" fmla="*/ 59 h 99"/>
                <a:gd name="T28" fmla="*/ 37 w 104"/>
                <a:gd name="T29" fmla="*/ 79 h 99"/>
                <a:gd name="T30" fmla="*/ 48 w 104"/>
                <a:gd name="T31" fmla="*/ 86 h 99"/>
                <a:gd name="T32" fmla="*/ 49 w 104"/>
                <a:gd name="T33" fmla="*/ 87 h 99"/>
                <a:gd name="T34" fmla="*/ 58 w 104"/>
                <a:gd name="T35" fmla="*/ 93 h 99"/>
                <a:gd name="T36" fmla="*/ 61 w 104"/>
                <a:gd name="T37" fmla="*/ 99 h 99"/>
                <a:gd name="T38" fmla="*/ 67 w 104"/>
                <a:gd name="T39" fmla="*/ 97 h 99"/>
                <a:gd name="T40" fmla="*/ 72 w 104"/>
                <a:gd name="T41" fmla="*/ 96 h 99"/>
                <a:gd name="T42" fmla="*/ 85 w 104"/>
                <a:gd name="T43" fmla="*/ 87 h 99"/>
                <a:gd name="T44" fmla="*/ 100 w 104"/>
                <a:gd name="T45" fmla="*/ 77 h 99"/>
                <a:gd name="T46" fmla="*/ 104 w 104"/>
                <a:gd name="T47" fmla="*/ 75 h 99"/>
                <a:gd name="T48" fmla="*/ 97 w 104"/>
                <a:gd name="T49" fmla="*/ 69 h 99"/>
                <a:gd name="T50" fmla="*/ 94 w 104"/>
                <a:gd name="T51" fmla="*/ 69 h 99"/>
                <a:gd name="T52" fmla="*/ 92 w 104"/>
                <a:gd name="T53" fmla="*/ 63 h 99"/>
                <a:gd name="T54" fmla="*/ 92 w 104"/>
                <a:gd name="T55" fmla="*/ 60 h 99"/>
                <a:gd name="T56" fmla="*/ 93 w 104"/>
                <a:gd name="T57" fmla="*/ 55 h 99"/>
                <a:gd name="T58" fmla="*/ 93 w 104"/>
                <a:gd name="T59" fmla="*/ 50 h 99"/>
                <a:gd name="T60" fmla="*/ 93 w 104"/>
                <a:gd name="T61" fmla="*/ 46 h 99"/>
                <a:gd name="T62" fmla="*/ 92 w 104"/>
                <a:gd name="T63" fmla="*/ 42 h 99"/>
                <a:gd name="T64" fmla="*/ 91 w 104"/>
                <a:gd name="T65" fmla="*/ 37 h 99"/>
                <a:gd name="T66" fmla="*/ 87 w 104"/>
                <a:gd name="T67" fmla="*/ 27 h 99"/>
                <a:gd name="T68" fmla="*/ 82 w 104"/>
                <a:gd name="T69" fmla="*/ 20 h 99"/>
                <a:gd name="T70" fmla="*/ 85 w 104"/>
                <a:gd name="T71" fmla="*/ 13 h 99"/>
                <a:gd name="T72" fmla="*/ 86 w 104"/>
                <a:gd name="T73" fmla="*/ 2 h 99"/>
                <a:gd name="T74" fmla="*/ 84 w 104"/>
                <a:gd name="T75" fmla="*/ 1 h 99"/>
                <a:gd name="T76" fmla="*/ 81 w 104"/>
                <a:gd name="T77" fmla="*/ 0 h 99"/>
                <a:gd name="T78" fmla="*/ 79 w 104"/>
                <a:gd name="T79" fmla="*/ 1 h 99"/>
                <a:gd name="T80" fmla="*/ 75 w 104"/>
                <a:gd name="T81" fmla="*/ 0 h 99"/>
                <a:gd name="T82" fmla="*/ 72 w 104"/>
                <a:gd name="T83" fmla="*/ 2 h 99"/>
                <a:gd name="T84" fmla="*/ 68 w 104"/>
                <a:gd name="T85" fmla="*/ 1 h 99"/>
                <a:gd name="T86" fmla="*/ 61 w 104"/>
                <a:gd name="T87" fmla="*/ 2 h 99"/>
                <a:gd name="T88" fmla="*/ 46 w 104"/>
                <a:gd name="T89" fmla="*/ 5 h 99"/>
                <a:gd name="T90" fmla="*/ 43 w 104"/>
                <a:gd name="T91" fmla="*/ 7 h 99"/>
                <a:gd name="T92" fmla="*/ 39 w 104"/>
                <a:gd name="T93" fmla="*/ 8 h 99"/>
                <a:gd name="T94" fmla="*/ 34 w 104"/>
                <a:gd name="T95" fmla="*/ 12 h 99"/>
                <a:gd name="T96" fmla="*/ 35 w 104"/>
                <a:gd name="T97" fmla="*/ 22 h 99"/>
                <a:gd name="T98" fmla="*/ 35 w 104"/>
                <a:gd name="T99" fmla="*/ 22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4" h="99">
                  <a:moveTo>
                    <a:pt x="35" y="22"/>
                  </a:moveTo>
                  <a:cubicBezTo>
                    <a:pt x="36" y="23"/>
                    <a:pt x="40" y="29"/>
                    <a:pt x="36" y="29"/>
                  </a:cubicBezTo>
                  <a:cubicBezTo>
                    <a:pt x="35" y="28"/>
                    <a:pt x="32" y="27"/>
                    <a:pt x="31" y="28"/>
                  </a:cubicBezTo>
                  <a:cubicBezTo>
                    <a:pt x="30" y="29"/>
                    <a:pt x="30" y="29"/>
                    <a:pt x="29" y="30"/>
                  </a:cubicBezTo>
                  <a:cubicBezTo>
                    <a:pt x="28" y="31"/>
                    <a:pt x="27" y="31"/>
                    <a:pt x="26" y="31"/>
                  </a:cubicBezTo>
                  <a:cubicBezTo>
                    <a:pt x="24" y="32"/>
                    <a:pt x="25" y="34"/>
                    <a:pt x="24" y="35"/>
                  </a:cubicBezTo>
                  <a:cubicBezTo>
                    <a:pt x="24" y="37"/>
                    <a:pt x="21" y="36"/>
                    <a:pt x="20" y="37"/>
                  </a:cubicBezTo>
                  <a:cubicBezTo>
                    <a:pt x="18" y="37"/>
                    <a:pt x="18" y="39"/>
                    <a:pt x="17" y="40"/>
                  </a:cubicBezTo>
                  <a:cubicBezTo>
                    <a:pt x="15" y="42"/>
                    <a:pt x="13" y="41"/>
                    <a:pt x="11" y="42"/>
                  </a:cubicBezTo>
                  <a:cubicBezTo>
                    <a:pt x="10" y="42"/>
                    <a:pt x="9" y="42"/>
                    <a:pt x="8" y="43"/>
                  </a:cubicBezTo>
                  <a:cubicBezTo>
                    <a:pt x="7" y="43"/>
                    <a:pt x="5" y="44"/>
                    <a:pt x="4" y="45"/>
                  </a:cubicBezTo>
                  <a:cubicBezTo>
                    <a:pt x="0" y="47"/>
                    <a:pt x="1" y="48"/>
                    <a:pt x="1" y="52"/>
                  </a:cubicBezTo>
                  <a:cubicBezTo>
                    <a:pt x="1" y="55"/>
                    <a:pt x="0" y="55"/>
                    <a:pt x="2" y="56"/>
                  </a:cubicBezTo>
                  <a:cubicBezTo>
                    <a:pt x="3" y="57"/>
                    <a:pt x="5" y="58"/>
                    <a:pt x="6" y="59"/>
                  </a:cubicBezTo>
                  <a:cubicBezTo>
                    <a:pt x="16" y="66"/>
                    <a:pt x="26" y="72"/>
                    <a:pt x="37" y="79"/>
                  </a:cubicBezTo>
                  <a:cubicBezTo>
                    <a:pt x="40" y="81"/>
                    <a:pt x="44" y="84"/>
                    <a:pt x="48" y="86"/>
                  </a:cubicBezTo>
                  <a:cubicBezTo>
                    <a:pt x="48" y="87"/>
                    <a:pt x="49" y="87"/>
                    <a:pt x="49" y="87"/>
                  </a:cubicBezTo>
                  <a:cubicBezTo>
                    <a:pt x="52" y="92"/>
                    <a:pt x="54" y="92"/>
                    <a:pt x="58" y="93"/>
                  </a:cubicBezTo>
                  <a:cubicBezTo>
                    <a:pt x="61" y="94"/>
                    <a:pt x="58" y="98"/>
                    <a:pt x="61" y="99"/>
                  </a:cubicBezTo>
                  <a:cubicBezTo>
                    <a:pt x="62" y="99"/>
                    <a:pt x="65" y="98"/>
                    <a:pt x="67" y="97"/>
                  </a:cubicBezTo>
                  <a:cubicBezTo>
                    <a:pt x="68" y="97"/>
                    <a:pt x="71" y="97"/>
                    <a:pt x="72" y="96"/>
                  </a:cubicBezTo>
                  <a:cubicBezTo>
                    <a:pt x="76" y="93"/>
                    <a:pt x="80" y="90"/>
                    <a:pt x="85" y="87"/>
                  </a:cubicBezTo>
                  <a:cubicBezTo>
                    <a:pt x="90" y="84"/>
                    <a:pt x="95" y="80"/>
                    <a:pt x="100" y="77"/>
                  </a:cubicBezTo>
                  <a:cubicBezTo>
                    <a:pt x="101" y="77"/>
                    <a:pt x="102" y="76"/>
                    <a:pt x="104" y="75"/>
                  </a:cubicBezTo>
                  <a:cubicBezTo>
                    <a:pt x="102" y="71"/>
                    <a:pt x="101" y="70"/>
                    <a:pt x="97" y="69"/>
                  </a:cubicBezTo>
                  <a:cubicBezTo>
                    <a:pt x="96" y="69"/>
                    <a:pt x="94" y="69"/>
                    <a:pt x="94" y="69"/>
                  </a:cubicBezTo>
                  <a:cubicBezTo>
                    <a:pt x="94" y="66"/>
                    <a:pt x="94" y="65"/>
                    <a:pt x="92" y="63"/>
                  </a:cubicBezTo>
                  <a:cubicBezTo>
                    <a:pt x="91" y="61"/>
                    <a:pt x="91" y="61"/>
                    <a:pt x="92" y="60"/>
                  </a:cubicBezTo>
                  <a:cubicBezTo>
                    <a:pt x="94" y="58"/>
                    <a:pt x="93" y="57"/>
                    <a:pt x="93" y="55"/>
                  </a:cubicBezTo>
                  <a:cubicBezTo>
                    <a:pt x="93" y="53"/>
                    <a:pt x="94" y="52"/>
                    <a:pt x="93" y="50"/>
                  </a:cubicBezTo>
                  <a:cubicBezTo>
                    <a:pt x="93" y="49"/>
                    <a:pt x="93" y="48"/>
                    <a:pt x="93" y="46"/>
                  </a:cubicBezTo>
                  <a:cubicBezTo>
                    <a:pt x="93" y="45"/>
                    <a:pt x="93" y="43"/>
                    <a:pt x="92" y="42"/>
                  </a:cubicBezTo>
                  <a:cubicBezTo>
                    <a:pt x="91" y="41"/>
                    <a:pt x="91" y="39"/>
                    <a:pt x="91" y="37"/>
                  </a:cubicBezTo>
                  <a:cubicBezTo>
                    <a:pt x="91" y="34"/>
                    <a:pt x="90" y="30"/>
                    <a:pt x="87" y="27"/>
                  </a:cubicBezTo>
                  <a:cubicBezTo>
                    <a:pt x="85" y="25"/>
                    <a:pt x="83" y="23"/>
                    <a:pt x="82" y="20"/>
                  </a:cubicBezTo>
                  <a:cubicBezTo>
                    <a:pt x="80" y="16"/>
                    <a:pt x="84" y="17"/>
                    <a:pt x="85" y="13"/>
                  </a:cubicBezTo>
                  <a:cubicBezTo>
                    <a:pt x="85" y="9"/>
                    <a:pt x="85" y="6"/>
                    <a:pt x="86" y="2"/>
                  </a:cubicBezTo>
                  <a:cubicBezTo>
                    <a:pt x="85" y="2"/>
                    <a:pt x="85" y="1"/>
                    <a:pt x="84" y="1"/>
                  </a:cubicBezTo>
                  <a:cubicBezTo>
                    <a:pt x="82" y="2"/>
                    <a:pt x="82" y="0"/>
                    <a:pt x="81" y="0"/>
                  </a:cubicBezTo>
                  <a:cubicBezTo>
                    <a:pt x="80" y="0"/>
                    <a:pt x="80" y="1"/>
                    <a:pt x="79" y="1"/>
                  </a:cubicBezTo>
                  <a:cubicBezTo>
                    <a:pt x="77" y="1"/>
                    <a:pt x="77" y="0"/>
                    <a:pt x="75" y="0"/>
                  </a:cubicBezTo>
                  <a:cubicBezTo>
                    <a:pt x="74" y="1"/>
                    <a:pt x="73" y="1"/>
                    <a:pt x="72" y="2"/>
                  </a:cubicBezTo>
                  <a:cubicBezTo>
                    <a:pt x="70" y="3"/>
                    <a:pt x="70" y="2"/>
                    <a:pt x="68" y="1"/>
                  </a:cubicBezTo>
                  <a:cubicBezTo>
                    <a:pt x="66" y="1"/>
                    <a:pt x="63" y="1"/>
                    <a:pt x="61" y="2"/>
                  </a:cubicBezTo>
                  <a:cubicBezTo>
                    <a:pt x="56" y="3"/>
                    <a:pt x="51" y="3"/>
                    <a:pt x="46" y="5"/>
                  </a:cubicBezTo>
                  <a:cubicBezTo>
                    <a:pt x="45" y="6"/>
                    <a:pt x="44" y="7"/>
                    <a:pt x="43" y="7"/>
                  </a:cubicBezTo>
                  <a:cubicBezTo>
                    <a:pt x="42" y="8"/>
                    <a:pt x="40" y="8"/>
                    <a:pt x="39" y="8"/>
                  </a:cubicBezTo>
                  <a:cubicBezTo>
                    <a:pt x="37" y="9"/>
                    <a:pt x="37" y="12"/>
                    <a:pt x="34" y="12"/>
                  </a:cubicBezTo>
                  <a:cubicBezTo>
                    <a:pt x="35" y="15"/>
                    <a:pt x="35" y="18"/>
                    <a:pt x="35" y="22"/>
                  </a:cubicBezTo>
                  <a:cubicBezTo>
                    <a:pt x="36" y="23"/>
                    <a:pt x="35" y="20"/>
                    <a:pt x="35" y="22"/>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sp>
          <p:nvSpPr>
            <p:cNvPr id="283" name="Freeform 776"/>
            <p:cNvSpPr>
              <a:spLocks/>
            </p:cNvSpPr>
            <p:nvPr/>
          </p:nvSpPr>
          <p:spPr bwMode="auto">
            <a:xfrm>
              <a:off x="4148946" y="1859791"/>
              <a:ext cx="1425532" cy="1062380"/>
            </a:xfrm>
            <a:custGeom>
              <a:avLst/>
              <a:gdLst>
                <a:gd name="T0" fmla="*/ 33 w 305"/>
                <a:gd name="T1" fmla="*/ 54 h 227"/>
                <a:gd name="T2" fmla="*/ 1 w 305"/>
                <a:gd name="T3" fmla="*/ 63 h 227"/>
                <a:gd name="T4" fmla="*/ 19 w 305"/>
                <a:gd name="T5" fmla="*/ 72 h 227"/>
                <a:gd name="T6" fmla="*/ 24 w 305"/>
                <a:gd name="T7" fmla="*/ 75 h 227"/>
                <a:gd name="T8" fmla="*/ 20 w 305"/>
                <a:gd name="T9" fmla="*/ 81 h 227"/>
                <a:gd name="T10" fmla="*/ 36 w 305"/>
                <a:gd name="T11" fmla="*/ 86 h 227"/>
                <a:gd name="T12" fmla="*/ 73 w 305"/>
                <a:gd name="T13" fmla="*/ 93 h 227"/>
                <a:gd name="T14" fmla="*/ 87 w 305"/>
                <a:gd name="T15" fmla="*/ 112 h 227"/>
                <a:gd name="T16" fmla="*/ 88 w 305"/>
                <a:gd name="T17" fmla="*/ 122 h 227"/>
                <a:gd name="T18" fmla="*/ 89 w 305"/>
                <a:gd name="T19" fmla="*/ 131 h 227"/>
                <a:gd name="T20" fmla="*/ 104 w 305"/>
                <a:gd name="T21" fmla="*/ 129 h 227"/>
                <a:gd name="T22" fmla="*/ 106 w 305"/>
                <a:gd name="T23" fmla="*/ 135 h 227"/>
                <a:gd name="T24" fmla="*/ 106 w 305"/>
                <a:gd name="T25" fmla="*/ 144 h 227"/>
                <a:gd name="T26" fmla="*/ 109 w 305"/>
                <a:gd name="T27" fmla="*/ 155 h 227"/>
                <a:gd name="T28" fmla="*/ 106 w 305"/>
                <a:gd name="T29" fmla="*/ 160 h 227"/>
                <a:gd name="T30" fmla="*/ 100 w 305"/>
                <a:gd name="T31" fmla="*/ 162 h 227"/>
                <a:gd name="T32" fmla="*/ 112 w 305"/>
                <a:gd name="T33" fmla="*/ 165 h 227"/>
                <a:gd name="T34" fmla="*/ 112 w 305"/>
                <a:gd name="T35" fmla="*/ 169 h 227"/>
                <a:gd name="T36" fmla="*/ 107 w 305"/>
                <a:gd name="T37" fmla="*/ 172 h 227"/>
                <a:gd name="T38" fmla="*/ 107 w 305"/>
                <a:gd name="T39" fmla="*/ 180 h 227"/>
                <a:gd name="T40" fmla="*/ 110 w 305"/>
                <a:gd name="T41" fmla="*/ 192 h 227"/>
                <a:gd name="T42" fmla="*/ 114 w 305"/>
                <a:gd name="T43" fmla="*/ 193 h 227"/>
                <a:gd name="T44" fmla="*/ 120 w 305"/>
                <a:gd name="T45" fmla="*/ 210 h 227"/>
                <a:gd name="T46" fmla="*/ 138 w 305"/>
                <a:gd name="T47" fmla="*/ 219 h 227"/>
                <a:gd name="T48" fmla="*/ 142 w 305"/>
                <a:gd name="T49" fmla="*/ 224 h 227"/>
                <a:gd name="T50" fmla="*/ 151 w 305"/>
                <a:gd name="T51" fmla="*/ 214 h 227"/>
                <a:gd name="T52" fmla="*/ 156 w 305"/>
                <a:gd name="T53" fmla="*/ 200 h 227"/>
                <a:gd name="T54" fmla="*/ 163 w 305"/>
                <a:gd name="T55" fmla="*/ 192 h 227"/>
                <a:gd name="T56" fmla="*/ 173 w 305"/>
                <a:gd name="T57" fmla="*/ 179 h 227"/>
                <a:gd name="T58" fmla="*/ 193 w 305"/>
                <a:gd name="T59" fmla="*/ 173 h 227"/>
                <a:gd name="T60" fmla="*/ 216 w 305"/>
                <a:gd name="T61" fmla="*/ 160 h 227"/>
                <a:gd name="T62" fmla="*/ 232 w 305"/>
                <a:gd name="T63" fmla="*/ 142 h 227"/>
                <a:gd name="T64" fmla="*/ 234 w 305"/>
                <a:gd name="T65" fmla="*/ 130 h 227"/>
                <a:gd name="T66" fmla="*/ 253 w 305"/>
                <a:gd name="T67" fmla="*/ 129 h 227"/>
                <a:gd name="T68" fmla="*/ 233 w 305"/>
                <a:gd name="T69" fmla="*/ 119 h 227"/>
                <a:gd name="T70" fmla="*/ 238 w 305"/>
                <a:gd name="T71" fmla="*/ 113 h 227"/>
                <a:gd name="T72" fmla="*/ 262 w 305"/>
                <a:gd name="T73" fmla="*/ 112 h 227"/>
                <a:gd name="T74" fmla="*/ 258 w 305"/>
                <a:gd name="T75" fmla="*/ 106 h 227"/>
                <a:gd name="T76" fmla="*/ 266 w 305"/>
                <a:gd name="T77" fmla="*/ 95 h 227"/>
                <a:gd name="T78" fmla="*/ 253 w 305"/>
                <a:gd name="T79" fmla="*/ 80 h 227"/>
                <a:gd name="T80" fmla="*/ 263 w 305"/>
                <a:gd name="T81" fmla="*/ 66 h 227"/>
                <a:gd name="T82" fmla="*/ 268 w 305"/>
                <a:gd name="T83" fmla="*/ 51 h 227"/>
                <a:gd name="T84" fmla="*/ 283 w 305"/>
                <a:gd name="T85" fmla="*/ 38 h 227"/>
                <a:gd name="T86" fmla="*/ 291 w 305"/>
                <a:gd name="T87" fmla="*/ 33 h 227"/>
                <a:gd name="T88" fmla="*/ 259 w 305"/>
                <a:gd name="T89" fmla="*/ 28 h 227"/>
                <a:gd name="T90" fmla="*/ 238 w 305"/>
                <a:gd name="T91" fmla="*/ 21 h 227"/>
                <a:gd name="T92" fmla="*/ 256 w 305"/>
                <a:gd name="T93" fmla="*/ 14 h 227"/>
                <a:gd name="T94" fmla="*/ 206 w 305"/>
                <a:gd name="T95" fmla="*/ 8 h 227"/>
                <a:gd name="T96" fmla="*/ 213 w 305"/>
                <a:gd name="T97" fmla="*/ 0 h 227"/>
                <a:gd name="T98" fmla="*/ 173 w 305"/>
                <a:gd name="T99" fmla="*/ 8 h 227"/>
                <a:gd name="T100" fmla="*/ 155 w 305"/>
                <a:gd name="T101" fmla="*/ 10 h 227"/>
                <a:gd name="T102" fmla="*/ 154 w 305"/>
                <a:gd name="T103" fmla="*/ 11 h 227"/>
                <a:gd name="T104" fmla="*/ 140 w 305"/>
                <a:gd name="T105" fmla="*/ 14 h 227"/>
                <a:gd name="T106" fmla="*/ 111 w 305"/>
                <a:gd name="T107" fmla="*/ 14 h 227"/>
                <a:gd name="T108" fmla="*/ 98 w 305"/>
                <a:gd name="T109" fmla="*/ 23 h 227"/>
                <a:gd name="T110" fmla="*/ 73 w 305"/>
                <a:gd name="T111" fmla="*/ 21 h 227"/>
                <a:gd name="T112" fmla="*/ 55 w 305"/>
                <a:gd name="T113" fmla="*/ 3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5" h="227">
                  <a:moveTo>
                    <a:pt x="32" y="37"/>
                  </a:moveTo>
                  <a:cubicBezTo>
                    <a:pt x="31" y="38"/>
                    <a:pt x="26" y="40"/>
                    <a:pt x="27" y="41"/>
                  </a:cubicBezTo>
                  <a:cubicBezTo>
                    <a:pt x="28" y="42"/>
                    <a:pt x="30" y="42"/>
                    <a:pt x="32" y="43"/>
                  </a:cubicBezTo>
                  <a:cubicBezTo>
                    <a:pt x="34" y="43"/>
                    <a:pt x="36" y="43"/>
                    <a:pt x="39" y="43"/>
                  </a:cubicBezTo>
                  <a:cubicBezTo>
                    <a:pt x="39" y="43"/>
                    <a:pt x="44" y="42"/>
                    <a:pt x="45" y="42"/>
                  </a:cubicBezTo>
                  <a:cubicBezTo>
                    <a:pt x="44" y="42"/>
                    <a:pt x="42" y="43"/>
                    <a:pt x="41" y="44"/>
                  </a:cubicBezTo>
                  <a:cubicBezTo>
                    <a:pt x="40" y="45"/>
                    <a:pt x="39" y="46"/>
                    <a:pt x="40" y="48"/>
                  </a:cubicBezTo>
                  <a:cubicBezTo>
                    <a:pt x="42" y="50"/>
                    <a:pt x="36" y="55"/>
                    <a:pt x="33" y="54"/>
                  </a:cubicBezTo>
                  <a:cubicBezTo>
                    <a:pt x="32" y="53"/>
                    <a:pt x="30" y="54"/>
                    <a:pt x="28" y="54"/>
                  </a:cubicBezTo>
                  <a:cubicBezTo>
                    <a:pt x="27" y="53"/>
                    <a:pt x="25" y="54"/>
                    <a:pt x="24" y="54"/>
                  </a:cubicBezTo>
                  <a:cubicBezTo>
                    <a:pt x="23" y="54"/>
                    <a:pt x="21" y="54"/>
                    <a:pt x="20" y="56"/>
                  </a:cubicBezTo>
                  <a:cubicBezTo>
                    <a:pt x="19" y="57"/>
                    <a:pt x="18" y="57"/>
                    <a:pt x="16" y="57"/>
                  </a:cubicBezTo>
                  <a:cubicBezTo>
                    <a:pt x="13" y="58"/>
                    <a:pt x="10" y="59"/>
                    <a:pt x="7" y="59"/>
                  </a:cubicBezTo>
                  <a:cubicBezTo>
                    <a:pt x="6" y="59"/>
                    <a:pt x="4" y="58"/>
                    <a:pt x="4" y="59"/>
                  </a:cubicBezTo>
                  <a:cubicBezTo>
                    <a:pt x="3" y="60"/>
                    <a:pt x="0" y="60"/>
                    <a:pt x="0" y="62"/>
                  </a:cubicBezTo>
                  <a:cubicBezTo>
                    <a:pt x="0" y="63"/>
                    <a:pt x="1" y="62"/>
                    <a:pt x="1" y="63"/>
                  </a:cubicBezTo>
                  <a:cubicBezTo>
                    <a:pt x="1" y="63"/>
                    <a:pt x="0" y="64"/>
                    <a:pt x="0" y="64"/>
                  </a:cubicBezTo>
                  <a:cubicBezTo>
                    <a:pt x="0" y="65"/>
                    <a:pt x="2" y="67"/>
                    <a:pt x="3" y="68"/>
                  </a:cubicBezTo>
                  <a:cubicBezTo>
                    <a:pt x="3" y="68"/>
                    <a:pt x="4" y="67"/>
                    <a:pt x="4" y="67"/>
                  </a:cubicBezTo>
                  <a:cubicBezTo>
                    <a:pt x="5" y="66"/>
                    <a:pt x="6" y="67"/>
                    <a:pt x="7" y="68"/>
                  </a:cubicBezTo>
                  <a:cubicBezTo>
                    <a:pt x="8" y="68"/>
                    <a:pt x="13" y="69"/>
                    <a:pt x="13" y="67"/>
                  </a:cubicBezTo>
                  <a:cubicBezTo>
                    <a:pt x="13" y="68"/>
                    <a:pt x="12" y="68"/>
                    <a:pt x="13" y="69"/>
                  </a:cubicBezTo>
                  <a:cubicBezTo>
                    <a:pt x="13" y="70"/>
                    <a:pt x="15" y="71"/>
                    <a:pt x="16" y="71"/>
                  </a:cubicBezTo>
                  <a:cubicBezTo>
                    <a:pt x="17" y="72"/>
                    <a:pt x="18" y="72"/>
                    <a:pt x="19" y="72"/>
                  </a:cubicBezTo>
                  <a:cubicBezTo>
                    <a:pt x="21" y="72"/>
                    <a:pt x="21" y="70"/>
                    <a:pt x="22" y="71"/>
                  </a:cubicBezTo>
                  <a:cubicBezTo>
                    <a:pt x="24" y="71"/>
                    <a:pt x="27" y="71"/>
                    <a:pt x="28" y="71"/>
                  </a:cubicBezTo>
                  <a:cubicBezTo>
                    <a:pt x="29" y="71"/>
                    <a:pt x="29" y="70"/>
                    <a:pt x="30" y="69"/>
                  </a:cubicBezTo>
                  <a:cubicBezTo>
                    <a:pt x="31" y="69"/>
                    <a:pt x="34" y="71"/>
                    <a:pt x="34" y="72"/>
                  </a:cubicBezTo>
                  <a:cubicBezTo>
                    <a:pt x="34" y="73"/>
                    <a:pt x="24" y="72"/>
                    <a:pt x="22" y="73"/>
                  </a:cubicBezTo>
                  <a:cubicBezTo>
                    <a:pt x="20" y="73"/>
                    <a:pt x="23" y="74"/>
                    <a:pt x="24" y="74"/>
                  </a:cubicBezTo>
                  <a:cubicBezTo>
                    <a:pt x="26" y="75"/>
                    <a:pt x="27" y="74"/>
                    <a:pt x="29" y="75"/>
                  </a:cubicBezTo>
                  <a:cubicBezTo>
                    <a:pt x="28" y="74"/>
                    <a:pt x="26" y="75"/>
                    <a:pt x="24" y="75"/>
                  </a:cubicBezTo>
                  <a:cubicBezTo>
                    <a:pt x="21" y="75"/>
                    <a:pt x="18" y="74"/>
                    <a:pt x="15" y="74"/>
                  </a:cubicBezTo>
                  <a:cubicBezTo>
                    <a:pt x="13" y="74"/>
                    <a:pt x="9" y="74"/>
                    <a:pt x="9" y="76"/>
                  </a:cubicBezTo>
                  <a:cubicBezTo>
                    <a:pt x="8" y="77"/>
                    <a:pt x="11" y="78"/>
                    <a:pt x="12" y="78"/>
                  </a:cubicBezTo>
                  <a:cubicBezTo>
                    <a:pt x="13" y="78"/>
                    <a:pt x="15" y="77"/>
                    <a:pt x="15" y="77"/>
                  </a:cubicBezTo>
                  <a:cubicBezTo>
                    <a:pt x="16" y="78"/>
                    <a:pt x="15" y="78"/>
                    <a:pt x="15" y="79"/>
                  </a:cubicBezTo>
                  <a:cubicBezTo>
                    <a:pt x="16" y="80"/>
                    <a:pt x="18" y="80"/>
                    <a:pt x="19" y="80"/>
                  </a:cubicBezTo>
                  <a:cubicBezTo>
                    <a:pt x="21" y="80"/>
                    <a:pt x="23" y="80"/>
                    <a:pt x="25" y="80"/>
                  </a:cubicBezTo>
                  <a:cubicBezTo>
                    <a:pt x="25" y="80"/>
                    <a:pt x="21" y="81"/>
                    <a:pt x="20" y="81"/>
                  </a:cubicBezTo>
                  <a:cubicBezTo>
                    <a:pt x="16" y="82"/>
                    <a:pt x="19" y="84"/>
                    <a:pt x="21" y="85"/>
                  </a:cubicBezTo>
                  <a:cubicBezTo>
                    <a:pt x="23" y="86"/>
                    <a:pt x="25" y="86"/>
                    <a:pt x="27" y="87"/>
                  </a:cubicBezTo>
                  <a:cubicBezTo>
                    <a:pt x="27" y="87"/>
                    <a:pt x="31" y="87"/>
                    <a:pt x="31" y="87"/>
                  </a:cubicBezTo>
                  <a:cubicBezTo>
                    <a:pt x="31" y="87"/>
                    <a:pt x="29" y="86"/>
                    <a:pt x="29" y="85"/>
                  </a:cubicBezTo>
                  <a:cubicBezTo>
                    <a:pt x="29" y="84"/>
                    <a:pt x="31" y="85"/>
                    <a:pt x="31" y="85"/>
                  </a:cubicBezTo>
                  <a:cubicBezTo>
                    <a:pt x="32" y="86"/>
                    <a:pt x="33" y="85"/>
                    <a:pt x="34" y="84"/>
                  </a:cubicBezTo>
                  <a:cubicBezTo>
                    <a:pt x="34" y="84"/>
                    <a:pt x="35" y="83"/>
                    <a:pt x="36" y="83"/>
                  </a:cubicBezTo>
                  <a:cubicBezTo>
                    <a:pt x="37" y="84"/>
                    <a:pt x="36" y="86"/>
                    <a:pt x="36" y="86"/>
                  </a:cubicBezTo>
                  <a:cubicBezTo>
                    <a:pt x="37" y="87"/>
                    <a:pt x="40" y="85"/>
                    <a:pt x="41" y="85"/>
                  </a:cubicBezTo>
                  <a:cubicBezTo>
                    <a:pt x="43" y="84"/>
                    <a:pt x="43" y="84"/>
                    <a:pt x="44" y="85"/>
                  </a:cubicBezTo>
                  <a:cubicBezTo>
                    <a:pt x="45" y="86"/>
                    <a:pt x="46" y="84"/>
                    <a:pt x="47" y="84"/>
                  </a:cubicBezTo>
                  <a:cubicBezTo>
                    <a:pt x="48" y="83"/>
                    <a:pt x="50" y="84"/>
                    <a:pt x="51" y="84"/>
                  </a:cubicBezTo>
                  <a:cubicBezTo>
                    <a:pt x="54" y="84"/>
                    <a:pt x="58" y="85"/>
                    <a:pt x="61" y="86"/>
                  </a:cubicBezTo>
                  <a:cubicBezTo>
                    <a:pt x="63" y="86"/>
                    <a:pt x="65" y="88"/>
                    <a:pt x="67" y="88"/>
                  </a:cubicBezTo>
                  <a:cubicBezTo>
                    <a:pt x="69" y="88"/>
                    <a:pt x="71" y="89"/>
                    <a:pt x="72" y="90"/>
                  </a:cubicBezTo>
                  <a:cubicBezTo>
                    <a:pt x="74" y="91"/>
                    <a:pt x="73" y="92"/>
                    <a:pt x="73" y="93"/>
                  </a:cubicBezTo>
                  <a:cubicBezTo>
                    <a:pt x="73" y="94"/>
                    <a:pt x="75" y="96"/>
                    <a:pt x="76" y="96"/>
                  </a:cubicBezTo>
                  <a:cubicBezTo>
                    <a:pt x="77" y="97"/>
                    <a:pt x="79" y="96"/>
                    <a:pt x="80" y="97"/>
                  </a:cubicBezTo>
                  <a:cubicBezTo>
                    <a:pt x="80" y="99"/>
                    <a:pt x="82" y="100"/>
                    <a:pt x="83" y="101"/>
                  </a:cubicBezTo>
                  <a:cubicBezTo>
                    <a:pt x="84" y="102"/>
                    <a:pt x="83" y="104"/>
                    <a:pt x="84" y="105"/>
                  </a:cubicBezTo>
                  <a:cubicBezTo>
                    <a:pt x="84" y="106"/>
                    <a:pt x="86" y="107"/>
                    <a:pt x="86" y="109"/>
                  </a:cubicBezTo>
                  <a:cubicBezTo>
                    <a:pt x="86" y="110"/>
                    <a:pt x="85" y="110"/>
                    <a:pt x="86" y="111"/>
                  </a:cubicBezTo>
                  <a:cubicBezTo>
                    <a:pt x="86" y="111"/>
                    <a:pt x="87" y="112"/>
                    <a:pt x="87" y="112"/>
                  </a:cubicBezTo>
                  <a:cubicBezTo>
                    <a:pt x="87" y="112"/>
                    <a:pt x="87" y="112"/>
                    <a:pt x="87" y="112"/>
                  </a:cubicBezTo>
                  <a:cubicBezTo>
                    <a:pt x="88" y="111"/>
                    <a:pt x="90" y="113"/>
                    <a:pt x="89" y="114"/>
                  </a:cubicBezTo>
                  <a:cubicBezTo>
                    <a:pt x="88" y="115"/>
                    <a:pt x="88" y="115"/>
                    <a:pt x="88" y="117"/>
                  </a:cubicBezTo>
                  <a:cubicBezTo>
                    <a:pt x="88" y="116"/>
                    <a:pt x="90" y="115"/>
                    <a:pt x="91" y="117"/>
                  </a:cubicBezTo>
                  <a:cubicBezTo>
                    <a:pt x="91" y="118"/>
                    <a:pt x="91" y="118"/>
                    <a:pt x="91" y="119"/>
                  </a:cubicBezTo>
                  <a:cubicBezTo>
                    <a:pt x="91" y="119"/>
                    <a:pt x="91" y="121"/>
                    <a:pt x="91" y="120"/>
                  </a:cubicBezTo>
                  <a:cubicBezTo>
                    <a:pt x="91" y="121"/>
                    <a:pt x="93" y="121"/>
                    <a:pt x="93" y="121"/>
                  </a:cubicBezTo>
                  <a:cubicBezTo>
                    <a:pt x="92" y="120"/>
                    <a:pt x="89" y="126"/>
                    <a:pt x="90" y="122"/>
                  </a:cubicBezTo>
                  <a:cubicBezTo>
                    <a:pt x="90" y="122"/>
                    <a:pt x="88" y="121"/>
                    <a:pt x="88" y="122"/>
                  </a:cubicBezTo>
                  <a:cubicBezTo>
                    <a:pt x="88" y="122"/>
                    <a:pt x="89" y="122"/>
                    <a:pt x="89" y="122"/>
                  </a:cubicBezTo>
                  <a:cubicBezTo>
                    <a:pt x="89" y="123"/>
                    <a:pt x="86" y="123"/>
                    <a:pt x="87" y="124"/>
                  </a:cubicBezTo>
                  <a:cubicBezTo>
                    <a:pt x="87" y="124"/>
                    <a:pt x="90" y="125"/>
                    <a:pt x="89" y="125"/>
                  </a:cubicBezTo>
                  <a:cubicBezTo>
                    <a:pt x="87" y="127"/>
                    <a:pt x="91" y="127"/>
                    <a:pt x="92" y="126"/>
                  </a:cubicBezTo>
                  <a:cubicBezTo>
                    <a:pt x="91" y="127"/>
                    <a:pt x="90" y="127"/>
                    <a:pt x="88" y="127"/>
                  </a:cubicBezTo>
                  <a:cubicBezTo>
                    <a:pt x="88" y="127"/>
                    <a:pt x="86" y="129"/>
                    <a:pt x="86" y="129"/>
                  </a:cubicBezTo>
                  <a:cubicBezTo>
                    <a:pt x="86" y="129"/>
                    <a:pt x="87" y="130"/>
                    <a:pt x="87" y="130"/>
                  </a:cubicBezTo>
                  <a:cubicBezTo>
                    <a:pt x="89" y="131"/>
                    <a:pt x="88" y="131"/>
                    <a:pt x="89" y="131"/>
                  </a:cubicBezTo>
                  <a:cubicBezTo>
                    <a:pt x="90" y="131"/>
                    <a:pt x="94" y="133"/>
                    <a:pt x="95" y="131"/>
                  </a:cubicBezTo>
                  <a:cubicBezTo>
                    <a:pt x="95" y="128"/>
                    <a:pt x="97" y="129"/>
                    <a:pt x="98" y="128"/>
                  </a:cubicBezTo>
                  <a:cubicBezTo>
                    <a:pt x="98" y="128"/>
                    <a:pt x="96" y="122"/>
                    <a:pt x="96" y="122"/>
                  </a:cubicBezTo>
                  <a:cubicBezTo>
                    <a:pt x="96" y="123"/>
                    <a:pt x="98" y="126"/>
                    <a:pt x="98" y="126"/>
                  </a:cubicBezTo>
                  <a:cubicBezTo>
                    <a:pt x="99" y="128"/>
                    <a:pt x="100" y="126"/>
                    <a:pt x="101" y="126"/>
                  </a:cubicBezTo>
                  <a:cubicBezTo>
                    <a:pt x="101" y="126"/>
                    <a:pt x="98" y="130"/>
                    <a:pt x="98" y="130"/>
                  </a:cubicBezTo>
                  <a:cubicBezTo>
                    <a:pt x="98" y="130"/>
                    <a:pt x="102" y="129"/>
                    <a:pt x="102" y="129"/>
                  </a:cubicBezTo>
                  <a:cubicBezTo>
                    <a:pt x="103" y="129"/>
                    <a:pt x="104" y="129"/>
                    <a:pt x="104" y="129"/>
                  </a:cubicBezTo>
                  <a:cubicBezTo>
                    <a:pt x="105" y="129"/>
                    <a:pt x="106" y="128"/>
                    <a:pt x="107" y="128"/>
                  </a:cubicBezTo>
                  <a:cubicBezTo>
                    <a:pt x="107" y="129"/>
                    <a:pt x="106" y="130"/>
                    <a:pt x="105" y="130"/>
                  </a:cubicBezTo>
                  <a:cubicBezTo>
                    <a:pt x="104" y="130"/>
                    <a:pt x="102" y="130"/>
                    <a:pt x="101" y="131"/>
                  </a:cubicBezTo>
                  <a:cubicBezTo>
                    <a:pt x="100" y="132"/>
                    <a:pt x="103" y="131"/>
                    <a:pt x="103" y="131"/>
                  </a:cubicBezTo>
                  <a:cubicBezTo>
                    <a:pt x="105" y="131"/>
                    <a:pt x="107" y="131"/>
                    <a:pt x="109" y="131"/>
                  </a:cubicBezTo>
                  <a:cubicBezTo>
                    <a:pt x="108" y="131"/>
                    <a:pt x="104" y="131"/>
                    <a:pt x="104" y="132"/>
                  </a:cubicBezTo>
                  <a:cubicBezTo>
                    <a:pt x="104" y="132"/>
                    <a:pt x="106" y="133"/>
                    <a:pt x="106" y="134"/>
                  </a:cubicBezTo>
                  <a:cubicBezTo>
                    <a:pt x="106" y="134"/>
                    <a:pt x="106" y="135"/>
                    <a:pt x="106" y="135"/>
                  </a:cubicBezTo>
                  <a:cubicBezTo>
                    <a:pt x="106" y="136"/>
                    <a:pt x="105" y="136"/>
                    <a:pt x="106" y="137"/>
                  </a:cubicBezTo>
                  <a:cubicBezTo>
                    <a:pt x="106" y="137"/>
                    <a:pt x="108" y="136"/>
                    <a:pt x="109" y="136"/>
                  </a:cubicBezTo>
                  <a:cubicBezTo>
                    <a:pt x="110" y="136"/>
                    <a:pt x="109" y="136"/>
                    <a:pt x="110" y="137"/>
                  </a:cubicBezTo>
                  <a:cubicBezTo>
                    <a:pt x="111" y="138"/>
                    <a:pt x="111" y="139"/>
                    <a:pt x="112" y="140"/>
                  </a:cubicBezTo>
                  <a:cubicBezTo>
                    <a:pt x="112" y="141"/>
                    <a:pt x="109" y="141"/>
                    <a:pt x="109" y="141"/>
                  </a:cubicBezTo>
                  <a:cubicBezTo>
                    <a:pt x="105" y="138"/>
                    <a:pt x="99" y="136"/>
                    <a:pt x="95" y="137"/>
                  </a:cubicBezTo>
                  <a:cubicBezTo>
                    <a:pt x="91" y="137"/>
                    <a:pt x="96" y="140"/>
                    <a:pt x="98" y="140"/>
                  </a:cubicBezTo>
                  <a:cubicBezTo>
                    <a:pt x="101" y="141"/>
                    <a:pt x="103" y="144"/>
                    <a:pt x="106" y="144"/>
                  </a:cubicBezTo>
                  <a:cubicBezTo>
                    <a:pt x="107" y="144"/>
                    <a:pt x="108" y="143"/>
                    <a:pt x="110" y="143"/>
                  </a:cubicBezTo>
                  <a:cubicBezTo>
                    <a:pt x="110" y="144"/>
                    <a:pt x="113" y="144"/>
                    <a:pt x="113" y="144"/>
                  </a:cubicBezTo>
                  <a:cubicBezTo>
                    <a:pt x="114" y="145"/>
                    <a:pt x="113" y="146"/>
                    <a:pt x="113" y="146"/>
                  </a:cubicBezTo>
                  <a:cubicBezTo>
                    <a:pt x="110" y="147"/>
                    <a:pt x="114" y="148"/>
                    <a:pt x="113" y="149"/>
                  </a:cubicBezTo>
                  <a:cubicBezTo>
                    <a:pt x="113" y="150"/>
                    <a:pt x="111" y="149"/>
                    <a:pt x="111" y="151"/>
                  </a:cubicBezTo>
                  <a:cubicBezTo>
                    <a:pt x="111" y="152"/>
                    <a:pt x="113" y="152"/>
                    <a:pt x="113" y="152"/>
                  </a:cubicBezTo>
                  <a:cubicBezTo>
                    <a:pt x="112" y="153"/>
                    <a:pt x="110" y="151"/>
                    <a:pt x="110" y="152"/>
                  </a:cubicBezTo>
                  <a:cubicBezTo>
                    <a:pt x="109" y="153"/>
                    <a:pt x="109" y="154"/>
                    <a:pt x="109" y="155"/>
                  </a:cubicBezTo>
                  <a:cubicBezTo>
                    <a:pt x="109" y="155"/>
                    <a:pt x="111" y="155"/>
                    <a:pt x="111" y="155"/>
                  </a:cubicBezTo>
                  <a:cubicBezTo>
                    <a:pt x="111" y="156"/>
                    <a:pt x="109" y="157"/>
                    <a:pt x="108" y="157"/>
                  </a:cubicBezTo>
                  <a:cubicBezTo>
                    <a:pt x="107" y="157"/>
                    <a:pt x="106" y="157"/>
                    <a:pt x="105" y="157"/>
                  </a:cubicBezTo>
                  <a:cubicBezTo>
                    <a:pt x="104" y="156"/>
                    <a:pt x="103" y="156"/>
                    <a:pt x="102" y="157"/>
                  </a:cubicBezTo>
                  <a:cubicBezTo>
                    <a:pt x="101" y="158"/>
                    <a:pt x="101" y="157"/>
                    <a:pt x="100" y="158"/>
                  </a:cubicBezTo>
                  <a:cubicBezTo>
                    <a:pt x="100" y="158"/>
                    <a:pt x="103" y="161"/>
                    <a:pt x="104" y="161"/>
                  </a:cubicBezTo>
                  <a:cubicBezTo>
                    <a:pt x="104" y="160"/>
                    <a:pt x="104" y="160"/>
                    <a:pt x="103" y="160"/>
                  </a:cubicBezTo>
                  <a:cubicBezTo>
                    <a:pt x="103" y="160"/>
                    <a:pt x="106" y="160"/>
                    <a:pt x="106" y="160"/>
                  </a:cubicBezTo>
                  <a:cubicBezTo>
                    <a:pt x="106" y="160"/>
                    <a:pt x="111" y="158"/>
                    <a:pt x="111" y="159"/>
                  </a:cubicBezTo>
                  <a:cubicBezTo>
                    <a:pt x="110" y="159"/>
                    <a:pt x="109" y="159"/>
                    <a:pt x="108" y="160"/>
                  </a:cubicBezTo>
                  <a:cubicBezTo>
                    <a:pt x="109" y="159"/>
                    <a:pt x="111" y="161"/>
                    <a:pt x="110" y="161"/>
                  </a:cubicBezTo>
                  <a:cubicBezTo>
                    <a:pt x="111" y="161"/>
                    <a:pt x="114" y="162"/>
                    <a:pt x="115" y="162"/>
                  </a:cubicBezTo>
                  <a:cubicBezTo>
                    <a:pt x="114" y="162"/>
                    <a:pt x="112" y="162"/>
                    <a:pt x="112" y="162"/>
                  </a:cubicBezTo>
                  <a:cubicBezTo>
                    <a:pt x="112" y="162"/>
                    <a:pt x="116" y="165"/>
                    <a:pt x="116" y="165"/>
                  </a:cubicBezTo>
                  <a:cubicBezTo>
                    <a:pt x="113" y="165"/>
                    <a:pt x="111" y="161"/>
                    <a:pt x="108" y="161"/>
                  </a:cubicBezTo>
                  <a:cubicBezTo>
                    <a:pt x="106" y="161"/>
                    <a:pt x="101" y="160"/>
                    <a:pt x="100" y="162"/>
                  </a:cubicBezTo>
                  <a:cubicBezTo>
                    <a:pt x="100" y="163"/>
                    <a:pt x="99" y="163"/>
                    <a:pt x="98" y="164"/>
                  </a:cubicBezTo>
                  <a:cubicBezTo>
                    <a:pt x="97" y="164"/>
                    <a:pt x="97" y="166"/>
                    <a:pt x="98" y="165"/>
                  </a:cubicBezTo>
                  <a:cubicBezTo>
                    <a:pt x="100" y="165"/>
                    <a:pt x="102" y="164"/>
                    <a:pt x="103" y="162"/>
                  </a:cubicBezTo>
                  <a:cubicBezTo>
                    <a:pt x="103" y="163"/>
                    <a:pt x="105" y="163"/>
                    <a:pt x="105" y="163"/>
                  </a:cubicBezTo>
                  <a:cubicBezTo>
                    <a:pt x="106" y="163"/>
                    <a:pt x="108" y="166"/>
                    <a:pt x="108" y="163"/>
                  </a:cubicBezTo>
                  <a:cubicBezTo>
                    <a:pt x="108" y="162"/>
                    <a:pt x="110" y="164"/>
                    <a:pt x="110" y="164"/>
                  </a:cubicBezTo>
                  <a:cubicBezTo>
                    <a:pt x="110" y="164"/>
                    <a:pt x="114" y="164"/>
                    <a:pt x="113" y="165"/>
                  </a:cubicBezTo>
                  <a:cubicBezTo>
                    <a:pt x="113" y="165"/>
                    <a:pt x="112" y="165"/>
                    <a:pt x="112" y="165"/>
                  </a:cubicBezTo>
                  <a:cubicBezTo>
                    <a:pt x="112" y="165"/>
                    <a:pt x="114" y="166"/>
                    <a:pt x="114" y="166"/>
                  </a:cubicBezTo>
                  <a:cubicBezTo>
                    <a:pt x="113" y="166"/>
                    <a:pt x="111" y="166"/>
                    <a:pt x="110" y="165"/>
                  </a:cubicBezTo>
                  <a:cubicBezTo>
                    <a:pt x="109" y="164"/>
                    <a:pt x="109" y="165"/>
                    <a:pt x="109" y="166"/>
                  </a:cubicBezTo>
                  <a:cubicBezTo>
                    <a:pt x="109" y="165"/>
                    <a:pt x="103" y="164"/>
                    <a:pt x="102" y="164"/>
                  </a:cubicBezTo>
                  <a:cubicBezTo>
                    <a:pt x="101" y="164"/>
                    <a:pt x="95" y="166"/>
                    <a:pt x="96" y="168"/>
                  </a:cubicBezTo>
                  <a:cubicBezTo>
                    <a:pt x="97" y="169"/>
                    <a:pt x="103" y="167"/>
                    <a:pt x="104" y="167"/>
                  </a:cubicBezTo>
                  <a:cubicBezTo>
                    <a:pt x="105" y="167"/>
                    <a:pt x="107" y="167"/>
                    <a:pt x="108" y="168"/>
                  </a:cubicBezTo>
                  <a:cubicBezTo>
                    <a:pt x="108" y="168"/>
                    <a:pt x="112" y="169"/>
                    <a:pt x="112" y="169"/>
                  </a:cubicBezTo>
                  <a:cubicBezTo>
                    <a:pt x="112" y="170"/>
                    <a:pt x="107" y="168"/>
                    <a:pt x="107" y="168"/>
                  </a:cubicBezTo>
                  <a:cubicBezTo>
                    <a:pt x="105" y="167"/>
                    <a:pt x="102" y="168"/>
                    <a:pt x="100" y="168"/>
                  </a:cubicBezTo>
                  <a:cubicBezTo>
                    <a:pt x="93" y="170"/>
                    <a:pt x="101" y="172"/>
                    <a:pt x="103" y="171"/>
                  </a:cubicBezTo>
                  <a:cubicBezTo>
                    <a:pt x="102" y="172"/>
                    <a:pt x="101" y="173"/>
                    <a:pt x="99" y="173"/>
                  </a:cubicBezTo>
                  <a:cubicBezTo>
                    <a:pt x="96" y="174"/>
                    <a:pt x="101" y="175"/>
                    <a:pt x="101" y="175"/>
                  </a:cubicBezTo>
                  <a:cubicBezTo>
                    <a:pt x="101" y="175"/>
                    <a:pt x="97" y="174"/>
                    <a:pt x="97" y="176"/>
                  </a:cubicBezTo>
                  <a:cubicBezTo>
                    <a:pt x="97" y="179"/>
                    <a:pt x="99" y="177"/>
                    <a:pt x="101" y="176"/>
                  </a:cubicBezTo>
                  <a:cubicBezTo>
                    <a:pt x="103" y="175"/>
                    <a:pt x="105" y="173"/>
                    <a:pt x="107" y="172"/>
                  </a:cubicBezTo>
                  <a:cubicBezTo>
                    <a:pt x="108" y="172"/>
                    <a:pt x="114" y="169"/>
                    <a:pt x="114" y="171"/>
                  </a:cubicBezTo>
                  <a:cubicBezTo>
                    <a:pt x="114" y="171"/>
                    <a:pt x="111" y="171"/>
                    <a:pt x="111" y="171"/>
                  </a:cubicBezTo>
                  <a:cubicBezTo>
                    <a:pt x="111" y="171"/>
                    <a:pt x="113" y="171"/>
                    <a:pt x="114" y="172"/>
                  </a:cubicBezTo>
                  <a:cubicBezTo>
                    <a:pt x="111" y="170"/>
                    <a:pt x="98" y="178"/>
                    <a:pt x="99" y="179"/>
                  </a:cubicBezTo>
                  <a:cubicBezTo>
                    <a:pt x="99" y="180"/>
                    <a:pt x="105" y="178"/>
                    <a:pt x="106" y="178"/>
                  </a:cubicBezTo>
                  <a:cubicBezTo>
                    <a:pt x="106" y="178"/>
                    <a:pt x="102" y="179"/>
                    <a:pt x="101" y="180"/>
                  </a:cubicBezTo>
                  <a:cubicBezTo>
                    <a:pt x="101" y="180"/>
                    <a:pt x="103" y="184"/>
                    <a:pt x="104" y="183"/>
                  </a:cubicBezTo>
                  <a:cubicBezTo>
                    <a:pt x="105" y="182"/>
                    <a:pt x="106" y="180"/>
                    <a:pt x="107" y="180"/>
                  </a:cubicBezTo>
                  <a:cubicBezTo>
                    <a:pt x="108" y="180"/>
                    <a:pt x="112" y="181"/>
                    <a:pt x="112" y="181"/>
                  </a:cubicBezTo>
                  <a:cubicBezTo>
                    <a:pt x="112" y="181"/>
                    <a:pt x="108" y="181"/>
                    <a:pt x="108" y="181"/>
                  </a:cubicBezTo>
                  <a:cubicBezTo>
                    <a:pt x="106" y="181"/>
                    <a:pt x="105" y="182"/>
                    <a:pt x="104" y="183"/>
                  </a:cubicBezTo>
                  <a:cubicBezTo>
                    <a:pt x="104" y="184"/>
                    <a:pt x="104" y="185"/>
                    <a:pt x="104" y="186"/>
                  </a:cubicBezTo>
                  <a:cubicBezTo>
                    <a:pt x="105" y="189"/>
                    <a:pt x="105" y="188"/>
                    <a:pt x="107" y="187"/>
                  </a:cubicBezTo>
                  <a:cubicBezTo>
                    <a:pt x="106" y="188"/>
                    <a:pt x="105" y="192"/>
                    <a:pt x="106" y="193"/>
                  </a:cubicBezTo>
                  <a:cubicBezTo>
                    <a:pt x="106" y="193"/>
                    <a:pt x="109" y="189"/>
                    <a:pt x="110" y="189"/>
                  </a:cubicBezTo>
                  <a:cubicBezTo>
                    <a:pt x="110" y="190"/>
                    <a:pt x="109" y="191"/>
                    <a:pt x="110" y="192"/>
                  </a:cubicBezTo>
                  <a:cubicBezTo>
                    <a:pt x="110" y="193"/>
                    <a:pt x="111" y="191"/>
                    <a:pt x="112" y="191"/>
                  </a:cubicBezTo>
                  <a:cubicBezTo>
                    <a:pt x="114" y="189"/>
                    <a:pt x="110" y="187"/>
                    <a:pt x="110" y="186"/>
                  </a:cubicBezTo>
                  <a:cubicBezTo>
                    <a:pt x="110" y="186"/>
                    <a:pt x="112" y="189"/>
                    <a:pt x="113" y="189"/>
                  </a:cubicBezTo>
                  <a:cubicBezTo>
                    <a:pt x="114" y="190"/>
                    <a:pt x="114" y="189"/>
                    <a:pt x="115" y="188"/>
                  </a:cubicBezTo>
                  <a:cubicBezTo>
                    <a:pt x="114" y="188"/>
                    <a:pt x="117" y="191"/>
                    <a:pt x="116" y="192"/>
                  </a:cubicBezTo>
                  <a:cubicBezTo>
                    <a:pt x="117" y="191"/>
                    <a:pt x="114" y="189"/>
                    <a:pt x="114" y="191"/>
                  </a:cubicBezTo>
                  <a:cubicBezTo>
                    <a:pt x="114" y="193"/>
                    <a:pt x="116" y="195"/>
                    <a:pt x="114" y="196"/>
                  </a:cubicBezTo>
                  <a:cubicBezTo>
                    <a:pt x="114" y="196"/>
                    <a:pt x="114" y="193"/>
                    <a:pt x="114" y="193"/>
                  </a:cubicBezTo>
                  <a:cubicBezTo>
                    <a:pt x="114" y="192"/>
                    <a:pt x="112" y="194"/>
                    <a:pt x="111" y="194"/>
                  </a:cubicBezTo>
                  <a:cubicBezTo>
                    <a:pt x="110" y="194"/>
                    <a:pt x="109" y="196"/>
                    <a:pt x="109" y="197"/>
                  </a:cubicBezTo>
                  <a:cubicBezTo>
                    <a:pt x="108" y="199"/>
                    <a:pt x="111" y="197"/>
                    <a:pt x="111" y="198"/>
                  </a:cubicBezTo>
                  <a:cubicBezTo>
                    <a:pt x="112" y="199"/>
                    <a:pt x="110" y="200"/>
                    <a:pt x="110" y="200"/>
                  </a:cubicBezTo>
                  <a:cubicBezTo>
                    <a:pt x="110" y="200"/>
                    <a:pt x="112" y="199"/>
                    <a:pt x="113" y="201"/>
                  </a:cubicBezTo>
                  <a:cubicBezTo>
                    <a:pt x="113" y="203"/>
                    <a:pt x="115" y="204"/>
                    <a:pt x="115" y="205"/>
                  </a:cubicBezTo>
                  <a:cubicBezTo>
                    <a:pt x="114" y="207"/>
                    <a:pt x="115" y="207"/>
                    <a:pt x="117" y="209"/>
                  </a:cubicBezTo>
                  <a:cubicBezTo>
                    <a:pt x="118" y="210"/>
                    <a:pt x="119" y="212"/>
                    <a:pt x="120" y="210"/>
                  </a:cubicBezTo>
                  <a:cubicBezTo>
                    <a:pt x="120" y="210"/>
                    <a:pt x="121" y="215"/>
                    <a:pt x="122" y="215"/>
                  </a:cubicBezTo>
                  <a:cubicBezTo>
                    <a:pt x="123" y="216"/>
                    <a:pt x="122" y="215"/>
                    <a:pt x="123" y="215"/>
                  </a:cubicBezTo>
                  <a:cubicBezTo>
                    <a:pt x="124" y="216"/>
                    <a:pt x="125" y="217"/>
                    <a:pt x="126" y="218"/>
                  </a:cubicBezTo>
                  <a:cubicBezTo>
                    <a:pt x="128" y="219"/>
                    <a:pt x="130" y="220"/>
                    <a:pt x="132" y="219"/>
                  </a:cubicBezTo>
                  <a:cubicBezTo>
                    <a:pt x="133" y="219"/>
                    <a:pt x="136" y="219"/>
                    <a:pt x="136" y="218"/>
                  </a:cubicBezTo>
                  <a:cubicBezTo>
                    <a:pt x="136" y="218"/>
                    <a:pt x="136" y="221"/>
                    <a:pt x="136" y="221"/>
                  </a:cubicBezTo>
                  <a:cubicBezTo>
                    <a:pt x="136" y="221"/>
                    <a:pt x="138" y="217"/>
                    <a:pt x="138" y="218"/>
                  </a:cubicBezTo>
                  <a:cubicBezTo>
                    <a:pt x="139" y="218"/>
                    <a:pt x="138" y="219"/>
                    <a:pt x="138" y="219"/>
                  </a:cubicBezTo>
                  <a:cubicBezTo>
                    <a:pt x="138" y="220"/>
                    <a:pt x="139" y="220"/>
                    <a:pt x="139" y="220"/>
                  </a:cubicBezTo>
                  <a:cubicBezTo>
                    <a:pt x="139" y="220"/>
                    <a:pt x="136" y="221"/>
                    <a:pt x="137" y="222"/>
                  </a:cubicBezTo>
                  <a:cubicBezTo>
                    <a:pt x="138" y="222"/>
                    <a:pt x="138" y="222"/>
                    <a:pt x="139" y="221"/>
                  </a:cubicBezTo>
                  <a:cubicBezTo>
                    <a:pt x="140" y="222"/>
                    <a:pt x="139" y="223"/>
                    <a:pt x="139" y="223"/>
                  </a:cubicBezTo>
                  <a:cubicBezTo>
                    <a:pt x="139" y="224"/>
                    <a:pt x="142" y="221"/>
                    <a:pt x="142" y="222"/>
                  </a:cubicBezTo>
                  <a:cubicBezTo>
                    <a:pt x="142" y="223"/>
                    <a:pt x="140" y="224"/>
                    <a:pt x="140" y="225"/>
                  </a:cubicBezTo>
                  <a:cubicBezTo>
                    <a:pt x="140" y="224"/>
                    <a:pt x="143" y="223"/>
                    <a:pt x="142" y="225"/>
                  </a:cubicBezTo>
                  <a:cubicBezTo>
                    <a:pt x="142" y="225"/>
                    <a:pt x="142" y="225"/>
                    <a:pt x="142" y="224"/>
                  </a:cubicBezTo>
                  <a:cubicBezTo>
                    <a:pt x="142" y="226"/>
                    <a:pt x="145" y="223"/>
                    <a:pt x="145" y="223"/>
                  </a:cubicBezTo>
                  <a:cubicBezTo>
                    <a:pt x="146" y="224"/>
                    <a:pt x="145" y="226"/>
                    <a:pt x="145" y="227"/>
                  </a:cubicBezTo>
                  <a:cubicBezTo>
                    <a:pt x="144" y="225"/>
                    <a:pt x="153" y="225"/>
                    <a:pt x="147" y="222"/>
                  </a:cubicBezTo>
                  <a:cubicBezTo>
                    <a:pt x="148" y="222"/>
                    <a:pt x="153" y="222"/>
                    <a:pt x="150" y="221"/>
                  </a:cubicBezTo>
                  <a:cubicBezTo>
                    <a:pt x="147" y="219"/>
                    <a:pt x="151" y="220"/>
                    <a:pt x="152" y="218"/>
                  </a:cubicBezTo>
                  <a:cubicBezTo>
                    <a:pt x="152" y="218"/>
                    <a:pt x="149" y="218"/>
                    <a:pt x="149" y="218"/>
                  </a:cubicBezTo>
                  <a:cubicBezTo>
                    <a:pt x="150" y="217"/>
                    <a:pt x="151" y="216"/>
                    <a:pt x="152" y="216"/>
                  </a:cubicBezTo>
                  <a:cubicBezTo>
                    <a:pt x="154" y="214"/>
                    <a:pt x="151" y="215"/>
                    <a:pt x="151" y="214"/>
                  </a:cubicBezTo>
                  <a:cubicBezTo>
                    <a:pt x="151" y="214"/>
                    <a:pt x="154" y="213"/>
                    <a:pt x="154" y="212"/>
                  </a:cubicBezTo>
                  <a:cubicBezTo>
                    <a:pt x="154" y="211"/>
                    <a:pt x="154" y="209"/>
                    <a:pt x="153" y="208"/>
                  </a:cubicBezTo>
                  <a:cubicBezTo>
                    <a:pt x="152" y="208"/>
                    <a:pt x="154" y="207"/>
                    <a:pt x="153" y="206"/>
                  </a:cubicBezTo>
                  <a:cubicBezTo>
                    <a:pt x="153" y="206"/>
                    <a:pt x="151" y="205"/>
                    <a:pt x="151" y="205"/>
                  </a:cubicBezTo>
                  <a:cubicBezTo>
                    <a:pt x="151" y="205"/>
                    <a:pt x="155" y="204"/>
                    <a:pt x="156" y="204"/>
                  </a:cubicBezTo>
                  <a:cubicBezTo>
                    <a:pt x="159" y="204"/>
                    <a:pt x="156" y="203"/>
                    <a:pt x="155" y="202"/>
                  </a:cubicBezTo>
                  <a:cubicBezTo>
                    <a:pt x="155" y="202"/>
                    <a:pt x="160" y="202"/>
                    <a:pt x="160" y="202"/>
                  </a:cubicBezTo>
                  <a:cubicBezTo>
                    <a:pt x="159" y="201"/>
                    <a:pt x="157" y="201"/>
                    <a:pt x="156" y="200"/>
                  </a:cubicBezTo>
                  <a:cubicBezTo>
                    <a:pt x="156" y="200"/>
                    <a:pt x="160" y="201"/>
                    <a:pt x="160" y="200"/>
                  </a:cubicBezTo>
                  <a:cubicBezTo>
                    <a:pt x="161" y="200"/>
                    <a:pt x="160" y="200"/>
                    <a:pt x="160" y="199"/>
                  </a:cubicBezTo>
                  <a:cubicBezTo>
                    <a:pt x="161" y="199"/>
                    <a:pt x="161" y="199"/>
                    <a:pt x="161" y="199"/>
                  </a:cubicBezTo>
                  <a:cubicBezTo>
                    <a:pt x="162" y="198"/>
                    <a:pt x="158" y="197"/>
                    <a:pt x="158" y="197"/>
                  </a:cubicBezTo>
                  <a:cubicBezTo>
                    <a:pt x="158" y="197"/>
                    <a:pt x="163" y="197"/>
                    <a:pt x="162" y="196"/>
                  </a:cubicBezTo>
                  <a:cubicBezTo>
                    <a:pt x="162" y="195"/>
                    <a:pt x="163" y="195"/>
                    <a:pt x="161" y="194"/>
                  </a:cubicBezTo>
                  <a:cubicBezTo>
                    <a:pt x="161" y="194"/>
                    <a:pt x="158" y="194"/>
                    <a:pt x="158" y="193"/>
                  </a:cubicBezTo>
                  <a:cubicBezTo>
                    <a:pt x="158" y="193"/>
                    <a:pt x="163" y="192"/>
                    <a:pt x="163" y="192"/>
                  </a:cubicBezTo>
                  <a:cubicBezTo>
                    <a:pt x="165" y="192"/>
                    <a:pt x="164" y="189"/>
                    <a:pt x="162" y="189"/>
                  </a:cubicBezTo>
                  <a:cubicBezTo>
                    <a:pt x="161" y="188"/>
                    <a:pt x="158" y="187"/>
                    <a:pt x="161" y="186"/>
                  </a:cubicBezTo>
                  <a:cubicBezTo>
                    <a:pt x="163" y="186"/>
                    <a:pt x="166" y="187"/>
                    <a:pt x="167" y="185"/>
                  </a:cubicBezTo>
                  <a:cubicBezTo>
                    <a:pt x="167" y="185"/>
                    <a:pt x="165" y="183"/>
                    <a:pt x="165" y="183"/>
                  </a:cubicBezTo>
                  <a:cubicBezTo>
                    <a:pt x="165" y="182"/>
                    <a:pt x="167" y="182"/>
                    <a:pt x="167" y="182"/>
                  </a:cubicBezTo>
                  <a:cubicBezTo>
                    <a:pt x="168" y="181"/>
                    <a:pt x="170" y="181"/>
                    <a:pt x="172" y="182"/>
                  </a:cubicBezTo>
                  <a:cubicBezTo>
                    <a:pt x="172" y="182"/>
                    <a:pt x="174" y="182"/>
                    <a:pt x="174" y="182"/>
                  </a:cubicBezTo>
                  <a:cubicBezTo>
                    <a:pt x="175" y="181"/>
                    <a:pt x="173" y="180"/>
                    <a:pt x="173" y="179"/>
                  </a:cubicBezTo>
                  <a:cubicBezTo>
                    <a:pt x="174" y="178"/>
                    <a:pt x="177" y="174"/>
                    <a:pt x="179" y="176"/>
                  </a:cubicBezTo>
                  <a:cubicBezTo>
                    <a:pt x="178" y="175"/>
                    <a:pt x="175" y="181"/>
                    <a:pt x="176" y="181"/>
                  </a:cubicBezTo>
                  <a:cubicBezTo>
                    <a:pt x="177" y="182"/>
                    <a:pt x="179" y="179"/>
                    <a:pt x="181" y="179"/>
                  </a:cubicBezTo>
                  <a:cubicBezTo>
                    <a:pt x="181" y="179"/>
                    <a:pt x="183" y="180"/>
                    <a:pt x="183" y="180"/>
                  </a:cubicBezTo>
                  <a:cubicBezTo>
                    <a:pt x="183" y="180"/>
                    <a:pt x="183" y="178"/>
                    <a:pt x="183" y="178"/>
                  </a:cubicBezTo>
                  <a:cubicBezTo>
                    <a:pt x="186" y="179"/>
                    <a:pt x="186" y="178"/>
                    <a:pt x="187" y="177"/>
                  </a:cubicBezTo>
                  <a:cubicBezTo>
                    <a:pt x="188" y="176"/>
                    <a:pt x="189" y="176"/>
                    <a:pt x="190" y="176"/>
                  </a:cubicBezTo>
                  <a:cubicBezTo>
                    <a:pt x="192" y="175"/>
                    <a:pt x="192" y="174"/>
                    <a:pt x="193" y="173"/>
                  </a:cubicBezTo>
                  <a:cubicBezTo>
                    <a:pt x="194" y="172"/>
                    <a:pt x="196" y="170"/>
                    <a:pt x="197" y="168"/>
                  </a:cubicBezTo>
                  <a:cubicBezTo>
                    <a:pt x="199" y="166"/>
                    <a:pt x="199" y="165"/>
                    <a:pt x="201" y="165"/>
                  </a:cubicBezTo>
                  <a:cubicBezTo>
                    <a:pt x="202" y="164"/>
                    <a:pt x="205" y="164"/>
                    <a:pt x="205" y="162"/>
                  </a:cubicBezTo>
                  <a:cubicBezTo>
                    <a:pt x="204" y="162"/>
                    <a:pt x="203" y="157"/>
                    <a:pt x="203" y="157"/>
                  </a:cubicBezTo>
                  <a:cubicBezTo>
                    <a:pt x="204" y="157"/>
                    <a:pt x="207" y="160"/>
                    <a:pt x="208" y="160"/>
                  </a:cubicBezTo>
                  <a:cubicBezTo>
                    <a:pt x="209" y="161"/>
                    <a:pt x="210" y="161"/>
                    <a:pt x="211" y="161"/>
                  </a:cubicBezTo>
                  <a:cubicBezTo>
                    <a:pt x="211" y="161"/>
                    <a:pt x="213" y="160"/>
                    <a:pt x="213" y="160"/>
                  </a:cubicBezTo>
                  <a:cubicBezTo>
                    <a:pt x="214" y="160"/>
                    <a:pt x="215" y="161"/>
                    <a:pt x="216" y="160"/>
                  </a:cubicBezTo>
                  <a:cubicBezTo>
                    <a:pt x="216" y="160"/>
                    <a:pt x="214" y="158"/>
                    <a:pt x="217" y="159"/>
                  </a:cubicBezTo>
                  <a:cubicBezTo>
                    <a:pt x="219" y="159"/>
                    <a:pt x="221" y="159"/>
                    <a:pt x="223" y="158"/>
                  </a:cubicBezTo>
                  <a:cubicBezTo>
                    <a:pt x="228" y="157"/>
                    <a:pt x="232" y="156"/>
                    <a:pt x="237" y="154"/>
                  </a:cubicBezTo>
                  <a:cubicBezTo>
                    <a:pt x="238" y="153"/>
                    <a:pt x="254" y="143"/>
                    <a:pt x="255" y="143"/>
                  </a:cubicBezTo>
                  <a:cubicBezTo>
                    <a:pt x="254" y="143"/>
                    <a:pt x="247" y="143"/>
                    <a:pt x="246" y="143"/>
                  </a:cubicBezTo>
                  <a:cubicBezTo>
                    <a:pt x="244" y="142"/>
                    <a:pt x="242" y="141"/>
                    <a:pt x="240" y="141"/>
                  </a:cubicBezTo>
                  <a:cubicBezTo>
                    <a:pt x="238" y="141"/>
                    <a:pt x="236" y="142"/>
                    <a:pt x="235" y="142"/>
                  </a:cubicBezTo>
                  <a:cubicBezTo>
                    <a:pt x="233" y="143"/>
                    <a:pt x="233" y="141"/>
                    <a:pt x="232" y="142"/>
                  </a:cubicBezTo>
                  <a:cubicBezTo>
                    <a:pt x="231" y="142"/>
                    <a:pt x="230" y="144"/>
                    <a:pt x="229" y="144"/>
                  </a:cubicBezTo>
                  <a:cubicBezTo>
                    <a:pt x="225" y="144"/>
                    <a:pt x="232" y="140"/>
                    <a:pt x="233" y="141"/>
                  </a:cubicBezTo>
                  <a:cubicBezTo>
                    <a:pt x="232" y="140"/>
                    <a:pt x="229" y="141"/>
                    <a:pt x="228" y="141"/>
                  </a:cubicBezTo>
                  <a:cubicBezTo>
                    <a:pt x="225" y="141"/>
                    <a:pt x="223" y="140"/>
                    <a:pt x="221" y="140"/>
                  </a:cubicBezTo>
                  <a:cubicBezTo>
                    <a:pt x="222" y="140"/>
                    <a:pt x="225" y="138"/>
                    <a:pt x="226" y="137"/>
                  </a:cubicBezTo>
                  <a:cubicBezTo>
                    <a:pt x="226" y="134"/>
                    <a:pt x="228" y="135"/>
                    <a:pt x="229" y="136"/>
                  </a:cubicBezTo>
                  <a:cubicBezTo>
                    <a:pt x="231" y="136"/>
                    <a:pt x="239" y="134"/>
                    <a:pt x="240" y="133"/>
                  </a:cubicBezTo>
                  <a:cubicBezTo>
                    <a:pt x="240" y="132"/>
                    <a:pt x="235" y="131"/>
                    <a:pt x="234" y="130"/>
                  </a:cubicBezTo>
                  <a:cubicBezTo>
                    <a:pt x="235" y="131"/>
                    <a:pt x="239" y="132"/>
                    <a:pt x="240" y="132"/>
                  </a:cubicBezTo>
                  <a:cubicBezTo>
                    <a:pt x="241" y="133"/>
                    <a:pt x="245" y="133"/>
                    <a:pt x="245" y="135"/>
                  </a:cubicBezTo>
                  <a:cubicBezTo>
                    <a:pt x="244" y="138"/>
                    <a:pt x="246" y="139"/>
                    <a:pt x="248" y="139"/>
                  </a:cubicBezTo>
                  <a:cubicBezTo>
                    <a:pt x="248" y="139"/>
                    <a:pt x="254" y="139"/>
                    <a:pt x="253" y="138"/>
                  </a:cubicBezTo>
                  <a:cubicBezTo>
                    <a:pt x="253" y="138"/>
                    <a:pt x="253" y="140"/>
                    <a:pt x="254" y="140"/>
                  </a:cubicBezTo>
                  <a:cubicBezTo>
                    <a:pt x="256" y="139"/>
                    <a:pt x="257" y="136"/>
                    <a:pt x="257" y="134"/>
                  </a:cubicBezTo>
                  <a:cubicBezTo>
                    <a:pt x="257" y="133"/>
                    <a:pt x="257" y="129"/>
                    <a:pt x="255" y="130"/>
                  </a:cubicBezTo>
                  <a:cubicBezTo>
                    <a:pt x="253" y="132"/>
                    <a:pt x="254" y="130"/>
                    <a:pt x="253" y="129"/>
                  </a:cubicBezTo>
                  <a:cubicBezTo>
                    <a:pt x="251" y="127"/>
                    <a:pt x="248" y="126"/>
                    <a:pt x="245" y="124"/>
                  </a:cubicBezTo>
                  <a:cubicBezTo>
                    <a:pt x="244" y="123"/>
                    <a:pt x="243" y="123"/>
                    <a:pt x="242" y="122"/>
                  </a:cubicBezTo>
                  <a:cubicBezTo>
                    <a:pt x="242" y="122"/>
                    <a:pt x="238" y="123"/>
                    <a:pt x="238" y="124"/>
                  </a:cubicBezTo>
                  <a:cubicBezTo>
                    <a:pt x="238" y="124"/>
                    <a:pt x="239" y="123"/>
                    <a:pt x="238" y="123"/>
                  </a:cubicBezTo>
                  <a:cubicBezTo>
                    <a:pt x="238" y="123"/>
                    <a:pt x="237" y="122"/>
                    <a:pt x="237" y="122"/>
                  </a:cubicBezTo>
                  <a:cubicBezTo>
                    <a:pt x="237" y="121"/>
                    <a:pt x="241" y="122"/>
                    <a:pt x="241" y="121"/>
                  </a:cubicBezTo>
                  <a:cubicBezTo>
                    <a:pt x="241" y="119"/>
                    <a:pt x="241" y="118"/>
                    <a:pt x="238" y="118"/>
                  </a:cubicBezTo>
                  <a:cubicBezTo>
                    <a:pt x="236" y="119"/>
                    <a:pt x="235" y="121"/>
                    <a:pt x="233" y="119"/>
                  </a:cubicBezTo>
                  <a:cubicBezTo>
                    <a:pt x="233" y="119"/>
                    <a:pt x="229" y="119"/>
                    <a:pt x="229" y="118"/>
                  </a:cubicBezTo>
                  <a:cubicBezTo>
                    <a:pt x="229" y="116"/>
                    <a:pt x="234" y="119"/>
                    <a:pt x="234" y="119"/>
                  </a:cubicBezTo>
                  <a:cubicBezTo>
                    <a:pt x="235" y="119"/>
                    <a:pt x="240" y="118"/>
                    <a:pt x="240" y="117"/>
                  </a:cubicBezTo>
                  <a:cubicBezTo>
                    <a:pt x="241" y="117"/>
                    <a:pt x="236" y="115"/>
                    <a:pt x="235" y="115"/>
                  </a:cubicBezTo>
                  <a:cubicBezTo>
                    <a:pt x="233" y="115"/>
                    <a:pt x="230" y="115"/>
                    <a:pt x="228" y="116"/>
                  </a:cubicBezTo>
                  <a:cubicBezTo>
                    <a:pt x="229" y="116"/>
                    <a:pt x="233" y="113"/>
                    <a:pt x="233" y="114"/>
                  </a:cubicBezTo>
                  <a:cubicBezTo>
                    <a:pt x="233" y="113"/>
                    <a:pt x="229" y="113"/>
                    <a:pt x="229" y="112"/>
                  </a:cubicBezTo>
                  <a:cubicBezTo>
                    <a:pt x="232" y="113"/>
                    <a:pt x="235" y="115"/>
                    <a:pt x="238" y="113"/>
                  </a:cubicBezTo>
                  <a:cubicBezTo>
                    <a:pt x="238" y="113"/>
                    <a:pt x="241" y="112"/>
                    <a:pt x="241" y="111"/>
                  </a:cubicBezTo>
                  <a:cubicBezTo>
                    <a:pt x="240" y="110"/>
                    <a:pt x="238" y="109"/>
                    <a:pt x="238" y="108"/>
                  </a:cubicBezTo>
                  <a:cubicBezTo>
                    <a:pt x="238" y="109"/>
                    <a:pt x="241" y="110"/>
                    <a:pt x="242" y="110"/>
                  </a:cubicBezTo>
                  <a:cubicBezTo>
                    <a:pt x="244" y="111"/>
                    <a:pt x="243" y="109"/>
                    <a:pt x="245" y="109"/>
                  </a:cubicBezTo>
                  <a:cubicBezTo>
                    <a:pt x="246" y="109"/>
                    <a:pt x="254" y="111"/>
                    <a:pt x="254" y="111"/>
                  </a:cubicBezTo>
                  <a:cubicBezTo>
                    <a:pt x="253" y="111"/>
                    <a:pt x="246" y="110"/>
                    <a:pt x="246" y="110"/>
                  </a:cubicBezTo>
                  <a:cubicBezTo>
                    <a:pt x="248" y="114"/>
                    <a:pt x="254" y="113"/>
                    <a:pt x="257" y="113"/>
                  </a:cubicBezTo>
                  <a:cubicBezTo>
                    <a:pt x="258" y="112"/>
                    <a:pt x="261" y="113"/>
                    <a:pt x="262" y="112"/>
                  </a:cubicBezTo>
                  <a:cubicBezTo>
                    <a:pt x="265" y="111"/>
                    <a:pt x="264" y="109"/>
                    <a:pt x="262" y="108"/>
                  </a:cubicBezTo>
                  <a:cubicBezTo>
                    <a:pt x="261" y="107"/>
                    <a:pt x="258" y="106"/>
                    <a:pt x="257" y="106"/>
                  </a:cubicBezTo>
                  <a:cubicBezTo>
                    <a:pt x="256" y="106"/>
                    <a:pt x="257" y="109"/>
                    <a:pt x="257" y="110"/>
                  </a:cubicBezTo>
                  <a:cubicBezTo>
                    <a:pt x="256" y="109"/>
                    <a:pt x="256" y="108"/>
                    <a:pt x="255" y="107"/>
                  </a:cubicBezTo>
                  <a:cubicBezTo>
                    <a:pt x="255" y="106"/>
                    <a:pt x="254" y="107"/>
                    <a:pt x="253" y="106"/>
                  </a:cubicBezTo>
                  <a:cubicBezTo>
                    <a:pt x="254" y="107"/>
                    <a:pt x="256" y="101"/>
                    <a:pt x="256" y="100"/>
                  </a:cubicBezTo>
                  <a:cubicBezTo>
                    <a:pt x="256" y="100"/>
                    <a:pt x="257" y="103"/>
                    <a:pt x="257" y="103"/>
                  </a:cubicBezTo>
                  <a:cubicBezTo>
                    <a:pt x="257" y="105"/>
                    <a:pt x="257" y="106"/>
                    <a:pt x="258" y="106"/>
                  </a:cubicBezTo>
                  <a:cubicBezTo>
                    <a:pt x="261" y="106"/>
                    <a:pt x="263" y="105"/>
                    <a:pt x="265" y="105"/>
                  </a:cubicBezTo>
                  <a:cubicBezTo>
                    <a:pt x="266" y="105"/>
                    <a:pt x="272" y="103"/>
                    <a:pt x="270" y="101"/>
                  </a:cubicBezTo>
                  <a:cubicBezTo>
                    <a:pt x="268" y="100"/>
                    <a:pt x="267" y="102"/>
                    <a:pt x="266" y="101"/>
                  </a:cubicBezTo>
                  <a:cubicBezTo>
                    <a:pt x="266" y="100"/>
                    <a:pt x="266" y="100"/>
                    <a:pt x="266" y="99"/>
                  </a:cubicBezTo>
                  <a:cubicBezTo>
                    <a:pt x="267" y="98"/>
                    <a:pt x="266" y="97"/>
                    <a:pt x="265" y="97"/>
                  </a:cubicBezTo>
                  <a:cubicBezTo>
                    <a:pt x="265" y="96"/>
                    <a:pt x="262" y="96"/>
                    <a:pt x="261" y="96"/>
                  </a:cubicBezTo>
                  <a:cubicBezTo>
                    <a:pt x="259" y="96"/>
                    <a:pt x="258" y="98"/>
                    <a:pt x="256" y="96"/>
                  </a:cubicBezTo>
                  <a:cubicBezTo>
                    <a:pt x="260" y="99"/>
                    <a:pt x="262" y="91"/>
                    <a:pt x="266" y="95"/>
                  </a:cubicBezTo>
                  <a:cubicBezTo>
                    <a:pt x="267" y="97"/>
                    <a:pt x="269" y="94"/>
                    <a:pt x="269" y="92"/>
                  </a:cubicBezTo>
                  <a:cubicBezTo>
                    <a:pt x="269" y="91"/>
                    <a:pt x="266" y="88"/>
                    <a:pt x="266" y="88"/>
                  </a:cubicBezTo>
                  <a:cubicBezTo>
                    <a:pt x="266" y="87"/>
                    <a:pt x="269" y="90"/>
                    <a:pt x="269" y="91"/>
                  </a:cubicBezTo>
                  <a:cubicBezTo>
                    <a:pt x="269" y="92"/>
                    <a:pt x="271" y="90"/>
                    <a:pt x="270" y="88"/>
                  </a:cubicBezTo>
                  <a:cubicBezTo>
                    <a:pt x="269" y="87"/>
                    <a:pt x="267" y="85"/>
                    <a:pt x="266" y="84"/>
                  </a:cubicBezTo>
                  <a:cubicBezTo>
                    <a:pt x="264" y="84"/>
                    <a:pt x="261" y="85"/>
                    <a:pt x="259" y="84"/>
                  </a:cubicBezTo>
                  <a:cubicBezTo>
                    <a:pt x="258" y="83"/>
                    <a:pt x="258" y="81"/>
                    <a:pt x="256" y="81"/>
                  </a:cubicBezTo>
                  <a:cubicBezTo>
                    <a:pt x="256" y="80"/>
                    <a:pt x="252" y="81"/>
                    <a:pt x="253" y="80"/>
                  </a:cubicBezTo>
                  <a:cubicBezTo>
                    <a:pt x="254" y="78"/>
                    <a:pt x="254" y="77"/>
                    <a:pt x="256" y="79"/>
                  </a:cubicBezTo>
                  <a:cubicBezTo>
                    <a:pt x="258" y="81"/>
                    <a:pt x="260" y="78"/>
                    <a:pt x="262" y="77"/>
                  </a:cubicBezTo>
                  <a:cubicBezTo>
                    <a:pt x="265" y="75"/>
                    <a:pt x="271" y="81"/>
                    <a:pt x="274" y="78"/>
                  </a:cubicBezTo>
                  <a:cubicBezTo>
                    <a:pt x="275" y="77"/>
                    <a:pt x="275" y="72"/>
                    <a:pt x="272" y="73"/>
                  </a:cubicBezTo>
                  <a:cubicBezTo>
                    <a:pt x="271" y="73"/>
                    <a:pt x="270" y="74"/>
                    <a:pt x="269" y="73"/>
                  </a:cubicBezTo>
                  <a:cubicBezTo>
                    <a:pt x="267" y="73"/>
                    <a:pt x="265" y="72"/>
                    <a:pt x="263" y="70"/>
                  </a:cubicBezTo>
                  <a:cubicBezTo>
                    <a:pt x="260" y="68"/>
                    <a:pt x="271" y="71"/>
                    <a:pt x="271" y="70"/>
                  </a:cubicBezTo>
                  <a:cubicBezTo>
                    <a:pt x="270" y="68"/>
                    <a:pt x="265" y="67"/>
                    <a:pt x="263" y="66"/>
                  </a:cubicBezTo>
                  <a:cubicBezTo>
                    <a:pt x="260" y="65"/>
                    <a:pt x="260" y="66"/>
                    <a:pt x="259" y="68"/>
                  </a:cubicBezTo>
                  <a:cubicBezTo>
                    <a:pt x="259" y="69"/>
                    <a:pt x="257" y="70"/>
                    <a:pt x="256" y="69"/>
                  </a:cubicBezTo>
                  <a:cubicBezTo>
                    <a:pt x="255" y="69"/>
                    <a:pt x="258" y="65"/>
                    <a:pt x="258" y="64"/>
                  </a:cubicBezTo>
                  <a:cubicBezTo>
                    <a:pt x="258" y="63"/>
                    <a:pt x="259" y="61"/>
                    <a:pt x="260" y="60"/>
                  </a:cubicBezTo>
                  <a:cubicBezTo>
                    <a:pt x="260" y="59"/>
                    <a:pt x="260" y="57"/>
                    <a:pt x="261" y="57"/>
                  </a:cubicBezTo>
                  <a:cubicBezTo>
                    <a:pt x="262" y="57"/>
                    <a:pt x="264" y="57"/>
                    <a:pt x="265" y="56"/>
                  </a:cubicBezTo>
                  <a:cubicBezTo>
                    <a:pt x="265" y="56"/>
                    <a:pt x="270" y="51"/>
                    <a:pt x="270" y="52"/>
                  </a:cubicBezTo>
                  <a:cubicBezTo>
                    <a:pt x="270" y="52"/>
                    <a:pt x="268" y="51"/>
                    <a:pt x="268" y="51"/>
                  </a:cubicBezTo>
                  <a:cubicBezTo>
                    <a:pt x="268" y="50"/>
                    <a:pt x="268" y="49"/>
                    <a:pt x="268" y="48"/>
                  </a:cubicBezTo>
                  <a:cubicBezTo>
                    <a:pt x="268" y="46"/>
                    <a:pt x="269" y="46"/>
                    <a:pt x="271" y="46"/>
                  </a:cubicBezTo>
                  <a:cubicBezTo>
                    <a:pt x="273" y="46"/>
                    <a:pt x="281" y="43"/>
                    <a:pt x="276" y="43"/>
                  </a:cubicBezTo>
                  <a:cubicBezTo>
                    <a:pt x="273" y="43"/>
                    <a:pt x="268" y="42"/>
                    <a:pt x="266" y="44"/>
                  </a:cubicBezTo>
                  <a:cubicBezTo>
                    <a:pt x="265" y="45"/>
                    <a:pt x="265" y="47"/>
                    <a:pt x="263" y="46"/>
                  </a:cubicBezTo>
                  <a:cubicBezTo>
                    <a:pt x="261" y="45"/>
                    <a:pt x="263" y="43"/>
                    <a:pt x="264" y="42"/>
                  </a:cubicBezTo>
                  <a:cubicBezTo>
                    <a:pt x="266" y="39"/>
                    <a:pt x="270" y="41"/>
                    <a:pt x="273" y="41"/>
                  </a:cubicBezTo>
                  <a:cubicBezTo>
                    <a:pt x="277" y="41"/>
                    <a:pt x="281" y="42"/>
                    <a:pt x="283" y="38"/>
                  </a:cubicBezTo>
                  <a:cubicBezTo>
                    <a:pt x="284" y="38"/>
                    <a:pt x="280" y="37"/>
                    <a:pt x="280" y="37"/>
                  </a:cubicBezTo>
                  <a:cubicBezTo>
                    <a:pt x="278" y="36"/>
                    <a:pt x="276" y="37"/>
                    <a:pt x="274" y="37"/>
                  </a:cubicBezTo>
                  <a:cubicBezTo>
                    <a:pt x="272" y="37"/>
                    <a:pt x="271" y="36"/>
                    <a:pt x="269" y="36"/>
                  </a:cubicBezTo>
                  <a:cubicBezTo>
                    <a:pt x="268" y="36"/>
                    <a:pt x="266" y="36"/>
                    <a:pt x="265" y="36"/>
                  </a:cubicBezTo>
                  <a:cubicBezTo>
                    <a:pt x="266" y="37"/>
                    <a:pt x="269" y="36"/>
                    <a:pt x="271" y="36"/>
                  </a:cubicBezTo>
                  <a:cubicBezTo>
                    <a:pt x="274" y="36"/>
                    <a:pt x="276" y="35"/>
                    <a:pt x="279" y="35"/>
                  </a:cubicBezTo>
                  <a:cubicBezTo>
                    <a:pt x="283" y="36"/>
                    <a:pt x="285" y="34"/>
                    <a:pt x="288" y="34"/>
                  </a:cubicBezTo>
                  <a:cubicBezTo>
                    <a:pt x="289" y="34"/>
                    <a:pt x="291" y="34"/>
                    <a:pt x="291" y="33"/>
                  </a:cubicBezTo>
                  <a:cubicBezTo>
                    <a:pt x="291" y="33"/>
                    <a:pt x="289" y="31"/>
                    <a:pt x="290" y="31"/>
                  </a:cubicBezTo>
                  <a:cubicBezTo>
                    <a:pt x="295" y="30"/>
                    <a:pt x="300" y="29"/>
                    <a:pt x="304" y="26"/>
                  </a:cubicBezTo>
                  <a:cubicBezTo>
                    <a:pt x="305" y="25"/>
                    <a:pt x="301" y="24"/>
                    <a:pt x="301" y="24"/>
                  </a:cubicBezTo>
                  <a:cubicBezTo>
                    <a:pt x="298" y="23"/>
                    <a:pt x="295" y="22"/>
                    <a:pt x="293" y="22"/>
                  </a:cubicBezTo>
                  <a:cubicBezTo>
                    <a:pt x="287" y="21"/>
                    <a:pt x="282" y="20"/>
                    <a:pt x="277" y="25"/>
                  </a:cubicBezTo>
                  <a:cubicBezTo>
                    <a:pt x="275" y="28"/>
                    <a:pt x="273" y="26"/>
                    <a:pt x="269" y="26"/>
                  </a:cubicBezTo>
                  <a:cubicBezTo>
                    <a:pt x="268" y="26"/>
                    <a:pt x="264" y="29"/>
                    <a:pt x="265" y="26"/>
                  </a:cubicBezTo>
                  <a:cubicBezTo>
                    <a:pt x="265" y="24"/>
                    <a:pt x="260" y="27"/>
                    <a:pt x="259" y="28"/>
                  </a:cubicBezTo>
                  <a:cubicBezTo>
                    <a:pt x="257" y="29"/>
                    <a:pt x="255" y="30"/>
                    <a:pt x="253" y="31"/>
                  </a:cubicBezTo>
                  <a:cubicBezTo>
                    <a:pt x="252" y="31"/>
                    <a:pt x="244" y="37"/>
                    <a:pt x="244" y="37"/>
                  </a:cubicBezTo>
                  <a:cubicBezTo>
                    <a:pt x="242" y="35"/>
                    <a:pt x="264" y="22"/>
                    <a:pt x="251" y="19"/>
                  </a:cubicBezTo>
                  <a:cubicBezTo>
                    <a:pt x="246" y="19"/>
                    <a:pt x="247" y="22"/>
                    <a:pt x="243" y="24"/>
                  </a:cubicBezTo>
                  <a:cubicBezTo>
                    <a:pt x="240" y="25"/>
                    <a:pt x="238" y="25"/>
                    <a:pt x="235" y="26"/>
                  </a:cubicBezTo>
                  <a:cubicBezTo>
                    <a:pt x="234" y="26"/>
                    <a:pt x="229" y="28"/>
                    <a:pt x="228" y="28"/>
                  </a:cubicBezTo>
                  <a:cubicBezTo>
                    <a:pt x="226" y="25"/>
                    <a:pt x="233" y="24"/>
                    <a:pt x="235" y="24"/>
                  </a:cubicBezTo>
                  <a:cubicBezTo>
                    <a:pt x="235" y="23"/>
                    <a:pt x="241" y="22"/>
                    <a:pt x="238" y="21"/>
                  </a:cubicBezTo>
                  <a:cubicBezTo>
                    <a:pt x="235" y="20"/>
                    <a:pt x="232" y="20"/>
                    <a:pt x="229" y="20"/>
                  </a:cubicBezTo>
                  <a:cubicBezTo>
                    <a:pt x="221" y="20"/>
                    <a:pt x="213" y="21"/>
                    <a:pt x="205" y="23"/>
                  </a:cubicBezTo>
                  <a:cubicBezTo>
                    <a:pt x="205" y="23"/>
                    <a:pt x="202" y="25"/>
                    <a:pt x="201" y="24"/>
                  </a:cubicBezTo>
                  <a:cubicBezTo>
                    <a:pt x="201" y="22"/>
                    <a:pt x="200" y="22"/>
                    <a:pt x="202" y="22"/>
                  </a:cubicBezTo>
                  <a:cubicBezTo>
                    <a:pt x="206" y="20"/>
                    <a:pt x="210" y="19"/>
                    <a:pt x="214" y="18"/>
                  </a:cubicBezTo>
                  <a:cubicBezTo>
                    <a:pt x="221" y="17"/>
                    <a:pt x="229" y="18"/>
                    <a:pt x="237" y="18"/>
                  </a:cubicBezTo>
                  <a:cubicBezTo>
                    <a:pt x="239" y="18"/>
                    <a:pt x="241" y="18"/>
                    <a:pt x="243" y="18"/>
                  </a:cubicBezTo>
                  <a:cubicBezTo>
                    <a:pt x="247" y="16"/>
                    <a:pt x="252" y="16"/>
                    <a:pt x="256" y="14"/>
                  </a:cubicBezTo>
                  <a:cubicBezTo>
                    <a:pt x="258" y="14"/>
                    <a:pt x="259" y="13"/>
                    <a:pt x="256" y="12"/>
                  </a:cubicBezTo>
                  <a:cubicBezTo>
                    <a:pt x="254" y="11"/>
                    <a:pt x="250" y="10"/>
                    <a:pt x="248" y="11"/>
                  </a:cubicBezTo>
                  <a:cubicBezTo>
                    <a:pt x="246" y="11"/>
                    <a:pt x="246" y="10"/>
                    <a:pt x="244" y="9"/>
                  </a:cubicBezTo>
                  <a:cubicBezTo>
                    <a:pt x="242" y="9"/>
                    <a:pt x="240" y="11"/>
                    <a:pt x="238" y="11"/>
                  </a:cubicBezTo>
                  <a:cubicBezTo>
                    <a:pt x="238" y="11"/>
                    <a:pt x="240" y="8"/>
                    <a:pt x="241" y="8"/>
                  </a:cubicBezTo>
                  <a:cubicBezTo>
                    <a:pt x="242" y="6"/>
                    <a:pt x="238" y="6"/>
                    <a:pt x="237" y="6"/>
                  </a:cubicBezTo>
                  <a:cubicBezTo>
                    <a:pt x="231" y="7"/>
                    <a:pt x="226" y="7"/>
                    <a:pt x="220" y="6"/>
                  </a:cubicBezTo>
                  <a:cubicBezTo>
                    <a:pt x="215" y="6"/>
                    <a:pt x="211" y="8"/>
                    <a:pt x="206" y="8"/>
                  </a:cubicBezTo>
                  <a:cubicBezTo>
                    <a:pt x="204" y="8"/>
                    <a:pt x="201" y="8"/>
                    <a:pt x="199" y="8"/>
                  </a:cubicBezTo>
                  <a:cubicBezTo>
                    <a:pt x="197" y="9"/>
                    <a:pt x="194" y="8"/>
                    <a:pt x="193" y="9"/>
                  </a:cubicBezTo>
                  <a:cubicBezTo>
                    <a:pt x="196" y="8"/>
                    <a:pt x="199" y="8"/>
                    <a:pt x="202" y="7"/>
                  </a:cubicBezTo>
                  <a:cubicBezTo>
                    <a:pt x="207" y="7"/>
                    <a:pt x="211" y="6"/>
                    <a:pt x="215" y="6"/>
                  </a:cubicBezTo>
                  <a:cubicBezTo>
                    <a:pt x="217" y="6"/>
                    <a:pt x="237" y="6"/>
                    <a:pt x="237" y="4"/>
                  </a:cubicBezTo>
                  <a:cubicBezTo>
                    <a:pt x="236" y="4"/>
                    <a:pt x="233" y="3"/>
                    <a:pt x="232" y="2"/>
                  </a:cubicBezTo>
                  <a:cubicBezTo>
                    <a:pt x="229" y="2"/>
                    <a:pt x="227" y="2"/>
                    <a:pt x="224" y="2"/>
                  </a:cubicBezTo>
                  <a:cubicBezTo>
                    <a:pt x="220" y="2"/>
                    <a:pt x="216" y="1"/>
                    <a:pt x="213" y="0"/>
                  </a:cubicBezTo>
                  <a:cubicBezTo>
                    <a:pt x="206" y="0"/>
                    <a:pt x="200" y="0"/>
                    <a:pt x="194" y="0"/>
                  </a:cubicBezTo>
                  <a:cubicBezTo>
                    <a:pt x="191" y="1"/>
                    <a:pt x="188" y="1"/>
                    <a:pt x="185" y="1"/>
                  </a:cubicBezTo>
                  <a:cubicBezTo>
                    <a:pt x="184" y="1"/>
                    <a:pt x="183" y="3"/>
                    <a:pt x="183" y="3"/>
                  </a:cubicBezTo>
                  <a:cubicBezTo>
                    <a:pt x="181" y="3"/>
                    <a:pt x="179" y="2"/>
                    <a:pt x="177" y="2"/>
                  </a:cubicBezTo>
                  <a:cubicBezTo>
                    <a:pt x="176" y="2"/>
                    <a:pt x="175" y="3"/>
                    <a:pt x="173" y="3"/>
                  </a:cubicBezTo>
                  <a:cubicBezTo>
                    <a:pt x="171" y="3"/>
                    <a:pt x="171" y="4"/>
                    <a:pt x="173" y="4"/>
                  </a:cubicBezTo>
                  <a:cubicBezTo>
                    <a:pt x="176" y="5"/>
                    <a:pt x="179" y="5"/>
                    <a:pt x="181" y="6"/>
                  </a:cubicBezTo>
                  <a:cubicBezTo>
                    <a:pt x="180" y="5"/>
                    <a:pt x="174" y="7"/>
                    <a:pt x="173" y="8"/>
                  </a:cubicBezTo>
                  <a:cubicBezTo>
                    <a:pt x="173" y="8"/>
                    <a:pt x="170" y="8"/>
                    <a:pt x="170" y="8"/>
                  </a:cubicBezTo>
                  <a:cubicBezTo>
                    <a:pt x="170" y="8"/>
                    <a:pt x="172" y="10"/>
                    <a:pt x="172" y="10"/>
                  </a:cubicBezTo>
                  <a:cubicBezTo>
                    <a:pt x="171" y="10"/>
                    <a:pt x="169" y="9"/>
                    <a:pt x="168" y="8"/>
                  </a:cubicBezTo>
                  <a:cubicBezTo>
                    <a:pt x="167" y="7"/>
                    <a:pt x="164" y="8"/>
                    <a:pt x="163" y="8"/>
                  </a:cubicBezTo>
                  <a:cubicBezTo>
                    <a:pt x="160" y="7"/>
                    <a:pt x="157" y="6"/>
                    <a:pt x="154" y="5"/>
                  </a:cubicBezTo>
                  <a:cubicBezTo>
                    <a:pt x="152" y="4"/>
                    <a:pt x="150" y="6"/>
                    <a:pt x="147" y="6"/>
                  </a:cubicBezTo>
                  <a:cubicBezTo>
                    <a:pt x="146" y="6"/>
                    <a:pt x="140" y="5"/>
                    <a:pt x="140" y="7"/>
                  </a:cubicBezTo>
                  <a:cubicBezTo>
                    <a:pt x="139" y="7"/>
                    <a:pt x="153" y="9"/>
                    <a:pt x="155" y="10"/>
                  </a:cubicBezTo>
                  <a:cubicBezTo>
                    <a:pt x="158" y="10"/>
                    <a:pt x="161" y="10"/>
                    <a:pt x="163" y="11"/>
                  </a:cubicBezTo>
                  <a:cubicBezTo>
                    <a:pt x="164" y="11"/>
                    <a:pt x="165" y="11"/>
                    <a:pt x="166" y="12"/>
                  </a:cubicBezTo>
                  <a:cubicBezTo>
                    <a:pt x="166" y="12"/>
                    <a:pt x="166" y="15"/>
                    <a:pt x="166" y="15"/>
                  </a:cubicBezTo>
                  <a:cubicBezTo>
                    <a:pt x="166" y="16"/>
                    <a:pt x="165" y="14"/>
                    <a:pt x="165" y="13"/>
                  </a:cubicBezTo>
                  <a:cubicBezTo>
                    <a:pt x="164" y="12"/>
                    <a:pt x="161" y="12"/>
                    <a:pt x="160" y="11"/>
                  </a:cubicBezTo>
                  <a:cubicBezTo>
                    <a:pt x="160" y="11"/>
                    <a:pt x="157" y="11"/>
                    <a:pt x="157" y="11"/>
                  </a:cubicBezTo>
                  <a:cubicBezTo>
                    <a:pt x="157" y="12"/>
                    <a:pt x="158" y="14"/>
                    <a:pt x="158" y="14"/>
                  </a:cubicBezTo>
                  <a:cubicBezTo>
                    <a:pt x="156" y="14"/>
                    <a:pt x="155" y="11"/>
                    <a:pt x="154" y="11"/>
                  </a:cubicBezTo>
                  <a:cubicBezTo>
                    <a:pt x="152" y="11"/>
                    <a:pt x="150" y="11"/>
                    <a:pt x="148" y="10"/>
                  </a:cubicBezTo>
                  <a:cubicBezTo>
                    <a:pt x="147" y="10"/>
                    <a:pt x="139" y="10"/>
                    <a:pt x="139" y="10"/>
                  </a:cubicBezTo>
                  <a:cubicBezTo>
                    <a:pt x="138" y="12"/>
                    <a:pt x="151" y="17"/>
                    <a:pt x="151" y="17"/>
                  </a:cubicBezTo>
                  <a:cubicBezTo>
                    <a:pt x="151" y="18"/>
                    <a:pt x="146" y="17"/>
                    <a:pt x="146" y="17"/>
                  </a:cubicBezTo>
                  <a:cubicBezTo>
                    <a:pt x="143" y="17"/>
                    <a:pt x="142" y="16"/>
                    <a:pt x="143" y="19"/>
                  </a:cubicBezTo>
                  <a:cubicBezTo>
                    <a:pt x="142" y="19"/>
                    <a:pt x="141" y="18"/>
                    <a:pt x="140" y="17"/>
                  </a:cubicBezTo>
                  <a:cubicBezTo>
                    <a:pt x="140" y="16"/>
                    <a:pt x="142" y="17"/>
                    <a:pt x="143" y="16"/>
                  </a:cubicBezTo>
                  <a:cubicBezTo>
                    <a:pt x="143" y="16"/>
                    <a:pt x="141" y="14"/>
                    <a:pt x="140" y="14"/>
                  </a:cubicBezTo>
                  <a:cubicBezTo>
                    <a:pt x="138" y="13"/>
                    <a:pt x="136" y="12"/>
                    <a:pt x="133" y="12"/>
                  </a:cubicBezTo>
                  <a:cubicBezTo>
                    <a:pt x="132" y="12"/>
                    <a:pt x="130" y="11"/>
                    <a:pt x="129" y="12"/>
                  </a:cubicBezTo>
                  <a:cubicBezTo>
                    <a:pt x="128" y="12"/>
                    <a:pt x="131" y="15"/>
                    <a:pt x="131" y="15"/>
                  </a:cubicBezTo>
                  <a:cubicBezTo>
                    <a:pt x="134" y="17"/>
                    <a:pt x="138" y="17"/>
                    <a:pt x="142" y="20"/>
                  </a:cubicBezTo>
                  <a:cubicBezTo>
                    <a:pt x="143" y="20"/>
                    <a:pt x="144" y="21"/>
                    <a:pt x="143" y="22"/>
                  </a:cubicBezTo>
                  <a:cubicBezTo>
                    <a:pt x="141" y="24"/>
                    <a:pt x="139" y="22"/>
                    <a:pt x="137" y="21"/>
                  </a:cubicBezTo>
                  <a:cubicBezTo>
                    <a:pt x="132" y="18"/>
                    <a:pt x="126" y="16"/>
                    <a:pt x="120" y="15"/>
                  </a:cubicBezTo>
                  <a:cubicBezTo>
                    <a:pt x="117" y="14"/>
                    <a:pt x="114" y="13"/>
                    <a:pt x="111" y="14"/>
                  </a:cubicBezTo>
                  <a:cubicBezTo>
                    <a:pt x="110" y="14"/>
                    <a:pt x="113" y="17"/>
                    <a:pt x="113" y="18"/>
                  </a:cubicBezTo>
                  <a:cubicBezTo>
                    <a:pt x="113" y="18"/>
                    <a:pt x="117" y="21"/>
                    <a:pt x="117" y="21"/>
                  </a:cubicBezTo>
                  <a:cubicBezTo>
                    <a:pt x="117" y="22"/>
                    <a:pt x="111" y="21"/>
                    <a:pt x="111" y="21"/>
                  </a:cubicBezTo>
                  <a:cubicBezTo>
                    <a:pt x="111" y="23"/>
                    <a:pt x="115" y="22"/>
                    <a:pt x="115" y="24"/>
                  </a:cubicBezTo>
                  <a:cubicBezTo>
                    <a:pt x="115" y="24"/>
                    <a:pt x="111" y="23"/>
                    <a:pt x="110" y="22"/>
                  </a:cubicBezTo>
                  <a:cubicBezTo>
                    <a:pt x="108" y="21"/>
                    <a:pt x="106" y="21"/>
                    <a:pt x="103" y="20"/>
                  </a:cubicBezTo>
                  <a:cubicBezTo>
                    <a:pt x="101" y="19"/>
                    <a:pt x="101" y="20"/>
                    <a:pt x="101" y="22"/>
                  </a:cubicBezTo>
                  <a:cubicBezTo>
                    <a:pt x="100" y="23"/>
                    <a:pt x="99" y="23"/>
                    <a:pt x="98" y="23"/>
                  </a:cubicBezTo>
                  <a:cubicBezTo>
                    <a:pt x="98" y="24"/>
                    <a:pt x="98" y="26"/>
                    <a:pt x="97" y="26"/>
                  </a:cubicBezTo>
                  <a:cubicBezTo>
                    <a:pt x="97" y="27"/>
                    <a:pt x="97" y="24"/>
                    <a:pt x="97" y="23"/>
                  </a:cubicBezTo>
                  <a:cubicBezTo>
                    <a:pt x="97" y="22"/>
                    <a:pt x="98" y="21"/>
                    <a:pt x="98" y="20"/>
                  </a:cubicBezTo>
                  <a:cubicBezTo>
                    <a:pt x="97" y="16"/>
                    <a:pt x="93" y="16"/>
                    <a:pt x="90" y="16"/>
                  </a:cubicBezTo>
                  <a:cubicBezTo>
                    <a:pt x="86" y="17"/>
                    <a:pt x="82" y="18"/>
                    <a:pt x="78" y="18"/>
                  </a:cubicBezTo>
                  <a:cubicBezTo>
                    <a:pt x="77" y="19"/>
                    <a:pt x="75" y="19"/>
                    <a:pt x="74" y="19"/>
                  </a:cubicBezTo>
                  <a:cubicBezTo>
                    <a:pt x="74" y="19"/>
                    <a:pt x="69" y="20"/>
                    <a:pt x="69" y="20"/>
                  </a:cubicBezTo>
                  <a:cubicBezTo>
                    <a:pt x="70" y="21"/>
                    <a:pt x="72" y="21"/>
                    <a:pt x="73" y="21"/>
                  </a:cubicBezTo>
                  <a:cubicBezTo>
                    <a:pt x="74" y="22"/>
                    <a:pt x="75" y="23"/>
                    <a:pt x="77" y="24"/>
                  </a:cubicBezTo>
                  <a:cubicBezTo>
                    <a:pt x="77" y="24"/>
                    <a:pt x="81" y="27"/>
                    <a:pt x="81" y="27"/>
                  </a:cubicBezTo>
                  <a:cubicBezTo>
                    <a:pt x="80" y="27"/>
                    <a:pt x="76" y="25"/>
                    <a:pt x="75" y="25"/>
                  </a:cubicBezTo>
                  <a:cubicBezTo>
                    <a:pt x="73" y="24"/>
                    <a:pt x="72" y="22"/>
                    <a:pt x="70" y="22"/>
                  </a:cubicBezTo>
                  <a:cubicBezTo>
                    <a:pt x="67" y="21"/>
                    <a:pt x="64" y="22"/>
                    <a:pt x="61" y="22"/>
                  </a:cubicBezTo>
                  <a:cubicBezTo>
                    <a:pt x="58" y="23"/>
                    <a:pt x="58" y="22"/>
                    <a:pt x="60" y="25"/>
                  </a:cubicBezTo>
                  <a:cubicBezTo>
                    <a:pt x="60" y="26"/>
                    <a:pt x="60" y="29"/>
                    <a:pt x="60" y="30"/>
                  </a:cubicBezTo>
                  <a:cubicBezTo>
                    <a:pt x="60" y="32"/>
                    <a:pt x="56" y="30"/>
                    <a:pt x="55" y="30"/>
                  </a:cubicBezTo>
                  <a:cubicBezTo>
                    <a:pt x="54" y="30"/>
                    <a:pt x="51" y="28"/>
                    <a:pt x="50" y="30"/>
                  </a:cubicBezTo>
                  <a:cubicBezTo>
                    <a:pt x="49" y="31"/>
                    <a:pt x="50" y="34"/>
                    <a:pt x="50" y="34"/>
                  </a:cubicBezTo>
                  <a:cubicBezTo>
                    <a:pt x="49" y="35"/>
                    <a:pt x="48" y="33"/>
                    <a:pt x="47" y="32"/>
                  </a:cubicBezTo>
                  <a:cubicBezTo>
                    <a:pt x="45" y="31"/>
                    <a:pt x="43" y="31"/>
                    <a:pt x="42" y="32"/>
                  </a:cubicBezTo>
                  <a:cubicBezTo>
                    <a:pt x="39" y="34"/>
                    <a:pt x="36" y="36"/>
                    <a:pt x="32" y="37"/>
                  </a:cubicBezTo>
                  <a:cubicBezTo>
                    <a:pt x="31" y="38"/>
                    <a:pt x="34" y="37"/>
                    <a:pt x="32" y="37"/>
                  </a:cubicBezTo>
                  <a:close/>
                </a:path>
              </a:pathLst>
            </a:custGeom>
            <a:grpFill/>
            <a:ln w="4763" cap="flat">
              <a:solidFill>
                <a:schemeClr val="bg2"/>
              </a:solidFill>
              <a:prstDash val="solid"/>
              <a:round/>
              <a:headEnd/>
              <a:tailEnd/>
            </a:ln>
          </p:spPr>
          <p:txBody>
            <a:bodyPr vert="horz" wrap="square" lIns="91440" tIns="45720" rIns="91440" bIns="45720" numCol="1" anchor="t" anchorCtr="0" compatLnSpc="1">
              <a:prstTxWarp prst="textNoShape">
                <a:avLst/>
              </a:prstTxWarp>
            </a:bodyPr>
            <a:lstStyle/>
            <a:p>
              <a:endParaRPr lang="id-ID"/>
            </a:p>
          </p:txBody>
        </p:sp>
      </p:grpSp>
      <p:sp>
        <p:nvSpPr>
          <p:cNvPr id="291" name="Freeform 5"/>
          <p:cNvSpPr>
            <a:spLocks noEditPoints="1"/>
          </p:cNvSpPr>
          <p:nvPr/>
        </p:nvSpPr>
        <p:spPr bwMode="auto">
          <a:xfrm>
            <a:off x="1447738" y="1709172"/>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2" name="Freeform 5"/>
          <p:cNvSpPr>
            <a:spLocks noEditPoints="1"/>
          </p:cNvSpPr>
          <p:nvPr/>
        </p:nvSpPr>
        <p:spPr bwMode="auto">
          <a:xfrm>
            <a:off x="2552804" y="2751557"/>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3" name="Freeform 5"/>
          <p:cNvSpPr>
            <a:spLocks noEditPoints="1"/>
          </p:cNvSpPr>
          <p:nvPr/>
        </p:nvSpPr>
        <p:spPr bwMode="auto">
          <a:xfrm>
            <a:off x="3505517" y="1186974"/>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94" name="Freeform 5"/>
          <p:cNvSpPr>
            <a:spLocks noEditPoints="1"/>
          </p:cNvSpPr>
          <p:nvPr/>
        </p:nvSpPr>
        <p:spPr bwMode="auto">
          <a:xfrm>
            <a:off x="6311596" y="3003154"/>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12" name="TextBox 311"/>
          <p:cNvSpPr txBox="1"/>
          <p:nvPr/>
        </p:nvSpPr>
        <p:spPr>
          <a:xfrm>
            <a:off x="7938285" y="2075243"/>
            <a:ext cx="3992458" cy="1384995"/>
          </a:xfrm>
          <a:prstGeom prst="rect">
            <a:avLst/>
          </a:prstGeom>
          <a:noFill/>
        </p:spPr>
        <p:txBody>
          <a:bodyPr wrap="square" rtlCol="0">
            <a:spAutoFit/>
          </a:bodyPr>
          <a:lstStyle/>
          <a:p>
            <a:pPr algn="just">
              <a:lnSpc>
                <a:spcPct val="150000"/>
              </a:lnSpc>
            </a:pPr>
            <a:r>
              <a:rPr lang="id-ID" sz="1400" dirty="0">
                <a:solidFill>
                  <a:schemeClr val="bg2"/>
                </a:solidFill>
              </a:rPr>
              <a:t>Suitable for all categories business and personal presentation, eaque ipsa quae ab illo inventore veritatis et quasi architecto beatae vitae dicta sunt</a:t>
            </a:r>
            <a:r>
              <a:rPr lang="en-US" sz="1400" dirty="0">
                <a:solidFill>
                  <a:schemeClr val="bg2"/>
                </a:solidFill>
              </a:rPr>
              <a:t>.</a:t>
            </a:r>
          </a:p>
        </p:txBody>
      </p:sp>
      <p:sp>
        <p:nvSpPr>
          <p:cNvPr id="313" name="TextBox 312"/>
          <p:cNvSpPr txBox="1"/>
          <p:nvPr/>
        </p:nvSpPr>
        <p:spPr>
          <a:xfrm>
            <a:off x="7938284" y="782606"/>
            <a:ext cx="3813437" cy="646331"/>
          </a:xfrm>
          <a:prstGeom prst="rect">
            <a:avLst/>
          </a:prstGeom>
          <a:noFill/>
        </p:spPr>
        <p:txBody>
          <a:bodyPr wrap="square" rtlCol="0">
            <a:spAutoFit/>
          </a:bodyPr>
          <a:lstStyle/>
          <a:p>
            <a:pPr algn="just">
              <a:lnSpc>
                <a:spcPct val="150000"/>
              </a:lnSpc>
            </a:pPr>
            <a:r>
              <a:rPr lang="en-US" sz="2400" dirty="0">
                <a:solidFill>
                  <a:schemeClr val="bg2"/>
                </a:solidFill>
                <a:latin typeface="+mj-lt"/>
              </a:rPr>
              <a:t>World Map</a:t>
            </a:r>
          </a:p>
        </p:txBody>
      </p:sp>
      <p:sp>
        <p:nvSpPr>
          <p:cNvPr id="314" name="TextBox 313"/>
          <p:cNvSpPr txBox="1"/>
          <p:nvPr/>
        </p:nvSpPr>
        <p:spPr>
          <a:xfrm>
            <a:off x="7938284" y="1316816"/>
            <a:ext cx="1467068" cy="830997"/>
          </a:xfrm>
          <a:prstGeom prst="rect">
            <a:avLst/>
          </a:prstGeom>
          <a:noFill/>
        </p:spPr>
        <p:txBody>
          <a:bodyPr wrap="none" rtlCol="0">
            <a:spAutoFit/>
          </a:bodyPr>
          <a:lstStyle/>
          <a:p>
            <a:r>
              <a:rPr lang="en-US" sz="4800" b="1" dirty="0">
                <a:solidFill>
                  <a:schemeClr val="accent1"/>
                </a:solidFill>
                <a:ea typeface="Roboto Slab" pitchFamily="2" charset="0"/>
              </a:rPr>
              <a:t>$2M</a:t>
            </a:r>
          </a:p>
        </p:txBody>
      </p:sp>
      <p:sp>
        <p:nvSpPr>
          <p:cNvPr id="315" name="TextBox 314"/>
          <p:cNvSpPr txBox="1"/>
          <p:nvPr/>
        </p:nvSpPr>
        <p:spPr>
          <a:xfrm>
            <a:off x="9514097" y="1316816"/>
            <a:ext cx="2416646" cy="738664"/>
          </a:xfrm>
          <a:prstGeom prst="rect">
            <a:avLst/>
          </a:prstGeom>
          <a:noFill/>
        </p:spPr>
        <p:txBody>
          <a:bodyPr wrap="square" rtlCol="0">
            <a:spAutoFit/>
          </a:bodyPr>
          <a:lstStyle/>
          <a:p>
            <a:pPr algn="just">
              <a:lnSpc>
                <a:spcPct val="150000"/>
              </a:lnSpc>
            </a:pPr>
            <a:r>
              <a:rPr lang="id-ID" sz="1400" dirty="0">
                <a:solidFill>
                  <a:schemeClr val="bg2"/>
                </a:solidFill>
              </a:rPr>
              <a:t>Suitable for all categories business and personal</a:t>
            </a:r>
            <a:r>
              <a:rPr lang="en-US" sz="1400" dirty="0">
                <a:solidFill>
                  <a:schemeClr val="bg2"/>
                </a:solidFill>
              </a:rPr>
              <a:t>.</a:t>
            </a:r>
          </a:p>
        </p:txBody>
      </p:sp>
      <p:sp>
        <p:nvSpPr>
          <p:cNvPr id="317" name="TextBox 23"/>
          <p:cNvSpPr txBox="1"/>
          <p:nvPr/>
        </p:nvSpPr>
        <p:spPr>
          <a:xfrm>
            <a:off x="601280"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22" name="Group 321"/>
          <p:cNvGrpSpPr/>
          <p:nvPr/>
        </p:nvGrpSpPr>
        <p:grpSpPr>
          <a:xfrm>
            <a:off x="856958" y="4488900"/>
            <a:ext cx="1576206" cy="1481069"/>
            <a:chOff x="305632" y="4627957"/>
            <a:chExt cx="1741655" cy="1636532"/>
          </a:xfrm>
        </p:grpSpPr>
        <p:graphicFrame>
          <p:nvGraphicFramePr>
            <p:cNvPr id="320" name="Chart 319"/>
            <p:cNvGraphicFramePr/>
            <p:nvPr>
              <p:extLst>
                <p:ext uri="{D42A27DB-BD31-4B8C-83A1-F6EECF244321}">
                  <p14:modId xmlns:p14="http://schemas.microsoft.com/office/powerpoint/2010/main" val="245370596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2"/>
            </a:graphicData>
          </a:graphic>
        </p:graphicFrame>
        <p:sp useBgFill="1">
          <p:nvSpPr>
            <p:cNvPr id="321" name="Oval 32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4" name="TextBox 23"/>
          <p:cNvSpPr txBox="1"/>
          <p:nvPr/>
        </p:nvSpPr>
        <p:spPr>
          <a:xfrm>
            <a:off x="2827291"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25" name="Group 324"/>
          <p:cNvGrpSpPr/>
          <p:nvPr/>
        </p:nvGrpSpPr>
        <p:grpSpPr>
          <a:xfrm>
            <a:off x="3082969" y="4488900"/>
            <a:ext cx="1576206" cy="1481069"/>
            <a:chOff x="305632" y="4627957"/>
            <a:chExt cx="1741655" cy="1636532"/>
          </a:xfrm>
        </p:grpSpPr>
        <p:graphicFrame>
          <p:nvGraphicFramePr>
            <p:cNvPr id="326" name="Chart 325"/>
            <p:cNvGraphicFramePr/>
            <p:nvPr>
              <p:extLst>
                <p:ext uri="{D42A27DB-BD31-4B8C-83A1-F6EECF244321}">
                  <p14:modId xmlns:p14="http://schemas.microsoft.com/office/powerpoint/2010/main" val="229886406"/>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3"/>
            </a:graphicData>
          </a:graphic>
        </p:graphicFrame>
        <p:sp useBgFill="1">
          <p:nvSpPr>
            <p:cNvPr id="327" name="Oval 326"/>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8" name="TextBox 23"/>
          <p:cNvSpPr txBox="1"/>
          <p:nvPr/>
        </p:nvSpPr>
        <p:spPr>
          <a:xfrm>
            <a:off x="5050902"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39" name="Group 338"/>
          <p:cNvGrpSpPr/>
          <p:nvPr/>
        </p:nvGrpSpPr>
        <p:grpSpPr>
          <a:xfrm>
            <a:off x="5306580" y="4488900"/>
            <a:ext cx="1576206" cy="1481069"/>
            <a:chOff x="305632" y="4627957"/>
            <a:chExt cx="1741655" cy="1636532"/>
          </a:xfrm>
        </p:grpSpPr>
        <p:graphicFrame>
          <p:nvGraphicFramePr>
            <p:cNvPr id="340" name="Chart 339"/>
            <p:cNvGraphicFramePr/>
            <p:nvPr>
              <p:extLst>
                <p:ext uri="{D42A27DB-BD31-4B8C-83A1-F6EECF244321}">
                  <p14:modId xmlns:p14="http://schemas.microsoft.com/office/powerpoint/2010/main" val="3614952753"/>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4"/>
            </a:graphicData>
          </a:graphic>
        </p:graphicFrame>
        <p:sp useBgFill="1">
          <p:nvSpPr>
            <p:cNvPr id="341" name="Oval 340"/>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2" name="TextBox 23"/>
          <p:cNvSpPr txBox="1"/>
          <p:nvPr/>
        </p:nvSpPr>
        <p:spPr>
          <a:xfrm>
            <a:off x="7283263"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43" name="Group 342"/>
          <p:cNvGrpSpPr/>
          <p:nvPr/>
        </p:nvGrpSpPr>
        <p:grpSpPr>
          <a:xfrm>
            <a:off x="7538941" y="4488900"/>
            <a:ext cx="1576206" cy="1481069"/>
            <a:chOff x="305632" y="4627957"/>
            <a:chExt cx="1741655" cy="1636532"/>
          </a:xfrm>
        </p:grpSpPr>
        <p:graphicFrame>
          <p:nvGraphicFramePr>
            <p:cNvPr id="344" name="Chart 343"/>
            <p:cNvGraphicFramePr/>
            <p:nvPr>
              <p:extLst>
                <p:ext uri="{D42A27DB-BD31-4B8C-83A1-F6EECF244321}">
                  <p14:modId xmlns:p14="http://schemas.microsoft.com/office/powerpoint/2010/main" val="994808162"/>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5"/>
            </a:graphicData>
          </a:graphic>
        </p:graphicFrame>
        <p:sp useBgFill="1">
          <p:nvSpPr>
            <p:cNvPr id="345" name="Oval 344"/>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6" name="TextBox 23"/>
          <p:cNvSpPr txBox="1"/>
          <p:nvPr/>
        </p:nvSpPr>
        <p:spPr>
          <a:xfrm>
            <a:off x="9503158" y="5954356"/>
            <a:ext cx="2087563" cy="307777"/>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a:latin typeface="+mj-lt"/>
              </a:rPr>
              <a:t>Description</a:t>
            </a:r>
            <a:endParaRPr lang="id-ID" sz="1400" b="1" dirty="0">
              <a:latin typeface="+mj-lt"/>
            </a:endParaRPr>
          </a:p>
        </p:txBody>
      </p:sp>
      <p:grpSp>
        <p:nvGrpSpPr>
          <p:cNvPr id="357" name="Group 356"/>
          <p:cNvGrpSpPr/>
          <p:nvPr/>
        </p:nvGrpSpPr>
        <p:grpSpPr>
          <a:xfrm>
            <a:off x="9758836" y="4488900"/>
            <a:ext cx="1576206" cy="1481069"/>
            <a:chOff x="305632" y="4627957"/>
            <a:chExt cx="1741655" cy="1636532"/>
          </a:xfrm>
        </p:grpSpPr>
        <p:graphicFrame>
          <p:nvGraphicFramePr>
            <p:cNvPr id="358" name="Chart 357"/>
            <p:cNvGraphicFramePr/>
            <p:nvPr>
              <p:extLst>
                <p:ext uri="{D42A27DB-BD31-4B8C-83A1-F6EECF244321}">
                  <p14:modId xmlns:p14="http://schemas.microsoft.com/office/powerpoint/2010/main" val="1606642475"/>
                </p:ext>
              </p:extLst>
            </p:nvPr>
          </p:nvGraphicFramePr>
          <p:xfrm>
            <a:off x="305632" y="4627957"/>
            <a:ext cx="1741655" cy="1636532"/>
          </p:xfrm>
          <a:graphic>
            <a:graphicData uri="http://schemas.openxmlformats.org/drawingml/2006/chart">
              <c:chart xmlns:c="http://schemas.openxmlformats.org/drawingml/2006/chart" xmlns:r="http://schemas.openxmlformats.org/officeDocument/2006/relationships" r:id="rId6"/>
            </a:graphicData>
          </a:graphic>
        </p:graphicFrame>
        <p:sp useBgFill="1">
          <p:nvSpPr>
            <p:cNvPr id="359" name="Oval 358"/>
            <p:cNvSpPr/>
            <p:nvPr/>
          </p:nvSpPr>
          <p:spPr>
            <a:xfrm>
              <a:off x="672963" y="4942727"/>
              <a:ext cx="1006992" cy="10069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6" name="TextBox 315"/>
          <p:cNvSpPr txBox="1"/>
          <p:nvPr/>
        </p:nvSpPr>
        <p:spPr>
          <a:xfrm>
            <a:off x="1237738" y="4998602"/>
            <a:ext cx="814647" cy="461665"/>
          </a:xfrm>
          <a:prstGeom prst="rect">
            <a:avLst/>
          </a:prstGeom>
          <a:noFill/>
        </p:spPr>
        <p:txBody>
          <a:bodyPr wrap="none" rtlCol="0">
            <a:spAutoFit/>
          </a:bodyPr>
          <a:lstStyle/>
          <a:p>
            <a:pPr algn="ctr"/>
            <a:r>
              <a:rPr lang="en-US" sz="2400" b="1" dirty="0">
                <a:ea typeface="Roboto Slab" pitchFamily="2" charset="0"/>
              </a:rPr>
              <a:t>80%</a:t>
            </a:r>
          </a:p>
        </p:txBody>
      </p:sp>
      <p:sp>
        <p:nvSpPr>
          <p:cNvPr id="318" name="TextBox 317"/>
          <p:cNvSpPr txBox="1"/>
          <p:nvPr/>
        </p:nvSpPr>
        <p:spPr>
          <a:xfrm>
            <a:off x="3463749" y="4998602"/>
            <a:ext cx="814647" cy="461665"/>
          </a:xfrm>
          <a:prstGeom prst="rect">
            <a:avLst/>
          </a:prstGeom>
          <a:noFill/>
        </p:spPr>
        <p:txBody>
          <a:bodyPr wrap="none" rtlCol="0">
            <a:spAutoFit/>
          </a:bodyPr>
          <a:lstStyle/>
          <a:p>
            <a:pPr algn="ctr"/>
            <a:r>
              <a:rPr lang="en-US" sz="2400" b="1" dirty="0">
                <a:ea typeface="Roboto Slab" pitchFamily="2" charset="0"/>
              </a:rPr>
              <a:t>70%</a:t>
            </a:r>
          </a:p>
        </p:txBody>
      </p:sp>
      <p:sp>
        <p:nvSpPr>
          <p:cNvPr id="319" name="TextBox 318"/>
          <p:cNvSpPr txBox="1"/>
          <p:nvPr/>
        </p:nvSpPr>
        <p:spPr>
          <a:xfrm>
            <a:off x="5687360" y="4998602"/>
            <a:ext cx="814647" cy="461665"/>
          </a:xfrm>
          <a:prstGeom prst="rect">
            <a:avLst/>
          </a:prstGeom>
          <a:noFill/>
        </p:spPr>
        <p:txBody>
          <a:bodyPr wrap="none" rtlCol="0">
            <a:spAutoFit/>
          </a:bodyPr>
          <a:lstStyle/>
          <a:p>
            <a:pPr algn="ctr"/>
            <a:r>
              <a:rPr lang="en-US" sz="2400" b="1" dirty="0">
                <a:ea typeface="Roboto Slab" pitchFamily="2" charset="0"/>
              </a:rPr>
              <a:t>60%</a:t>
            </a:r>
          </a:p>
        </p:txBody>
      </p:sp>
      <p:sp>
        <p:nvSpPr>
          <p:cNvPr id="323" name="TextBox 322"/>
          <p:cNvSpPr txBox="1"/>
          <p:nvPr/>
        </p:nvSpPr>
        <p:spPr>
          <a:xfrm>
            <a:off x="7919721" y="4998602"/>
            <a:ext cx="814647" cy="461665"/>
          </a:xfrm>
          <a:prstGeom prst="rect">
            <a:avLst/>
          </a:prstGeom>
          <a:noFill/>
        </p:spPr>
        <p:txBody>
          <a:bodyPr wrap="none" rtlCol="0">
            <a:spAutoFit/>
          </a:bodyPr>
          <a:lstStyle/>
          <a:p>
            <a:pPr algn="ctr"/>
            <a:r>
              <a:rPr lang="en-US" sz="2400" b="1" dirty="0">
                <a:ea typeface="Roboto Slab" pitchFamily="2" charset="0"/>
              </a:rPr>
              <a:t>30%</a:t>
            </a:r>
          </a:p>
        </p:txBody>
      </p:sp>
      <p:sp>
        <p:nvSpPr>
          <p:cNvPr id="328" name="TextBox 327"/>
          <p:cNvSpPr txBox="1"/>
          <p:nvPr/>
        </p:nvSpPr>
        <p:spPr>
          <a:xfrm>
            <a:off x="10139616" y="4998602"/>
            <a:ext cx="814647" cy="461665"/>
          </a:xfrm>
          <a:prstGeom prst="rect">
            <a:avLst/>
          </a:prstGeom>
          <a:noFill/>
        </p:spPr>
        <p:txBody>
          <a:bodyPr wrap="none" rtlCol="0">
            <a:spAutoFit/>
          </a:bodyPr>
          <a:lstStyle/>
          <a:p>
            <a:pPr algn="ctr"/>
            <a:r>
              <a:rPr lang="en-US" sz="2400" b="1" dirty="0">
                <a:ea typeface="Roboto Slab" pitchFamily="2" charset="0"/>
              </a:rPr>
              <a:t>90%</a:t>
            </a:r>
          </a:p>
        </p:txBody>
      </p:sp>
      <p:sp>
        <p:nvSpPr>
          <p:cNvPr id="329" name="Freeform 5"/>
          <p:cNvSpPr>
            <a:spLocks noEditPoints="1"/>
          </p:cNvSpPr>
          <p:nvPr/>
        </p:nvSpPr>
        <p:spPr bwMode="auto">
          <a:xfrm>
            <a:off x="5903586" y="1843935"/>
            <a:ext cx="283426" cy="386218"/>
          </a:xfrm>
          <a:custGeom>
            <a:avLst/>
            <a:gdLst>
              <a:gd name="T0" fmla="*/ 85 w 171"/>
              <a:gd name="T1" fmla="*/ 0 h 234"/>
              <a:gd name="T2" fmla="*/ 0 w 171"/>
              <a:gd name="T3" fmla="*/ 86 h 234"/>
              <a:gd name="T4" fmla="*/ 85 w 171"/>
              <a:gd name="T5" fmla="*/ 234 h 234"/>
              <a:gd name="T6" fmla="*/ 171 w 171"/>
              <a:gd name="T7" fmla="*/ 86 h 234"/>
              <a:gd name="T8" fmla="*/ 85 w 171"/>
              <a:gd name="T9" fmla="*/ 0 h 234"/>
              <a:gd name="T10" fmla="*/ 85 w 171"/>
              <a:gd name="T11" fmla="*/ 124 h 234"/>
              <a:gd name="T12" fmla="*/ 44 w 171"/>
              <a:gd name="T13" fmla="*/ 83 h 234"/>
              <a:gd name="T14" fmla="*/ 85 w 171"/>
              <a:gd name="T15" fmla="*/ 42 h 234"/>
              <a:gd name="T16" fmla="*/ 127 w 171"/>
              <a:gd name="T17" fmla="*/ 83 h 234"/>
              <a:gd name="T18" fmla="*/ 85 w 171"/>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1" h="234">
                <a:moveTo>
                  <a:pt x="85" y="0"/>
                </a:moveTo>
                <a:cubicBezTo>
                  <a:pt x="38" y="0"/>
                  <a:pt x="0" y="39"/>
                  <a:pt x="0" y="86"/>
                </a:cubicBezTo>
                <a:cubicBezTo>
                  <a:pt x="0" y="133"/>
                  <a:pt x="85" y="234"/>
                  <a:pt x="85" y="234"/>
                </a:cubicBezTo>
                <a:cubicBezTo>
                  <a:pt x="85" y="234"/>
                  <a:pt x="171" y="133"/>
                  <a:pt x="171" y="86"/>
                </a:cubicBezTo>
                <a:cubicBezTo>
                  <a:pt x="171" y="39"/>
                  <a:pt x="133" y="0"/>
                  <a:pt x="85" y="0"/>
                </a:cubicBezTo>
                <a:close/>
                <a:moveTo>
                  <a:pt x="85" y="124"/>
                </a:moveTo>
                <a:cubicBezTo>
                  <a:pt x="63" y="124"/>
                  <a:pt x="44" y="106"/>
                  <a:pt x="44" y="83"/>
                </a:cubicBezTo>
                <a:cubicBezTo>
                  <a:pt x="44" y="60"/>
                  <a:pt x="63" y="42"/>
                  <a:pt x="85" y="42"/>
                </a:cubicBezTo>
                <a:cubicBezTo>
                  <a:pt x="108" y="42"/>
                  <a:pt x="127" y="60"/>
                  <a:pt x="127" y="83"/>
                </a:cubicBezTo>
                <a:cubicBezTo>
                  <a:pt x="127" y="106"/>
                  <a:pt x="108" y="124"/>
                  <a:pt x="85" y="12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821671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88"/>
                                        </p:tgtEl>
                                        <p:attrNameLst>
                                          <p:attrName>style.visibility</p:attrName>
                                        </p:attrNameLst>
                                      </p:cBhvr>
                                      <p:to>
                                        <p:strVal val="visible"/>
                                      </p:to>
                                    </p:set>
                                    <p:animEffect transition="in" filter="fade">
                                      <p:cBhvr>
                                        <p:cTn id="7" dur="500"/>
                                        <p:tgtEl>
                                          <p:spTgt spid="28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47" presetClass="entr" presetSubtype="0" fill="hold" grpId="0" nodeType="withEffect">
                                  <p:stCondLst>
                                    <p:cond delay="500"/>
                                  </p:stCondLst>
                                  <p:childTnLst>
                                    <p:set>
                                      <p:cBhvr>
                                        <p:cTn id="13" dur="1" fill="hold">
                                          <p:stCondLst>
                                            <p:cond delay="0"/>
                                          </p:stCondLst>
                                        </p:cTn>
                                        <p:tgtEl>
                                          <p:spTgt spid="291"/>
                                        </p:tgtEl>
                                        <p:attrNameLst>
                                          <p:attrName>style.visibility</p:attrName>
                                        </p:attrNameLst>
                                      </p:cBhvr>
                                      <p:to>
                                        <p:strVal val="visible"/>
                                      </p:to>
                                    </p:set>
                                    <p:animEffect transition="in" filter="fade">
                                      <p:cBhvr>
                                        <p:cTn id="14" dur="500"/>
                                        <p:tgtEl>
                                          <p:spTgt spid="291"/>
                                        </p:tgtEl>
                                      </p:cBhvr>
                                    </p:animEffect>
                                    <p:anim calcmode="lin" valueType="num">
                                      <p:cBhvr>
                                        <p:cTn id="15" dur="500" fill="hold"/>
                                        <p:tgtEl>
                                          <p:spTgt spid="291"/>
                                        </p:tgtEl>
                                        <p:attrNameLst>
                                          <p:attrName>ppt_x</p:attrName>
                                        </p:attrNameLst>
                                      </p:cBhvr>
                                      <p:tavLst>
                                        <p:tav tm="0">
                                          <p:val>
                                            <p:strVal val="#ppt_x"/>
                                          </p:val>
                                        </p:tav>
                                        <p:tav tm="100000">
                                          <p:val>
                                            <p:strVal val="#ppt_x"/>
                                          </p:val>
                                        </p:tav>
                                      </p:tavLst>
                                    </p:anim>
                                    <p:anim calcmode="lin" valueType="num">
                                      <p:cBhvr>
                                        <p:cTn id="16" dur="500" fill="hold"/>
                                        <p:tgtEl>
                                          <p:spTgt spid="291"/>
                                        </p:tgtEl>
                                        <p:attrNameLst>
                                          <p:attrName>ppt_y</p:attrName>
                                        </p:attrNameLst>
                                      </p:cBhvr>
                                      <p:tavLst>
                                        <p:tav tm="0">
                                          <p:val>
                                            <p:strVal val="#ppt_y-.1"/>
                                          </p:val>
                                        </p:tav>
                                        <p:tav tm="100000">
                                          <p:val>
                                            <p:strVal val="#ppt_y"/>
                                          </p:val>
                                        </p:tav>
                                      </p:tavLst>
                                    </p:anim>
                                  </p:childTnLst>
                                </p:cTn>
                              </p:par>
                              <p:par>
                                <p:cTn id="17" presetID="47" presetClass="entr" presetSubtype="0" fill="hold" grpId="0" nodeType="withEffect">
                                  <p:stCondLst>
                                    <p:cond delay="500"/>
                                  </p:stCondLst>
                                  <p:childTnLst>
                                    <p:set>
                                      <p:cBhvr>
                                        <p:cTn id="18" dur="1" fill="hold">
                                          <p:stCondLst>
                                            <p:cond delay="0"/>
                                          </p:stCondLst>
                                        </p:cTn>
                                        <p:tgtEl>
                                          <p:spTgt spid="292"/>
                                        </p:tgtEl>
                                        <p:attrNameLst>
                                          <p:attrName>style.visibility</p:attrName>
                                        </p:attrNameLst>
                                      </p:cBhvr>
                                      <p:to>
                                        <p:strVal val="visible"/>
                                      </p:to>
                                    </p:set>
                                    <p:animEffect transition="in" filter="fade">
                                      <p:cBhvr>
                                        <p:cTn id="19" dur="500"/>
                                        <p:tgtEl>
                                          <p:spTgt spid="292"/>
                                        </p:tgtEl>
                                      </p:cBhvr>
                                    </p:animEffect>
                                    <p:anim calcmode="lin" valueType="num">
                                      <p:cBhvr>
                                        <p:cTn id="20" dur="500" fill="hold"/>
                                        <p:tgtEl>
                                          <p:spTgt spid="292"/>
                                        </p:tgtEl>
                                        <p:attrNameLst>
                                          <p:attrName>ppt_x</p:attrName>
                                        </p:attrNameLst>
                                      </p:cBhvr>
                                      <p:tavLst>
                                        <p:tav tm="0">
                                          <p:val>
                                            <p:strVal val="#ppt_x"/>
                                          </p:val>
                                        </p:tav>
                                        <p:tav tm="100000">
                                          <p:val>
                                            <p:strVal val="#ppt_x"/>
                                          </p:val>
                                        </p:tav>
                                      </p:tavLst>
                                    </p:anim>
                                    <p:anim calcmode="lin" valueType="num">
                                      <p:cBhvr>
                                        <p:cTn id="21" dur="500" fill="hold"/>
                                        <p:tgtEl>
                                          <p:spTgt spid="292"/>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500"/>
                                  </p:stCondLst>
                                  <p:childTnLst>
                                    <p:set>
                                      <p:cBhvr>
                                        <p:cTn id="23" dur="1" fill="hold">
                                          <p:stCondLst>
                                            <p:cond delay="0"/>
                                          </p:stCondLst>
                                        </p:cTn>
                                        <p:tgtEl>
                                          <p:spTgt spid="293"/>
                                        </p:tgtEl>
                                        <p:attrNameLst>
                                          <p:attrName>style.visibility</p:attrName>
                                        </p:attrNameLst>
                                      </p:cBhvr>
                                      <p:to>
                                        <p:strVal val="visible"/>
                                      </p:to>
                                    </p:set>
                                    <p:animEffect transition="in" filter="fade">
                                      <p:cBhvr>
                                        <p:cTn id="24" dur="500"/>
                                        <p:tgtEl>
                                          <p:spTgt spid="293"/>
                                        </p:tgtEl>
                                      </p:cBhvr>
                                    </p:animEffect>
                                    <p:anim calcmode="lin" valueType="num">
                                      <p:cBhvr>
                                        <p:cTn id="25" dur="500" fill="hold"/>
                                        <p:tgtEl>
                                          <p:spTgt spid="293"/>
                                        </p:tgtEl>
                                        <p:attrNameLst>
                                          <p:attrName>ppt_x</p:attrName>
                                        </p:attrNameLst>
                                      </p:cBhvr>
                                      <p:tavLst>
                                        <p:tav tm="0">
                                          <p:val>
                                            <p:strVal val="#ppt_x"/>
                                          </p:val>
                                        </p:tav>
                                        <p:tav tm="100000">
                                          <p:val>
                                            <p:strVal val="#ppt_x"/>
                                          </p:val>
                                        </p:tav>
                                      </p:tavLst>
                                    </p:anim>
                                    <p:anim calcmode="lin" valueType="num">
                                      <p:cBhvr>
                                        <p:cTn id="26" dur="500" fill="hold"/>
                                        <p:tgtEl>
                                          <p:spTgt spid="293"/>
                                        </p:tgtEl>
                                        <p:attrNameLst>
                                          <p:attrName>ppt_y</p:attrName>
                                        </p:attrNameLst>
                                      </p:cBhvr>
                                      <p:tavLst>
                                        <p:tav tm="0">
                                          <p:val>
                                            <p:strVal val="#ppt_y-.1"/>
                                          </p:val>
                                        </p:tav>
                                        <p:tav tm="100000">
                                          <p:val>
                                            <p:strVal val="#ppt_y"/>
                                          </p:val>
                                        </p:tav>
                                      </p:tavLst>
                                    </p:anim>
                                  </p:childTnLst>
                                </p:cTn>
                              </p:par>
                              <p:par>
                                <p:cTn id="27" presetID="47" presetClass="entr" presetSubtype="0" fill="hold" grpId="0" nodeType="withEffect">
                                  <p:stCondLst>
                                    <p:cond delay="500"/>
                                  </p:stCondLst>
                                  <p:childTnLst>
                                    <p:set>
                                      <p:cBhvr>
                                        <p:cTn id="28" dur="1" fill="hold">
                                          <p:stCondLst>
                                            <p:cond delay="0"/>
                                          </p:stCondLst>
                                        </p:cTn>
                                        <p:tgtEl>
                                          <p:spTgt spid="294"/>
                                        </p:tgtEl>
                                        <p:attrNameLst>
                                          <p:attrName>style.visibility</p:attrName>
                                        </p:attrNameLst>
                                      </p:cBhvr>
                                      <p:to>
                                        <p:strVal val="visible"/>
                                      </p:to>
                                    </p:set>
                                    <p:animEffect transition="in" filter="fade">
                                      <p:cBhvr>
                                        <p:cTn id="29" dur="500"/>
                                        <p:tgtEl>
                                          <p:spTgt spid="294"/>
                                        </p:tgtEl>
                                      </p:cBhvr>
                                    </p:animEffect>
                                    <p:anim calcmode="lin" valueType="num">
                                      <p:cBhvr>
                                        <p:cTn id="30" dur="500" fill="hold"/>
                                        <p:tgtEl>
                                          <p:spTgt spid="294"/>
                                        </p:tgtEl>
                                        <p:attrNameLst>
                                          <p:attrName>ppt_x</p:attrName>
                                        </p:attrNameLst>
                                      </p:cBhvr>
                                      <p:tavLst>
                                        <p:tav tm="0">
                                          <p:val>
                                            <p:strVal val="#ppt_x"/>
                                          </p:val>
                                        </p:tav>
                                        <p:tav tm="100000">
                                          <p:val>
                                            <p:strVal val="#ppt_x"/>
                                          </p:val>
                                        </p:tav>
                                      </p:tavLst>
                                    </p:anim>
                                    <p:anim calcmode="lin" valueType="num">
                                      <p:cBhvr>
                                        <p:cTn id="31" dur="500" fill="hold"/>
                                        <p:tgtEl>
                                          <p:spTgt spid="29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500"/>
                                  </p:stCondLst>
                                  <p:childTnLst>
                                    <p:set>
                                      <p:cBhvr>
                                        <p:cTn id="33" dur="1" fill="hold">
                                          <p:stCondLst>
                                            <p:cond delay="0"/>
                                          </p:stCondLst>
                                        </p:cTn>
                                        <p:tgtEl>
                                          <p:spTgt spid="329"/>
                                        </p:tgtEl>
                                        <p:attrNameLst>
                                          <p:attrName>style.visibility</p:attrName>
                                        </p:attrNameLst>
                                      </p:cBhvr>
                                      <p:to>
                                        <p:strVal val="visible"/>
                                      </p:to>
                                    </p:set>
                                    <p:animEffect transition="in" filter="fade">
                                      <p:cBhvr>
                                        <p:cTn id="34" dur="500"/>
                                        <p:tgtEl>
                                          <p:spTgt spid="329"/>
                                        </p:tgtEl>
                                      </p:cBhvr>
                                    </p:animEffect>
                                    <p:anim calcmode="lin" valueType="num">
                                      <p:cBhvr>
                                        <p:cTn id="35" dur="500" fill="hold"/>
                                        <p:tgtEl>
                                          <p:spTgt spid="329"/>
                                        </p:tgtEl>
                                        <p:attrNameLst>
                                          <p:attrName>ppt_x</p:attrName>
                                        </p:attrNameLst>
                                      </p:cBhvr>
                                      <p:tavLst>
                                        <p:tav tm="0">
                                          <p:val>
                                            <p:strVal val="#ppt_x"/>
                                          </p:val>
                                        </p:tav>
                                        <p:tav tm="100000">
                                          <p:val>
                                            <p:strVal val="#ppt_x"/>
                                          </p:val>
                                        </p:tav>
                                      </p:tavLst>
                                    </p:anim>
                                    <p:anim calcmode="lin" valueType="num">
                                      <p:cBhvr>
                                        <p:cTn id="36" dur="500" fill="hold"/>
                                        <p:tgtEl>
                                          <p:spTgt spid="329"/>
                                        </p:tgtEl>
                                        <p:attrNameLst>
                                          <p:attrName>ppt_y</p:attrName>
                                        </p:attrNameLst>
                                      </p:cBhvr>
                                      <p:tavLst>
                                        <p:tav tm="0">
                                          <p:val>
                                            <p:strVal val="#ppt_y-.1"/>
                                          </p:val>
                                        </p:tav>
                                        <p:tav tm="100000">
                                          <p:val>
                                            <p:strVal val="#ppt_y"/>
                                          </p:val>
                                        </p:tav>
                                      </p:tavLst>
                                    </p:anim>
                                  </p:childTnLst>
                                </p:cTn>
                              </p:par>
                            </p:childTnLst>
                          </p:cTn>
                        </p:par>
                        <p:par>
                          <p:cTn id="37" fill="hold">
                            <p:stCondLst>
                              <p:cond delay="1500"/>
                            </p:stCondLst>
                            <p:childTnLst>
                              <p:par>
                                <p:cTn id="38" presetID="2" presetClass="entr" presetSubtype="2" fill="hold" grpId="0" nodeType="afterEffect">
                                  <p:stCondLst>
                                    <p:cond delay="0"/>
                                  </p:stCondLst>
                                  <p:childTnLst>
                                    <p:set>
                                      <p:cBhvr>
                                        <p:cTn id="39" dur="1" fill="hold">
                                          <p:stCondLst>
                                            <p:cond delay="0"/>
                                          </p:stCondLst>
                                        </p:cTn>
                                        <p:tgtEl>
                                          <p:spTgt spid="313"/>
                                        </p:tgtEl>
                                        <p:attrNameLst>
                                          <p:attrName>style.visibility</p:attrName>
                                        </p:attrNameLst>
                                      </p:cBhvr>
                                      <p:to>
                                        <p:strVal val="visible"/>
                                      </p:to>
                                    </p:set>
                                    <p:anim calcmode="lin" valueType="num">
                                      <p:cBhvr additive="base">
                                        <p:cTn id="40" dur="500" fill="hold"/>
                                        <p:tgtEl>
                                          <p:spTgt spid="313"/>
                                        </p:tgtEl>
                                        <p:attrNameLst>
                                          <p:attrName>ppt_x</p:attrName>
                                        </p:attrNameLst>
                                      </p:cBhvr>
                                      <p:tavLst>
                                        <p:tav tm="0">
                                          <p:val>
                                            <p:strVal val="1+#ppt_w/2"/>
                                          </p:val>
                                        </p:tav>
                                        <p:tav tm="100000">
                                          <p:val>
                                            <p:strVal val="#ppt_x"/>
                                          </p:val>
                                        </p:tav>
                                      </p:tavLst>
                                    </p:anim>
                                    <p:anim calcmode="lin" valueType="num">
                                      <p:cBhvr additive="base">
                                        <p:cTn id="41" dur="500" fill="hold"/>
                                        <p:tgtEl>
                                          <p:spTgt spid="313"/>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2" presetClass="entr" presetSubtype="2" fill="hold" grpId="0" nodeType="afterEffect">
                                  <p:stCondLst>
                                    <p:cond delay="0"/>
                                  </p:stCondLst>
                                  <p:childTnLst>
                                    <p:set>
                                      <p:cBhvr>
                                        <p:cTn id="44" dur="1" fill="hold">
                                          <p:stCondLst>
                                            <p:cond delay="0"/>
                                          </p:stCondLst>
                                        </p:cTn>
                                        <p:tgtEl>
                                          <p:spTgt spid="314"/>
                                        </p:tgtEl>
                                        <p:attrNameLst>
                                          <p:attrName>style.visibility</p:attrName>
                                        </p:attrNameLst>
                                      </p:cBhvr>
                                      <p:to>
                                        <p:strVal val="visible"/>
                                      </p:to>
                                    </p:set>
                                    <p:anim calcmode="lin" valueType="num">
                                      <p:cBhvr additive="base">
                                        <p:cTn id="45" dur="500" fill="hold"/>
                                        <p:tgtEl>
                                          <p:spTgt spid="314"/>
                                        </p:tgtEl>
                                        <p:attrNameLst>
                                          <p:attrName>ppt_x</p:attrName>
                                        </p:attrNameLst>
                                      </p:cBhvr>
                                      <p:tavLst>
                                        <p:tav tm="0">
                                          <p:val>
                                            <p:strVal val="1+#ppt_w/2"/>
                                          </p:val>
                                        </p:tav>
                                        <p:tav tm="100000">
                                          <p:val>
                                            <p:strVal val="#ppt_x"/>
                                          </p:val>
                                        </p:tav>
                                      </p:tavLst>
                                    </p:anim>
                                    <p:anim calcmode="lin" valueType="num">
                                      <p:cBhvr additive="base">
                                        <p:cTn id="46" dur="500" fill="hold"/>
                                        <p:tgtEl>
                                          <p:spTgt spid="314"/>
                                        </p:tgtEl>
                                        <p:attrNameLst>
                                          <p:attrName>ppt_y</p:attrName>
                                        </p:attrNameLst>
                                      </p:cBhvr>
                                      <p:tavLst>
                                        <p:tav tm="0">
                                          <p:val>
                                            <p:strVal val="#ppt_y"/>
                                          </p:val>
                                        </p:tav>
                                        <p:tav tm="100000">
                                          <p:val>
                                            <p:strVal val="#ppt_y"/>
                                          </p:val>
                                        </p:tav>
                                      </p:tavLst>
                                    </p:anim>
                                  </p:childTnLst>
                                </p:cTn>
                              </p:par>
                            </p:childTnLst>
                          </p:cTn>
                        </p:par>
                        <p:par>
                          <p:cTn id="47" fill="hold">
                            <p:stCondLst>
                              <p:cond delay="2500"/>
                            </p:stCondLst>
                            <p:childTnLst>
                              <p:par>
                                <p:cTn id="48" presetID="2" presetClass="entr" presetSubtype="2" fill="hold" grpId="0" nodeType="afterEffect">
                                  <p:stCondLst>
                                    <p:cond delay="0"/>
                                  </p:stCondLst>
                                  <p:childTnLst>
                                    <p:set>
                                      <p:cBhvr>
                                        <p:cTn id="49" dur="1" fill="hold">
                                          <p:stCondLst>
                                            <p:cond delay="0"/>
                                          </p:stCondLst>
                                        </p:cTn>
                                        <p:tgtEl>
                                          <p:spTgt spid="315"/>
                                        </p:tgtEl>
                                        <p:attrNameLst>
                                          <p:attrName>style.visibility</p:attrName>
                                        </p:attrNameLst>
                                      </p:cBhvr>
                                      <p:to>
                                        <p:strVal val="visible"/>
                                      </p:to>
                                    </p:set>
                                    <p:anim calcmode="lin" valueType="num">
                                      <p:cBhvr additive="base">
                                        <p:cTn id="50" dur="500" fill="hold"/>
                                        <p:tgtEl>
                                          <p:spTgt spid="315"/>
                                        </p:tgtEl>
                                        <p:attrNameLst>
                                          <p:attrName>ppt_x</p:attrName>
                                        </p:attrNameLst>
                                      </p:cBhvr>
                                      <p:tavLst>
                                        <p:tav tm="0">
                                          <p:val>
                                            <p:strVal val="1+#ppt_w/2"/>
                                          </p:val>
                                        </p:tav>
                                        <p:tav tm="100000">
                                          <p:val>
                                            <p:strVal val="#ppt_x"/>
                                          </p:val>
                                        </p:tav>
                                      </p:tavLst>
                                    </p:anim>
                                    <p:anim calcmode="lin" valueType="num">
                                      <p:cBhvr additive="base">
                                        <p:cTn id="51" dur="500" fill="hold"/>
                                        <p:tgtEl>
                                          <p:spTgt spid="315"/>
                                        </p:tgtEl>
                                        <p:attrNameLst>
                                          <p:attrName>ppt_y</p:attrName>
                                        </p:attrNameLst>
                                      </p:cBhvr>
                                      <p:tavLst>
                                        <p:tav tm="0">
                                          <p:val>
                                            <p:strVal val="#ppt_y"/>
                                          </p:val>
                                        </p:tav>
                                        <p:tav tm="100000">
                                          <p:val>
                                            <p:strVal val="#ppt_y"/>
                                          </p:val>
                                        </p:tav>
                                      </p:tavLst>
                                    </p:anim>
                                  </p:childTnLst>
                                </p:cTn>
                              </p:par>
                            </p:childTnLst>
                          </p:cTn>
                        </p:par>
                        <p:par>
                          <p:cTn id="52" fill="hold">
                            <p:stCondLst>
                              <p:cond delay="3000"/>
                            </p:stCondLst>
                            <p:childTnLst>
                              <p:par>
                                <p:cTn id="53" presetID="2" presetClass="entr" presetSubtype="2" fill="hold" grpId="0" nodeType="afterEffect">
                                  <p:stCondLst>
                                    <p:cond delay="0"/>
                                  </p:stCondLst>
                                  <p:childTnLst>
                                    <p:set>
                                      <p:cBhvr>
                                        <p:cTn id="54" dur="1" fill="hold">
                                          <p:stCondLst>
                                            <p:cond delay="0"/>
                                          </p:stCondLst>
                                        </p:cTn>
                                        <p:tgtEl>
                                          <p:spTgt spid="312"/>
                                        </p:tgtEl>
                                        <p:attrNameLst>
                                          <p:attrName>style.visibility</p:attrName>
                                        </p:attrNameLst>
                                      </p:cBhvr>
                                      <p:to>
                                        <p:strVal val="visible"/>
                                      </p:to>
                                    </p:set>
                                    <p:anim calcmode="lin" valueType="num">
                                      <p:cBhvr additive="base">
                                        <p:cTn id="55" dur="500" fill="hold"/>
                                        <p:tgtEl>
                                          <p:spTgt spid="312"/>
                                        </p:tgtEl>
                                        <p:attrNameLst>
                                          <p:attrName>ppt_x</p:attrName>
                                        </p:attrNameLst>
                                      </p:cBhvr>
                                      <p:tavLst>
                                        <p:tav tm="0">
                                          <p:val>
                                            <p:strVal val="1+#ppt_w/2"/>
                                          </p:val>
                                        </p:tav>
                                        <p:tav tm="100000">
                                          <p:val>
                                            <p:strVal val="#ppt_x"/>
                                          </p:val>
                                        </p:tav>
                                      </p:tavLst>
                                    </p:anim>
                                    <p:anim calcmode="lin" valueType="num">
                                      <p:cBhvr additive="base">
                                        <p:cTn id="56" dur="500" fill="hold"/>
                                        <p:tgtEl>
                                          <p:spTgt spid="312"/>
                                        </p:tgtEl>
                                        <p:attrNameLst>
                                          <p:attrName>ppt_y</p:attrName>
                                        </p:attrNameLst>
                                      </p:cBhvr>
                                      <p:tavLst>
                                        <p:tav tm="0">
                                          <p:val>
                                            <p:strVal val="#ppt_y"/>
                                          </p:val>
                                        </p:tav>
                                        <p:tav tm="100000">
                                          <p:val>
                                            <p:strVal val="#ppt_y"/>
                                          </p:val>
                                        </p:tav>
                                      </p:tavLst>
                                    </p:anim>
                                  </p:childTnLst>
                                </p:cTn>
                              </p:par>
                            </p:childTnLst>
                          </p:cTn>
                        </p:par>
                        <p:par>
                          <p:cTn id="57" fill="hold">
                            <p:stCondLst>
                              <p:cond delay="3500"/>
                            </p:stCondLst>
                            <p:childTnLst>
                              <p:par>
                                <p:cTn id="58" presetID="21" presetClass="entr" presetSubtype="1" fill="hold" nodeType="afterEffect">
                                  <p:stCondLst>
                                    <p:cond delay="0"/>
                                  </p:stCondLst>
                                  <p:childTnLst>
                                    <p:set>
                                      <p:cBhvr>
                                        <p:cTn id="59" dur="1" fill="hold">
                                          <p:stCondLst>
                                            <p:cond delay="0"/>
                                          </p:stCondLst>
                                        </p:cTn>
                                        <p:tgtEl>
                                          <p:spTgt spid="322"/>
                                        </p:tgtEl>
                                        <p:attrNameLst>
                                          <p:attrName>style.visibility</p:attrName>
                                        </p:attrNameLst>
                                      </p:cBhvr>
                                      <p:to>
                                        <p:strVal val="visible"/>
                                      </p:to>
                                    </p:set>
                                    <p:animEffect transition="in" filter="wheel(1)">
                                      <p:cBhvr>
                                        <p:cTn id="60" dur="500"/>
                                        <p:tgtEl>
                                          <p:spTgt spid="322"/>
                                        </p:tgtEl>
                                      </p:cBhvr>
                                    </p:animEffect>
                                  </p:childTnLst>
                                </p:cTn>
                              </p:par>
                              <p:par>
                                <p:cTn id="61" presetID="21" presetClass="entr" presetSubtype="1" fill="hold" nodeType="withEffect">
                                  <p:stCondLst>
                                    <p:cond delay="0"/>
                                  </p:stCondLst>
                                  <p:childTnLst>
                                    <p:set>
                                      <p:cBhvr>
                                        <p:cTn id="62" dur="1" fill="hold">
                                          <p:stCondLst>
                                            <p:cond delay="0"/>
                                          </p:stCondLst>
                                        </p:cTn>
                                        <p:tgtEl>
                                          <p:spTgt spid="325"/>
                                        </p:tgtEl>
                                        <p:attrNameLst>
                                          <p:attrName>style.visibility</p:attrName>
                                        </p:attrNameLst>
                                      </p:cBhvr>
                                      <p:to>
                                        <p:strVal val="visible"/>
                                      </p:to>
                                    </p:set>
                                    <p:animEffect transition="in" filter="wheel(1)">
                                      <p:cBhvr>
                                        <p:cTn id="63" dur="500"/>
                                        <p:tgtEl>
                                          <p:spTgt spid="325"/>
                                        </p:tgtEl>
                                      </p:cBhvr>
                                    </p:animEffect>
                                  </p:childTnLst>
                                </p:cTn>
                              </p:par>
                              <p:par>
                                <p:cTn id="64" presetID="21" presetClass="entr" presetSubtype="1" fill="hold" nodeType="withEffect">
                                  <p:stCondLst>
                                    <p:cond delay="0"/>
                                  </p:stCondLst>
                                  <p:childTnLst>
                                    <p:set>
                                      <p:cBhvr>
                                        <p:cTn id="65" dur="1" fill="hold">
                                          <p:stCondLst>
                                            <p:cond delay="0"/>
                                          </p:stCondLst>
                                        </p:cTn>
                                        <p:tgtEl>
                                          <p:spTgt spid="339"/>
                                        </p:tgtEl>
                                        <p:attrNameLst>
                                          <p:attrName>style.visibility</p:attrName>
                                        </p:attrNameLst>
                                      </p:cBhvr>
                                      <p:to>
                                        <p:strVal val="visible"/>
                                      </p:to>
                                    </p:set>
                                    <p:animEffect transition="in" filter="wheel(1)">
                                      <p:cBhvr>
                                        <p:cTn id="66" dur="500"/>
                                        <p:tgtEl>
                                          <p:spTgt spid="339"/>
                                        </p:tgtEl>
                                      </p:cBhvr>
                                    </p:animEffect>
                                  </p:childTnLst>
                                </p:cTn>
                              </p:par>
                              <p:par>
                                <p:cTn id="67" presetID="21" presetClass="entr" presetSubtype="1" fill="hold" nodeType="withEffect">
                                  <p:stCondLst>
                                    <p:cond delay="0"/>
                                  </p:stCondLst>
                                  <p:childTnLst>
                                    <p:set>
                                      <p:cBhvr>
                                        <p:cTn id="68" dur="1" fill="hold">
                                          <p:stCondLst>
                                            <p:cond delay="0"/>
                                          </p:stCondLst>
                                        </p:cTn>
                                        <p:tgtEl>
                                          <p:spTgt spid="343"/>
                                        </p:tgtEl>
                                        <p:attrNameLst>
                                          <p:attrName>style.visibility</p:attrName>
                                        </p:attrNameLst>
                                      </p:cBhvr>
                                      <p:to>
                                        <p:strVal val="visible"/>
                                      </p:to>
                                    </p:set>
                                    <p:animEffect transition="in" filter="wheel(1)">
                                      <p:cBhvr>
                                        <p:cTn id="69" dur="500"/>
                                        <p:tgtEl>
                                          <p:spTgt spid="343"/>
                                        </p:tgtEl>
                                      </p:cBhvr>
                                    </p:animEffect>
                                  </p:childTnLst>
                                </p:cTn>
                              </p:par>
                              <p:par>
                                <p:cTn id="70" presetID="21" presetClass="entr" presetSubtype="1" fill="hold" nodeType="withEffect">
                                  <p:stCondLst>
                                    <p:cond delay="0"/>
                                  </p:stCondLst>
                                  <p:childTnLst>
                                    <p:set>
                                      <p:cBhvr>
                                        <p:cTn id="71" dur="1" fill="hold">
                                          <p:stCondLst>
                                            <p:cond delay="0"/>
                                          </p:stCondLst>
                                        </p:cTn>
                                        <p:tgtEl>
                                          <p:spTgt spid="357"/>
                                        </p:tgtEl>
                                        <p:attrNameLst>
                                          <p:attrName>style.visibility</p:attrName>
                                        </p:attrNameLst>
                                      </p:cBhvr>
                                      <p:to>
                                        <p:strVal val="visible"/>
                                      </p:to>
                                    </p:set>
                                    <p:animEffect transition="in" filter="wheel(1)">
                                      <p:cBhvr>
                                        <p:cTn id="72" dur="500"/>
                                        <p:tgtEl>
                                          <p:spTgt spid="357"/>
                                        </p:tgtEl>
                                      </p:cBhvr>
                                    </p:animEffect>
                                  </p:childTnLst>
                                </p:cTn>
                              </p:par>
                            </p:childTnLst>
                          </p:cTn>
                        </p:par>
                        <p:par>
                          <p:cTn id="73" fill="hold">
                            <p:stCondLst>
                              <p:cond delay="4000"/>
                            </p:stCondLst>
                            <p:childTnLst>
                              <p:par>
                                <p:cTn id="74" presetID="53" presetClass="entr" presetSubtype="16" fill="hold" grpId="0" nodeType="afterEffect">
                                  <p:stCondLst>
                                    <p:cond delay="0"/>
                                  </p:stCondLst>
                                  <p:childTnLst>
                                    <p:set>
                                      <p:cBhvr>
                                        <p:cTn id="75" dur="1" fill="hold">
                                          <p:stCondLst>
                                            <p:cond delay="0"/>
                                          </p:stCondLst>
                                        </p:cTn>
                                        <p:tgtEl>
                                          <p:spTgt spid="316"/>
                                        </p:tgtEl>
                                        <p:attrNameLst>
                                          <p:attrName>style.visibility</p:attrName>
                                        </p:attrNameLst>
                                      </p:cBhvr>
                                      <p:to>
                                        <p:strVal val="visible"/>
                                      </p:to>
                                    </p:set>
                                    <p:anim calcmode="lin" valueType="num">
                                      <p:cBhvr>
                                        <p:cTn id="76" dur="500" fill="hold"/>
                                        <p:tgtEl>
                                          <p:spTgt spid="316"/>
                                        </p:tgtEl>
                                        <p:attrNameLst>
                                          <p:attrName>ppt_w</p:attrName>
                                        </p:attrNameLst>
                                      </p:cBhvr>
                                      <p:tavLst>
                                        <p:tav tm="0">
                                          <p:val>
                                            <p:fltVal val="0"/>
                                          </p:val>
                                        </p:tav>
                                        <p:tav tm="100000">
                                          <p:val>
                                            <p:strVal val="#ppt_w"/>
                                          </p:val>
                                        </p:tav>
                                      </p:tavLst>
                                    </p:anim>
                                    <p:anim calcmode="lin" valueType="num">
                                      <p:cBhvr>
                                        <p:cTn id="77" dur="500" fill="hold"/>
                                        <p:tgtEl>
                                          <p:spTgt spid="316"/>
                                        </p:tgtEl>
                                        <p:attrNameLst>
                                          <p:attrName>ppt_h</p:attrName>
                                        </p:attrNameLst>
                                      </p:cBhvr>
                                      <p:tavLst>
                                        <p:tav tm="0">
                                          <p:val>
                                            <p:fltVal val="0"/>
                                          </p:val>
                                        </p:tav>
                                        <p:tav tm="100000">
                                          <p:val>
                                            <p:strVal val="#ppt_h"/>
                                          </p:val>
                                        </p:tav>
                                      </p:tavLst>
                                    </p:anim>
                                    <p:animEffect transition="in" filter="fade">
                                      <p:cBhvr>
                                        <p:cTn id="78" dur="500"/>
                                        <p:tgtEl>
                                          <p:spTgt spid="316"/>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318"/>
                                        </p:tgtEl>
                                        <p:attrNameLst>
                                          <p:attrName>style.visibility</p:attrName>
                                        </p:attrNameLst>
                                      </p:cBhvr>
                                      <p:to>
                                        <p:strVal val="visible"/>
                                      </p:to>
                                    </p:set>
                                    <p:anim calcmode="lin" valueType="num">
                                      <p:cBhvr>
                                        <p:cTn id="81" dur="500" fill="hold"/>
                                        <p:tgtEl>
                                          <p:spTgt spid="318"/>
                                        </p:tgtEl>
                                        <p:attrNameLst>
                                          <p:attrName>ppt_w</p:attrName>
                                        </p:attrNameLst>
                                      </p:cBhvr>
                                      <p:tavLst>
                                        <p:tav tm="0">
                                          <p:val>
                                            <p:fltVal val="0"/>
                                          </p:val>
                                        </p:tav>
                                        <p:tav tm="100000">
                                          <p:val>
                                            <p:strVal val="#ppt_w"/>
                                          </p:val>
                                        </p:tav>
                                      </p:tavLst>
                                    </p:anim>
                                    <p:anim calcmode="lin" valueType="num">
                                      <p:cBhvr>
                                        <p:cTn id="82" dur="500" fill="hold"/>
                                        <p:tgtEl>
                                          <p:spTgt spid="318"/>
                                        </p:tgtEl>
                                        <p:attrNameLst>
                                          <p:attrName>ppt_h</p:attrName>
                                        </p:attrNameLst>
                                      </p:cBhvr>
                                      <p:tavLst>
                                        <p:tav tm="0">
                                          <p:val>
                                            <p:fltVal val="0"/>
                                          </p:val>
                                        </p:tav>
                                        <p:tav tm="100000">
                                          <p:val>
                                            <p:strVal val="#ppt_h"/>
                                          </p:val>
                                        </p:tav>
                                      </p:tavLst>
                                    </p:anim>
                                    <p:animEffect transition="in" filter="fade">
                                      <p:cBhvr>
                                        <p:cTn id="83" dur="500"/>
                                        <p:tgtEl>
                                          <p:spTgt spid="318"/>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19"/>
                                        </p:tgtEl>
                                        <p:attrNameLst>
                                          <p:attrName>style.visibility</p:attrName>
                                        </p:attrNameLst>
                                      </p:cBhvr>
                                      <p:to>
                                        <p:strVal val="visible"/>
                                      </p:to>
                                    </p:set>
                                    <p:anim calcmode="lin" valueType="num">
                                      <p:cBhvr>
                                        <p:cTn id="86" dur="500" fill="hold"/>
                                        <p:tgtEl>
                                          <p:spTgt spid="319"/>
                                        </p:tgtEl>
                                        <p:attrNameLst>
                                          <p:attrName>ppt_w</p:attrName>
                                        </p:attrNameLst>
                                      </p:cBhvr>
                                      <p:tavLst>
                                        <p:tav tm="0">
                                          <p:val>
                                            <p:fltVal val="0"/>
                                          </p:val>
                                        </p:tav>
                                        <p:tav tm="100000">
                                          <p:val>
                                            <p:strVal val="#ppt_w"/>
                                          </p:val>
                                        </p:tav>
                                      </p:tavLst>
                                    </p:anim>
                                    <p:anim calcmode="lin" valueType="num">
                                      <p:cBhvr>
                                        <p:cTn id="87" dur="500" fill="hold"/>
                                        <p:tgtEl>
                                          <p:spTgt spid="319"/>
                                        </p:tgtEl>
                                        <p:attrNameLst>
                                          <p:attrName>ppt_h</p:attrName>
                                        </p:attrNameLst>
                                      </p:cBhvr>
                                      <p:tavLst>
                                        <p:tav tm="0">
                                          <p:val>
                                            <p:fltVal val="0"/>
                                          </p:val>
                                        </p:tav>
                                        <p:tav tm="100000">
                                          <p:val>
                                            <p:strVal val="#ppt_h"/>
                                          </p:val>
                                        </p:tav>
                                      </p:tavLst>
                                    </p:anim>
                                    <p:animEffect transition="in" filter="fade">
                                      <p:cBhvr>
                                        <p:cTn id="88" dur="500"/>
                                        <p:tgtEl>
                                          <p:spTgt spid="319"/>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323"/>
                                        </p:tgtEl>
                                        <p:attrNameLst>
                                          <p:attrName>style.visibility</p:attrName>
                                        </p:attrNameLst>
                                      </p:cBhvr>
                                      <p:to>
                                        <p:strVal val="visible"/>
                                      </p:to>
                                    </p:set>
                                    <p:anim calcmode="lin" valueType="num">
                                      <p:cBhvr>
                                        <p:cTn id="91" dur="500" fill="hold"/>
                                        <p:tgtEl>
                                          <p:spTgt spid="323"/>
                                        </p:tgtEl>
                                        <p:attrNameLst>
                                          <p:attrName>ppt_w</p:attrName>
                                        </p:attrNameLst>
                                      </p:cBhvr>
                                      <p:tavLst>
                                        <p:tav tm="0">
                                          <p:val>
                                            <p:fltVal val="0"/>
                                          </p:val>
                                        </p:tav>
                                        <p:tav tm="100000">
                                          <p:val>
                                            <p:strVal val="#ppt_w"/>
                                          </p:val>
                                        </p:tav>
                                      </p:tavLst>
                                    </p:anim>
                                    <p:anim calcmode="lin" valueType="num">
                                      <p:cBhvr>
                                        <p:cTn id="92" dur="500" fill="hold"/>
                                        <p:tgtEl>
                                          <p:spTgt spid="323"/>
                                        </p:tgtEl>
                                        <p:attrNameLst>
                                          <p:attrName>ppt_h</p:attrName>
                                        </p:attrNameLst>
                                      </p:cBhvr>
                                      <p:tavLst>
                                        <p:tav tm="0">
                                          <p:val>
                                            <p:fltVal val="0"/>
                                          </p:val>
                                        </p:tav>
                                        <p:tav tm="100000">
                                          <p:val>
                                            <p:strVal val="#ppt_h"/>
                                          </p:val>
                                        </p:tav>
                                      </p:tavLst>
                                    </p:anim>
                                    <p:animEffect transition="in" filter="fade">
                                      <p:cBhvr>
                                        <p:cTn id="93" dur="500"/>
                                        <p:tgtEl>
                                          <p:spTgt spid="323"/>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328"/>
                                        </p:tgtEl>
                                        <p:attrNameLst>
                                          <p:attrName>style.visibility</p:attrName>
                                        </p:attrNameLst>
                                      </p:cBhvr>
                                      <p:to>
                                        <p:strVal val="visible"/>
                                      </p:to>
                                    </p:set>
                                    <p:anim calcmode="lin" valueType="num">
                                      <p:cBhvr>
                                        <p:cTn id="96" dur="500" fill="hold"/>
                                        <p:tgtEl>
                                          <p:spTgt spid="328"/>
                                        </p:tgtEl>
                                        <p:attrNameLst>
                                          <p:attrName>ppt_w</p:attrName>
                                        </p:attrNameLst>
                                      </p:cBhvr>
                                      <p:tavLst>
                                        <p:tav tm="0">
                                          <p:val>
                                            <p:fltVal val="0"/>
                                          </p:val>
                                        </p:tav>
                                        <p:tav tm="100000">
                                          <p:val>
                                            <p:strVal val="#ppt_w"/>
                                          </p:val>
                                        </p:tav>
                                      </p:tavLst>
                                    </p:anim>
                                    <p:anim calcmode="lin" valueType="num">
                                      <p:cBhvr>
                                        <p:cTn id="97" dur="500" fill="hold"/>
                                        <p:tgtEl>
                                          <p:spTgt spid="328"/>
                                        </p:tgtEl>
                                        <p:attrNameLst>
                                          <p:attrName>ppt_h</p:attrName>
                                        </p:attrNameLst>
                                      </p:cBhvr>
                                      <p:tavLst>
                                        <p:tav tm="0">
                                          <p:val>
                                            <p:fltVal val="0"/>
                                          </p:val>
                                        </p:tav>
                                        <p:tav tm="100000">
                                          <p:val>
                                            <p:strVal val="#ppt_h"/>
                                          </p:val>
                                        </p:tav>
                                      </p:tavLst>
                                    </p:anim>
                                    <p:animEffect transition="in" filter="fade">
                                      <p:cBhvr>
                                        <p:cTn id="98" dur="500"/>
                                        <p:tgtEl>
                                          <p:spTgt spid="328"/>
                                        </p:tgtEl>
                                      </p:cBhvr>
                                    </p:animEffect>
                                  </p:childTnLst>
                                </p:cTn>
                              </p:par>
                            </p:childTnLst>
                          </p:cTn>
                        </p:par>
                        <p:par>
                          <p:cTn id="99" fill="hold">
                            <p:stCondLst>
                              <p:cond delay="4500"/>
                            </p:stCondLst>
                            <p:childTnLst>
                              <p:par>
                                <p:cTn id="100" presetID="10" presetClass="entr" presetSubtype="0" fill="hold" grpId="0" nodeType="afterEffect">
                                  <p:stCondLst>
                                    <p:cond delay="0"/>
                                  </p:stCondLst>
                                  <p:childTnLst>
                                    <p:set>
                                      <p:cBhvr>
                                        <p:cTn id="101" dur="1" fill="hold">
                                          <p:stCondLst>
                                            <p:cond delay="0"/>
                                          </p:stCondLst>
                                        </p:cTn>
                                        <p:tgtEl>
                                          <p:spTgt spid="317"/>
                                        </p:tgtEl>
                                        <p:attrNameLst>
                                          <p:attrName>style.visibility</p:attrName>
                                        </p:attrNameLst>
                                      </p:cBhvr>
                                      <p:to>
                                        <p:strVal val="visible"/>
                                      </p:to>
                                    </p:set>
                                    <p:animEffect transition="in" filter="fade">
                                      <p:cBhvr>
                                        <p:cTn id="102" dur="500"/>
                                        <p:tgtEl>
                                          <p:spTgt spid="317"/>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324"/>
                                        </p:tgtEl>
                                        <p:attrNameLst>
                                          <p:attrName>style.visibility</p:attrName>
                                        </p:attrNameLst>
                                      </p:cBhvr>
                                      <p:to>
                                        <p:strVal val="visible"/>
                                      </p:to>
                                    </p:set>
                                    <p:animEffect transition="in" filter="fade">
                                      <p:cBhvr>
                                        <p:cTn id="105" dur="500"/>
                                        <p:tgtEl>
                                          <p:spTgt spid="32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38"/>
                                        </p:tgtEl>
                                        <p:attrNameLst>
                                          <p:attrName>style.visibility</p:attrName>
                                        </p:attrNameLst>
                                      </p:cBhvr>
                                      <p:to>
                                        <p:strVal val="visible"/>
                                      </p:to>
                                    </p:set>
                                    <p:animEffect transition="in" filter="fade">
                                      <p:cBhvr>
                                        <p:cTn id="108" dur="500"/>
                                        <p:tgtEl>
                                          <p:spTgt spid="338"/>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342"/>
                                        </p:tgtEl>
                                        <p:attrNameLst>
                                          <p:attrName>style.visibility</p:attrName>
                                        </p:attrNameLst>
                                      </p:cBhvr>
                                      <p:to>
                                        <p:strVal val="visible"/>
                                      </p:to>
                                    </p:set>
                                    <p:animEffect transition="in" filter="fade">
                                      <p:cBhvr>
                                        <p:cTn id="111" dur="500"/>
                                        <p:tgtEl>
                                          <p:spTgt spid="34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56"/>
                                        </p:tgtEl>
                                        <p:attrNameLst>
                                          <p:attrName>style.visibility</p:attrName>
                                        </p:attrNameLst>
                                      </p:cBhvr>
                                      <p:to>
                                        <p:strVal val="visible"/>
                                      </p:to>
                                    </p:set>
                                    <p:animEffect transition="in" filter="fade">
                                      <p:cBhvr>
                                        <p:cTn id="114" dur="5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 grpId="0" animBg="1"/>
      <p:bldP spid="291" grpId="0" animBg="1"/>
      <p:bldP spid="292" grpId="0" animBg="1"/>
      <p:bldP spid="293" grpId="0" animBg="1"/>
      <p:bldP spid="294" grpId="0" animBg="1"/>
      <p:bldP spid="312" grpId="0"/>
      <p:bldP spid="313" grpId="0"/>
      <p:bldP spid="314" grpId="0"/>
      <p:bldP spid="315" grpId="0"/>
      <p:bldP spid="317" grpId="0"/>
      <p:bldP spid="324" grpId="0"/>
      <p:bldP spid="338" grpId="0"/>
      <p:bldP spid="342" grpId="0"/>
      <p:bldP spid="356" grpId="0"/>
      <p:bldP spid="316" grpId="0"/>
      <p:bldP spid="318" grpId="0"/>
      <p:bldP spid="319" grpId="0"/>
      <p:bldP spid="323" grpId="0"/>
      <p:bldP spid="328" grpId="0"/>
      <p:bldP spid="3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icture Placeholder 133"/>
          <p:cNvSpPr>
            <a:spLocks noGrp="1"/>
          </p:cNvSpPr>
          <p:nvPr>
            <p:ph type="pic" sz="quarter" idx="13"/>
          </p:nvPr>
        </p:nvSpPr>
        <p:spPr/>
      </p:sp>
      <p:grpSp>
        <p:nvGrpSpPr>
          <p:cNvPr id="127" name="Group 126"/>
          <p:cNvGrpSpPr/>
          <p:nvPr/>
        </p:nvGrpSpPr>
        <p:grpSpPr>
          <a:xfrm>
            <a:off x="2381" y="2129517"/>
            <a:ext cx="12186811" cy="2743661"/>
            <a:chOff x="2381" y="1627306"/>
            <a:chExt cx="9141619" cy="2058086"/>
          </a:xfrm>
          <a:solidFill>
            <a:schemeClr val="tx2">
              <a:lumMod val="50000"/>
              <a:alpha val="89000"/>
            </a:schemeClr>
          </a:solidFill>
        </p:grpSpPr>
        <p:sp>
          <p:nvSpPr>
            <p:cNvPr id="121" name="Freeform 13"/>
            <p:cNvSpPr>
              <a:spLocks/>
            </p:cNvSpPr>
            <p:nvPr/>
          </p:nvSpPr>
          <p:spPr bwMode="auto">
            <a:xfrm>
              <a:off x="7623376" y="2573525"/>
              <a:ext cx="1520624" cy="1111867"/>
            </a:xfrm>
            <a:custGeom>
              <a:avLst/>
              <a:gdLst>
                <a:gd name="T0" fmla="*/ 1230 w 1276"/>
                <a:gd name="T1" fmla="*/ 748 h 933"/>
                <a:gd name="T2" fmla="*/ 1221 w 1276"/>
                <a:gd name="T3" fmla="*/ 748 h 933"/>
                <a:gd name="T4" fmla="*/ 1206 w 1276"/>
                <a:gd name="T5" fmla="*/ 748 h 933"/>
                <a:gd name="T6" fmla="*/ 1211 w 1276"/>
                <a:gd name="T7" fmla="*/ 216 h 933"/>
                <a:gd name="T8" fmla="*/ 1218 w 1276"/>
                <a:gd name="T9" fmla="*/ 216 h 933"/>
                <a:gd name="T10" fmla="*/ 1221 w 1276"/>
                <a:gd name="T11" fmla="*/ 214 h 933"/>
                <a:gd name="T12" fmla="*/ 1218 w 1276"/>
                <a:gd name="T13" fmla="*/ 185 h 933"/>
                <a:gd name="T14" fmla="*/ 1206 w 1276"/>
                <a:gd name="T15" fmla="*/ 182 h 933"/>
                <a:gd name="T16" fmla="*/ 1192 w 1276"/>
                <a:gd name="T17" fmla="*/ 180 h 933"/>
                <a:gd name="T18" fmla="*/ 1182 w 1276"/>
                <a:gd name="T19" fmla="*/ 0 h 933"/>
                <a:gd name="T20" fmla="*/ 1172 w 1276"/>
                <a:gd name="T21" fmla="*/ 180 h 933"/>
                <a:gd name="T22" fmla="*/ 1158 w 1276"/>
                <a:gd name="T23" fmla="*/ 180 h 933"/>
                <a:gd name="T24" fmla="*/ 1143 w 1276"/>
                <a:gd name="T25" fmla="*/ 182 h 933"/>
                <a:gd name="T26" fmla="*/ 1141 w 1276"/>
                <a:gd name="T27" fmla="*/ 212 h 933"/>
                <a:gd name="T28" fmla="*/ 1143 w 1276"/>
                <a:gd name="T29" fmla="*/ 214 h 933"/>
                <a:gd name="T30" fmla="*/ 1151 w 1276"/>
                <a:gd name="T31" fmla="*/ 214 h 933"/>
                <a:gd name="T32" fmla="*/ 1071 w 1276"/>
                <a:gd name="T33" fmla="*/ 659 h 933"/>
                <a:gd name="T34" fmla="*/ 659 w 1276"/>
                <a:gd name="T35" fmla="*/ 496 h 933"/>
                <a:gd name="T36" fmla="*/ 666 w 1276"/>
                <a:gd name="T37" fmla="*/ 491 h 933"/>
                <a:gd name="T38" fmla="*/ 611 w 1276"/>
                <a:gd name="T39" fmla="*/ 430 h 933"/>
                <a:gd name="T40" fmla="*/ 620 w 1276"/>
                <a:gd name="T41" fmla="*/ 425 h 933"/>
                <a:gd name="T42" fmla="*/ 606 w 1276"/>
                <a:gd name="T43" fmla="*/ 420 h 933"/>
                <a:gd name="T44" fmla="*/ 608 w 1276"/>
                <a:gd name="T45" fmla="*/ 406 h 933"/>
                <a:gd name="T46" fmla="*/ 606 w 1276"/>
                <a:gd name="T47" fmla="*/ 389 h 933"/>
                <a:gd name="T48" fmla="*/ 594 w 1276"/>
                <a:gd name="T49" fmla="*/ 379 h 933"/>
                <a:gd name="T50" fmla="*/ 586 w 1276"/>
                <a:gd name="T51" fmla="*/ 377 h 933"/>
                <a:gd name="T52" fmla="*/ 569 w 1276"/>
                <a:gd name="T53" fmla="*/ 377 h 933"/>
                <a:gd name="T54" fmla="*/ 562 w 1276"/>
                <a:gd name="T55" fmla="*/ 379 h 933"/>
                <a:gd name="T56" fmla="*/ 552 w 1276"/>
                <a:gd name="T57" fmla="*/ 391 h 933"/>
                <a:gd name="T58" fmla="*/ 548 w 1276"/>
                <a:gd name="T59" fmla="*/ 399 h 933"/>
                <a:gd name="T60" fmla="*/ 548 w 1276"/>
                <a:gd name="T61" fmla="*/ 413 h 933"/>
                <a:gd name="T62" fmla="*/ 552 w 1276"/>
                <a:gd name="T63" fmla="*/ 423 h 933"/>
                <a:gd name="T64" fmla="*/ 538 w 1276"/>
                <a:gd name="T65" fmla="*/ 425 h 933"/>
                <a:gd name="T66" fmla="*/ 548 w 1276"/>
                <a:gd name="T67" fmla="*/ 430 h 933"/>
                <a:gd name="T68" fmla="*/ 519 w 1276"/>
                <a:gd name="T69" fmla="*/ 491 h 933"/>
                <a:gd name="T70" fmla="*/ 412 w 1276"/>
                <a:gd name="T71" fmla="*/ 491 h 933"/>
                <a:gd name="T72" fmla="*/ 402 w 1276"/>
                <a:gd name="T73" fmla="*/ 491 h 933"/>
                <a:gd name="T74" fmla="*/ 359 w 1276"/>
                <a:gd name="T75" fmla="*/ 464 h 933"/>
                <a:gd name="T76" fmla="*/ 366 w 1276"/>
                <a:gd name="T77" fmla="*/ 459 h 933"/>
                <a:gd name="T78" fmla="*/ 204 w 1276"/>
                <a:gd name="T79" fmla="*/ 447 h 933"/>
                <a:gd name="T80" fmla="*/ 194 w 1276"/>
                <a:gd name="T81" fmla="*/ 416 h 933"/>
                <a:gd name="T82" fmla="*/ 177 w 1276"/>
                <a:gd name="T83" fmla="*/ 391 h 933"/>
                <a:gd name="T84" fmla="*/ 155 w 1276"/>
                <a:gd name="T85" fmla="*/ 369 h 933"/>
                <a:gd name="T86" fmla="*/ 141 w 1276"/>
                <a:gd name="T87" fmla="*/ 360 h 933"/>
                <a:gd name="T88" fmla="*/ 114 w 1276"/>
                <a:gd name="T89" fmla="*/ 350 h 933"/>
                <a:gd name="T90" fmla="*/ 112 w 1276"/>
                <a:gd name="T91" fmla="*/ 348 h 933"/>
                <a:gd name="T92" fmla="*/ 97 w 1276"/>
                <a:gd name="T93" fmla="*/ 345 h 933"/>
                <a:gd name="T94" fmla="*/ 92 w 1276"/>
                <a:gd name="T95" fmla="*/ 345 h 933"/>
                <a:gd name="T96" fmla="*/ 88 w 1276"/>
                <a:gd name="T97" fmla="*/ 345 h 933"/>
                <a:gd name="T98" fmla="*/ 78 w 1276"/>
                <a:gd name="T99" fmla="*/ 263 h 933"/>
                <a:gd name="T100" fmla="*/ 73 w 1276"/>
                <a:gd name="T101" fmla="*/ 345 h 933"/>
                <a:gd name="T102" fmla="*/ 68 w 1276"/>
                <a:gd name="T103" fmla="*/ 345 h 933"/>
                <a:gd name="T104" fmla="*/ 51 w 1276"/>
                <a:gd name="T105" fmla="*/ 348 h 933"/>
                <a:gd name="T106" fmla="*/ 51 w 1276"/>
                <a:gd name="T107" fmla="*/ 348 h 933"/>
                <a:gd name="T108" fmla="*/ 37 w 1276"/>
                <a:gd name="T109" fmla="*/ 355 h 933"/>
                <a:gd name="T110" fmla="*/ 22 w 1276"/>
                <a:gd name="T111" fmla="*/ 360 h 933"/>
                <a:gd name="T112" fmla="*/ 0 w 1276"/>
                <a:gd name="T113" fmla="*/ 374 h 933"/>
                <a:gd name="T114" fmla="*/ 1276 w 1276"/>
                <a:gd name="T115" fmla="*/ 933 h 933"/>
                <a:gd name="T116" fmla="*/ 1233 w 1276"/>
                <a:gd name="T117" fmla="*/ 739 h 9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276" h="933">
                  <a:moveTo>
                    <a:pt x="1233" y="746"/>
                  </a:moveTo>
                  <a:lnTo>
                    <a:pt x="1230" y="748"/>
                  </a:lnTo>
                  <a:lnTo>
                    <a:pt x="1228" y="748"/>
                  </a:lnTo>
                  <a:lnTo>
                    <a:pt x="1221" y="748"/>
                  </a:lnTo>
                  <a:lnTo>
                    <a:pt x="1216" y="748"/>
                  </a:lnTo>
                  <a:lnTo>
                    <a:pt x="1206" y="748"/>
                  </a:lnTo>
                  <a:lnTo>
                    <a:pt x="1206" y="741"/>
                  </a:lnTo>
                  <a:lnTo>
                    <a:pt x="1211" y="216"/>
                  </a:lnTo>
                  <a:lnTo>
                    <a:pt x="1213" y="216"/>
                  </a:lnTo>
                  <a:lnTo>
                    <a:pt x="1218" y="216"/>
                  </a:lnTo>
                  <a:lnTo>
                    <a:pt x="1221" y="214"/>
                  </a:lnTo>
                  <a:lnTo>
                    <a:pt x="1221" y="214"/>
                  </a:lnTo>
                  <a:lnTo>
                    <a:pt x="1221" y="185"/>
                  </a:lnTo>
                  <a:lnTo>
                    <a:pt x="1218" y="185"/>
                  </a:lnTo>
                  <a:lnTo>
                    <a:pt x="1213" y="182"/>
                  </a:lnTo>
                  <a:lnTo>
                    <a:pt x="1206" y="182"/>
                  </a:lnTo>
                  <a:lnTo>
                    <a:pt x="1197" y="180"/>
                  </a:lnTo>
                  <a:lnTo>
                    <a:pt x="1192" y="180"/>
                  </a:lnTo>
                  <a:lnTo>
                    <a:pt x="1192" y="93"/>
                  </a:lnTo>
                  <a:lnTo>
                    <a:pt x="1182" y="0"/>
                  </a:lnTo>
                  <a:lnTo>
                    <a:pt x="1175" y="90"/>
                  </a:lnTo>
                  <a:lnTo>
                    <a:pt x="1172" y="180"/>
                  </a:lnTo>
                  <a:lnTo>
                    <a:pt x="1165" y="180"/>
                  </a:lnTo>
                  <a:lnTo>
                    <a:pt x="1158" y="180"/>
                  </a:lnTo>
                  <a:lnTo>
                    <a:pt x="1151" y="180"/>
                  </a:lnTo>
                  <a:lnTo>
                    <a:pt x="1143" y="182"/>
                  </a:lnTo>
                  <a:lnTo>
                    <a:pt x="1141" y="182"/>
                  </a:lnTo>
                  <a:lnTo>
                    <a:pt x="1141" y="212"/>
                  </a:lnTo>
                  <a:lnTo>
                    <a:pt x="1141" y="212"/>
                  </a:lnTo>
                  <a:lnTo>
                    <a:pt x="1143" y="214"/>
                  </a:lnTo>
                  <a:lnTo>
                    <a:pt x="1148" y="214"/>
                  </a:lnTo>
                  <a:lnTo>
                    <a:pt x="1151" y="214"/>
                  </a:lnTo>
                  <a:lnTo>
                    <a:pt x="1146" y="714"/>
                  </a:lnTo>
                  <a:lnTo>
                    <a:pt x="1071" y="659"/>
                  </a:lnTo>
                  <a:lnTo>
                    <a:pt x="661" y="651"/>
                  </a:lnTo>
                  <a:lnTo>
                    <a:pt x="659" y="496"/>
                  </a:lnTo>
                  <a:lnTo>
                    <a:pt x="666" y="496"/>
                  </a:lnTo>
                  <a:lnTo>
                    <a:pt x="666" y="491"/>
                  </a:lnTo>
                  <a:lnTo>
                    <a:pt x="611" y="491"/>
                  </a:lnTo>
                  <a:lnTo>
                    <a:pt x="611" y="430"/>
                  </a:lnTo>
                  <a:lnTo>
                    <a:pt x="620" y="428"/>
                  </a:lnTo>
                  <a:lnTo>
                    <a:pt x="620" y="425"/>
                  </a:lnTo>
                  <a:lnTo>
                    <a:pt x="603" y="423"/>
                  </a:lnTo>
                  <a:lnTo>
                    <a:pt x="606" y="420"/>
                  </a:lnTo>
                  <a:lnTo>
                    <a:pt x="608" y="413"/>
                  </a:lnTo>
                  <a:lnTo>
                    <a:pt x="608" y="406"/>
                  </a:lnTo>
                  <a:lnTo>
                    <a:pt x="608" y="399"/>
                  </a:lnTo>
                  <a:lnTo>
                    <a:pt x="606" y="389"/>
                  </a:lnTo>
                  <a:lnTo>
                    <a:pt x="601" y="384"/>
                  </a:lnTo>
                  <a:lnTo>
                    <a:pt x="594" y="379"/>
                  </a:lnTo>
                  <a:lnTo>
                    <a:pt x="586" y="377"/>
                  </a:lnTo>
                  <a:lnTo>
                    <a:pt x="586" y="377"/>
                  </a:lnTo>
                  <a:lnTo>
                    <a:pt x="577" y="374"/>
                  </a:lnTo>
                  <a:lnTo>
                    <a:pt x="569" y="377"/>
                  </a:lnTo>
                  <a:lnTo>
                    <a:pt x="569" y="377"/>
                  </a:lnTo>
                  <a:lnTo>
                    <a:pt x="562" y="379"/>
                  </a:lnTo>
                  <a:lnTo>
                    <a:pt x="557" y="384"/>
                  </a:lnTo>
                  <a:lnTo>
                    <a:pt x="552" y="391"/>
                  </a:lnTo>
                  <a:lnTo>
                    <a:pt x="548" y="399"/>
                  </a:lnTo>
                  <a:lnTo>
                    <a:pt x="548" y="399"/>
                  </a:lnTo>
                  <a:lnTo>
                    <a:pt x="548" y="406"/>
                  </a:lnTo>
                  <a:lnTo>
                    <a:pt x="548" y="413"/>
                  </a:lnTo>
                  <a:lnTo>
                    <a:pt x="552" y="420"/>
                  </a:lnTo>
                  <a:lnTo>
                    <a:pt x="552" y="423"/>
                  </a:lnTo>
                  <a:lnTo>
                    <a:pt x="552" y="423"/>
                  </a:lnTo>
                  <a:lnTo>
                    <a:pt x="538" y="425"/>
                  </a:lnTo>
                  <a:lnTo>
                    <a:pt x="538" y="430"/>
                  </a:lnTo>
                  <a:lnTo>
                    <a:pt x="548" y="430"/>
                  </a:lnTo>
                  <a:lnTo>
                    <a:pt x="550" y="491"/>
                  </a:lnTo>
                  <a:lnTo>
                    <a:pt x="519" y="491"/>
                  </a:lnTo>
                  <a:lnTo>
                    <a:pt x="509" y="491"/>
                  </a:lnTo>
                  <a:lnTo>
                    <a:pt x="412" y="491"/>
                  </a:lnTo>
                  <a:lnTo>
                    <a:pt x="412" y="491"/>
                  </a:lnTo>
                  <a:lnTo>
                    <a:pt x="402" y="491"/>
                  </a:lnTo>
                  <a:lnTo>
                    <a:pt x="359" y="491"/>
                  </a:lnTo>
                  <a:lnTo>
                    <a:pt x="359" y="464"/>
                  </a:lnTo>
                  <a:lnTo>
                    <a:pt x="366" y="464"/>
                  </a:lnTo>
                  <a:lnTo>
                    <a:pt x="366" y="459"/>
                  </a:lnTo>
                  <a:lnTo>
                    <a:pt x="206" y="459"/>
                  </a:lnTo>
                  <a:lnTo>
                    <a:pt x="204" y="447"/>
                  </a:lnTo>
                  <a:lnTo>
                    <a:pt x="201" y="430"/>
                  </a:lnTo>
                  <a:lnTo>
                    <a:pt x="194" y="416"/>
                  </a:lnTo>
                  <a:lnTo>
                    <a:pt x="187" y="403"/>
                  </a:lnTo>
                  <a:lnTo>
                    <a:pt x="177" y="391"/>
                  </a:lnTo>
                  <a:lnTo>
                    <a:pt x="167" y="379"/>
                  </a:lnTo>
                  <a:lnTo>
                    <a:pt x="155" y="369"/>
                  </a:lnTo>
                  <a:lnTo>
                    <a:pt x="141" y="362"/>
                  </a:lnTo>
                  <a:lnTo>
                    <a:pt x="141" y="360"/>
                  </a:lnTo>
                  <a:lnTo>
                    <a:pt x="126" y="355"/>
                  </a:lnTo>
                  <a:lnTo>
                    <a:pt x="114" y="350"/>
                  </a:lnTo>
                  <a:lnTo>
                    <a:pt x="114" y="348"/>
                  </a:lnTo>
                  <a:lnTo>
                    <a:pt x="112" y="348"/>
                  </a:lnTo>
                  <a:lnTo>
                    <a:pt x="112" y="348"/>
                  </a:lnTo>
                  <a:lnTo>
                    <a:pt x="97" y="345"/>
                  </a:lnTo>
                  <a:lnTo>
                    <a:pt x="95" y="345"/>
                  </a:lnTo>
                  <a:lnTo>
                    <a:pt x="92" y="345"/>
                  </a:lnTo>
                  <a:lnTo>
                    <a:pt x="90" y="345"/>
                  </a:lnTo>
                  <a:lnTo>
                    <a:pt x="88" y="345"/>
                  </a:lnTo>
                  <a:lnTo>
                    <a:pt x="90" y="263"/>
                  </a:lnTo>
                  <a:lnTo>
                    <a:pt x="78" y="263"/>
                  </a:lnTo>
                  <a:lnTo>
                    <a:pt x="75" y="345"/>
                  </a:lnTo>
                  <a:lnTo>
                    <a:pt x="73" y="345"/>
                  </a:lnTo>
                  <a:lnTo>
                    <a:pt x="71" y="345"/>
                  </a:lnTo>
                  <a:lnTo>
                    <a:pt x="68" y="345"/>
                  </a:lnTo>
                  <a:lnTo>
                    <a:pt x="54" y="348"/>
                  </a:lnTo>
                  <a:lnTo>
                    <a:pt x="51" y="348"/>
                  </a:lnTo>
                  <a:lnTo>
                    <a:pt x="51" y="348"/>
                  </a:lnTo>
                  <a:lnTo>
                    <a:pt x="51" y="348"/>
                  </a:lnTo>
                  <a:lnTo>
                    <a:pt x="51" y="350"/>
                  </a:lnTo>
                  <a:lnTo>
                    <a:pt x="37" y="355"/>
                  </a:lnTo>
                  <a:lnTo>
                    <a:pt x="22" y="360"/>
                  </a:lnTo>
                  <a:lnTo>
                    <a:pt x="22" y="360"/>
                  </a:lnTo>
                  <a:lnTo>
                    <a:pt x="8" y="369"/>
                  </a:lnTo>
                  <a:lnTo>
                    <a:pt x="0" y="374"/>
                  </a:lnTo>
                  <a:lnTo>
                    <a:pt x="0" y="933"/>
                  </a:lnTo>
                  <a:lnTo>
                    <a:pt x="1276" y="933"/>
                  </a:lnTo>
                  <a:lnTo>
                    <a:pt x="1276" y="739"/>
                  </a:lnTo>
                  <a:lnTo>
                    <a:pt x="1233" y="739"/>
                  </a:lnTo>
                  <a:lnTo>
                    <a:pt x="1233" y="74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2" name="Freeform 14"/>
            <p:cNvSpPr>
              <a:spLocks noEditPoints="1"/>
            </p:cNvSpPr>
            <p:nvPr/>
          </p:nvSpPr>
          <p:spPr bwMode="auto">
            <a:xfrm>
              <a:off x="6096793" y="1807255"/>
              <a:ext cx="1526583" cy="1878137"/>
            </a:xfrm>
            <a:custGeom>
              <a:avLst/>
              <a:gdLst>
                <a:gd name="T0" fmla="*/ 1247 w 1281"/>
                <a:gd name="T1" fmla="*/ 1059 h 1576"/>
                <a:gd name="T2" fmla="*/ 1063 w 1281"/>
                <a:gd name="T3" fmla="*/ 1107 h 1576"/>
                <a:gd name="T4" fmla="*/ 1010 w 1281"/>
                <a:gd name="T5" fmla="*/ 634 h 1576"/>
                <a:gd name="T6" fmla="*/ 879 w 1281"/>
                <a:gd name="T7" fmla="*/ 801 h 1576"/>
                <a:gd name="T8" fmla="*/ 831 w 1281"/>
                <a:gd name="T9" fmla="*/ 306 h 1576"/>
                <a:gd name="T10" fmla="*/ 882 w 1281"/>
                <a:gd name="T11" fmla="*/ 296 h 1576"/>
                <a:gd name="T12" fmla="*/ 882 w 1281"/>
                <a:gd name="T13" fmla="*/ 264 h 1576"/>
                <a:gd name="T14" fmla="*/ 884 w 1281"/>
                <a:gd name="T15" fmla="*/ 245 h 1576"/>
                <a:gd name="T16" fmla="*/ 879 w 1281"/>
                <a:gd name="T17" fmla="*/ 89 h 1576"/>
                <a:gd name="T18" fmla="*/ 877 w 1281"/>
                <a:gd name="T19" fmla="*/ 143 h 1576"/>
                <a:gd name="T20" fmla="*/ 795 w 1281"/>
                <a:gd name="T21" fmla="*/ 111 h 1576"/>
                <a:gd name="T22" fmla="*/ 790 w 1281"/>
                <a:gd name="T23" fmla="*/ 145 h 1576"/>
                <a:gd name="T24" fmla="*/ 710 w 1281"/>
                <a:gd name="T25" fmla="*/ 114 h 1576"/>
                <a:gd name="T26" fmla="*/ 703 w 1281"/>
                <a:gd name="T27" fmla="*/ 89 h 1576"/>
                <a:gd name="T28" fmla="*/ 623 w 1281"/>
                <a:gd name="T29" fmla="*/ 153 h 1576"/>
                <a:gd name="T30" fmla="*/ 615 w 1281"/>
                <a:gd name="T31" fmla="*/ 153 h 1576"/>
                <a:gd name="T32" fmla="*/ 615 w 1281"/>
                <a:gd name="T33" fmla="*/ 89 h 1576"/>
                <a:gd name="T34" fmla="*/ 536 w 1281"/>
                <a:gd name="T35" fmla="*/ 153 h 1576"/>
                <a:gd name="T36" fmla="*/ 528 w 1281"/>
                <a:gd name="T37" fmla="*/ 153 h 1576"/>
                <a:gd name="T38" fmla="*/ 526 w 1281"/>
                <a:gd name="T39" fmla="*/ 0 h 1576"/>
                <a:gd name="T40" fmla="*/ 521 w 1281"/>
                <a:gd name="T41" fmla="*/ 145 h 1576"/>
                <a:gd name="T42" fmla="*/ 499 w 1281"/>
                <a:gd name="T43" fmla="*/ 189 h 1576"/>
                <a:gd name="T44" fmla="*/ 468 w 1281"/>
                <a:gd name="T45" fmla="*/ 191 h 1576"/>
                <a:gd name="T46" fmla="*/ 448 w 1281"/>
                <a:gd name="T47" fmla="*/ 191 h 1576"/>
                <a:gd name="T48" fmla="*/ 429 w 1281"/>
                <a:gd name="T49" fmla="*/ 194 h 1576"/>
                <a:gd name="T50" fmla="*/ 412 w 1281"/>
                <a:gd name="T51" fmla="*/ 196 h 1576"/>
                <a:gd name="T52" fmla="*/ 395 w 1281"/>
                <a:gd name="T53" fmla="*/ 199 h 1576"/>
                <a:gd name="T54" fmla="*/ 366 w 1281"/>
                <a:gd name="T55" fmla="*/ 206 h 1576"/>
                <a:gd name="T56" fmla="*/ 354 w 1281"/>
                <a:gd name="T57" fmla="*/ 208 h 1576"/>
                <a:gd name="T58" fmla="*/ 347 w 1281"/>
                <a:gd name="T59" fmla="*/ 213 h 1576"/>
                <a:gd name="T60" fmla="*/ 342 w 1281"/>
                <a:gd name="T61" fmla="*/ 216 h 1576"/>
                <a:gd name="T62" fmla="*/ 342 w 1281"/>
                <a:gd name="T63" fmla="*/ 216 h 1576"/>
                <a:gd name="T64" fmla="*/ 337 w 1281"/>
                <a:gd name="T65" fmla="*/ 221 h 1576"/>
                <a:gd name="T66" fmla="*/ 339 w 1281"/>
                <a:gd name="T67" fmla="*/ 228 h 1576"/>
                <a:gd name="T68" fmla="*/ 337 w 1281"/>
                <a:gd name="T69" fmla="*/ 223 h 1576"/>
                <a:gd name="T70" fmla="*/ 337 w 1281"/>
                <a:gd name="T71" fmla="*/ 228 h 1576"/>
                <a:gd name="T72" fmla="*/ 339 w 1281"/>
                <a:gd name="T73" fmla="*/ 230 h 1576"/>
                <a:gd name="T74" fmla="*/ 342 w 1281"/>
                <a:gd name="T75" fmla="*/ 233 h 1576"/>
                <a:gd name="T76" fmla="*/ 344 w 1281"/>
                <a:gd name="T77" fmla="*/ 238 h 1576"/>
                <a:gd name="T78" fmla="*/ 352 w 1281"/>
                <a:gd name="T79" fmla="*/ 240 h 1576"/>
                <a:gd name="T80" fmla="*/ 359 w 1281"/>
                <a:gd name="T81" fmla="*/ 242 h 1576"/>
                <a:gd name="T82" fmla="*/ 368 w 1281"/>
                <a:gd name="T83" fmla="*/ 245 h 1576"/>
                <a:gd name="T84" fmla="*/ 378 w 1281"/>
                <a:gd name="T85" fmla="*/ 247 h 1576"/>
                <a:gd name="T86" fmla="*/ 390 w 1281"/>
                <a:gd name="T87" fmla="*/ 250 h 1576"/>
                <a:gd name="T88" fmla="*/ 400 w 1281"/>
                <a:gd name="T89" fmla="*/ 252 h 1576"/>
                <a:gd name="T90" fmla="*/ 402 w 1281"/>
                <a:gd name="T91" fmla="*/ 310 h 1576"/>
                <a:gd name="T92" fmla="*/ 402 w 1281"/>
                <a:gd name="T93" fmla="*/ 371 h 1576"/>
                <a:gd name="T94" fmla="*/ 402 w 1281"/>
                <a:gd name="T95" fmla="*/ 400 h 1576"/>
                <a:gd name="T96" fmla="*/ 400 w 1281"/>
                <a:gd name="T97" fmla="*/ 1260 h 1576"/>
                <a:gd name="T98" fmla="*/ 90 w 1281"/>
                <a:gd name="T99" fmla="*/ 383 h 1576"/>
                <a:gd name="T100" fmla="*/ 10 w 1281"/>
                <a:gd name="T101" fmla="*/ 1224 h 1576"/>
                <a:gd name="T102" fmla="*/ 1281 w 1281"/>
                <a:gd name="T103" fmla="*/ 1576 h 1576"/>
                <a:gd name="T104" fmla="*/ 352 w 1281"/>
                <a:gd name="T105" fmla="*/ 228 h 1576"/>
                <a:gd name="T106" fmla="*/ 342 w 1281"/>
                <a:gd name="T107" fmla="*/ 225 h 1576"/>
                <a:gd name="T108" fmla="*/ 342 w 1281"/>
                <a:gd name="T109" fmla="*/ 228 h 1576"/>
                <a:gd name="T110" fmla="*/ 410 w 1281"/>
                <a:gd name="T111" fmla="*/ 199 h 1576"/>
                <a:gd name="T112" fmla="*/ 412 w 1281"/>
                <a:gd name="T113" fmla="*/ 206 h 1576"/>
                <a:gd name="T114" fmla="*/ 419 w 1281"/>
                <a:gd name="T115" fmla="*/ 211 h 1576"/>
                <a:gd name="T116" fmla="*/ 427 w 1281"/>
                <a:gd name="T117" fmla="*/ 196 h 1576"/>
                <a:gd name="T118" fmla="*/ 429 w 1281"/>
                <a:gd name="T119" fmla="*/ 204 h 1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81" h="1576">
                  <a:moveTo>
                    <a:pt x="1281" y="1017"/>
                  </a:moveTo>
                  <a:lnTo>
                    <a:pt x="1277" y="1022"/>
                  </a:lnTo>
                  <a:lnTo>
                    <a:pt x="1264" y="1032"/>
                  </a:lnTo>
                  <a:lnTo>
                    <a:pt x="1255" y="1044"/>
                  </a:lnTo>
                  <a:lnTo>
                    <a:pt x="1247" y="1059"/>
                  </a:lnTo>
                  <a:lnTo>
                    <a:pt x="1240" y="1073"/>
                  </a:lnTo>
                  <a:lnTo>
                    <a:pt x="1235" y="1090"/>
                  </a:lnTo>
                  <a:lnTo>
                    <a:pt x="1235" y="1102"/>
                  </a:lnTo>
                  <a:lnTo>
                    <a:pt x="1063" y="1102"/>
                  </a:lnTo>
                  <a:lnTo>
                    <a:pt x="1063" y="1107"/>
                  </a:lnTo>
                  <a:lnTo>
                    <a:pt x="1071" y="1107"/>
                  </a:lnTo>
                  <a:lnTo>
                    <a:pt x="1071" y="1134"/>
                  </a:lnTo>
                  <a:lnTo>
                    <a:pt x="1051" y="1134"/>
                  </a:lnTo>
                  <a:lnTo>
                    <a:pt x="1051" y="634"/>
                  </a:lnTo>
                  <a:lnTo>
                    <a:pt x="1010" y="634"/>
                  </a:lnTo>
                  <a:lnTo>
                    <a:pt x="1010" y="602"/>
                  </a:lnTo>
                  <a:lnTo>
                    <a:pt x="925" y="602"/>
                  </a:lnTo>
                  <a:lnTo>
                    <a:pt x="925" y="634"/>
                  </a:lnTo>
                  <a:lnTo>
                    <a:pt x="879" y="634"/>
                  </a:lnTo>
                  <a:lnTo>
                    <a:pt x="879" y="801"/>
                  </a:lnTo>
                  <a:lnTo>
                    <a:pt x="848" y="801"/>
                  </a:lnTo>
                  <a:lnTo>
                    <a:pt x="848" y="825"/>
                  </a:lnTo>
                  <a:lnTo>
                    <a:pt x="831" y="825"/>
                  </a:lnTo>
                  <a:lnTo>
                    <a:pt x="831" y="495"/>
                  </a:lnTo>
                  <a:lnTo>
                    <a:pt x="831" y="306"/>
                  </a:lnTo>
                  <a:lnTo>
                    <a:pt x="872" y="306"/>
                  </a:lnTo>
                  <a:lnTo>
                    <a:pt x="872" y="306"/>
                  </a:lnTo>
                  <a:lnTo>
                    <a:pt x="872" y="306"/>
                  </a:lnTo>
                  <a:lnTo>
                    <a:pt x="882" y="306"/>
                  </a:lnTo>
                  <a:lnTo>
                    <a:pt x="882" y="296"/>
                  </a:lnTo>
                  <a:lnTo>
                    <a:pt x="884" y="296"/>
                  </a:lnTo>
                  <a:lnTo>
                    <a:pt x="887" y="289"/>
                  </a:lnTo>
                  <a:lnTo>
                    <a:pt x="887" y="281"/>
                  </a:lnTo>
                  <a:lnTo>
                    <a:pt x="882" y="281"/>
                  </a:lnTo>
                  <a:lnTo>
                    <a:pt x="882" y="264"/>
                  </a:lnTo>
                  <a:lnTo>
                    <a:pt x="884" y="264"/>
                  </a:lnTo>
                  <a:lnTo>
                    <a:pt x="884" y="262"/>
                  </a:lnTo>
                  <a:lnTo>
                    <a:pt x="884" y="247"/>
                  </a:lnTo>
                  <a:lnTo>
                    <a:pt x="884" y="247"/>
                  </a:lnTo>
                  <a:lnTo>
                    <a:pt x="884" y="245"/>
                  </a:lnTo>
                  <a:lnTo>
                    <a:pt x="884" y="143"/>
                  </a:lnTo>
                  <a:lnTo>
                    <a:pt x="882" y="143"/>
                  </a:lnTo>
                  <a:lnTo>
                    <a:pt x="882" y="89"/>
                  </a:lnTo>
                  <a:lnTo>
                    <a:pt x="879" y="89"/>
                  </a:lnTo>
                  <a:lnTo>
                    <a:pt x="879" y="89"/>
                  </a:lnTo>
                  <a:lnTo>
                    <a:pt x="879" y="111"/>
                  </a:lnTo>
                  <a:lnTo>
                    <a:pt x="877" y="111"/>
                  </a:lnTo>
                  <a:lnTo>
                    <a:pt x="877" y="111"/>
                  </a:lnTo>
                  <a:lnTo>
                    <a:pt x="877" y="143"/>
                  </a:lnTo>
                  <a:lnTo>
                    <a:pt x="877" y="143"/>
                  </a:lnTo>
                  <a:lnTo>
                    <a:pt x="877" y="145"/>
                  </a:lnTo>
                  <a:lnTo>
                    <a:pt x="877" y="150"/>
                  </a:lnTo>
                  <a:lnTo>
                    <a:pt x="795" y="150"/>
                  </a:lnTo>
                  <a:lnTo>
                    <a:pt x="795" y="114"/>
                  </a:lnTo>
                  <a:lnTo>
                    <a:pt x="795" y="111"/>
                  </a:lnTo>
                  <a:lnTo>
                    <a:pt x="792" y="111"/>
                  </a:lnTo>
                  <a:lnTo>
                    <a:pt x="792" y="89"/>
                  </a:lnTo>
                  <a:lnTo>
                    <a:pt x="792" y="89"/>
                  </a:lnTo>
                  <a:lnTo>
                    <a:pt x="790" y="89"/>
                  </a:lnTo>
                  <a:lnTo>
                    <a:pt x="790" y="145"/>
                  </a:lnTo>
                  <a:lnTo>
                    <a:pt x="787" y="145"/>
                  </a:lnTo>
                  <a:lnTo>
                    <a:pt x="787" y="150"/>
                  </a:lnTo>
                  <a:lnTo>
                    <a:pt x="710" y="150"/>
                  </a:lnTo>
                  <a:lnTo>
                    <a:pt x="710" y="114"/>
                  </a:lnTo>
                  <a:lnTo>
                    <a:pt x="710" y="114"/>
                  </a:lnTo>
                  <a:lnTo>
                    <a:pt x="705" y="114"/>
                  </a:lnTo>
                  <a:lnTo>
                    <a:pt x="705" y="145"/>
                  </a:lnTo>
                  <a:lnTo>
                    <a:pt x="705" y="145"/>
                  </a:lnTo>
                  <a:lnTo>
                    <a:pt x="705" y="89"/>
                  </a:lnTo>
                  <a:lnTo>
                    <a:pt x="703" y="89"/>
                  </a:lnTo>
                  <a:lnTo>
                    <a:pt x="700" y="89"/>
                  </a:lnTo>
                  <a:lnTo>
                    <a:pt x="700" y="145"/>
                  </a:lnTo>
                  <a:lnTo>
                    <a:pt x="698" y="145"/>
                  </a:lnTo>
                  <a:lnTo>
                    <a:pt x="698" y="150"/>
                  </a:lnTo>
                  <a:lnTo>
                    <a:pt x="623" y="153"/>
                  </a:lnTo>
                  <a:lnTo>
                    <a:pt x="623" y="114"/>
                  </a:lnTo>
                  <a:lnTo>
                    <a:pt x="623" y="114"/>
                  </a:lnTo>
                  <a:lnTo>
                    <a:pt x="618" y="114"/>
                  </a:lnTo>
                  <a:lnTo>
                    <a:pt x="618" y="153"/>
                  </a:lnTo>
                  <a:lnTo>
                    <a:pt x="615" y="153"/>
                  </a:lnTo>
                  <a:lnTo>
                    <a:pt x="615" y="148"/>
                  </a:lnTo>
                  <a:lnTo>
                    <a:pt x="615" y="145"/>
                  </a:lnTo>
                  <a:lnTo>
                    <a:pt x="615" y="145"/>
                  </a:lnTo>
                  <a:lnTo>
                    <a:pt x="615" y="92"/>
                  </a:lnTo>
                  <a:lnTo>
                    <a:pt x="615" y="89"/>
                  </a:lnTo>
                  <a:lnTo>
                    <a:pt x="611" y="89"/>
                  </a:lnTo>
                  <a:lnTo>
                    <a:pt x="611" y="145"/>
                  </a:lnTo>
                  <a:lnTo>
                    <a:pt x="608" y="145"/>
                  </a:lnTo>
                  <a:lnTo>
                    <a:pt x="608" y="153"/>
                  </a:lnTo>
                  <a:lnTo>
                    <a:pt x="536" y="153"/>
                  </a:lnTo>
                  <a:lnTo>
                    <a:pt x="536" y="114"/>
                  </a:lnTo>
                  <a:lnTo>
                    <a:pt x="536" y="114"/>
                  </a:lnTo>
                  <a:lnTo>
                    <a:pt x="533" y="114"/>
                  </a:lnTo>
                  <a:lnTo>
                    <a:pt x="533" y="153"/>
                  </a:lnTo>
                  <a:lnTo>
                    <a:pt x="528" y="153"/>
                  </a:lnTo>
                  <a:lnTo>
                    <a:pt x="528" y="148"/>
                  </a:lnTo>
                  <a:lnTo>
                    <a:pt x="526" y="145"/>
                  </a:lnTo>
                  <a:lnTo>
                    <a:pt x="526" y="145"/>
                  </a:lnTo>
                  <a:lnTo>
                    <a:pt x="526" y="2"/>
                  </a:lnTo>
                  <a:lnTo>
                    <a:pt x="526" y="0"/>
                  </a:lnTo>
                  <a:lnTo>
                    <a:pt x="521" y="0"/>
                  </a:lnTo>
                  <a:lnTo>
                    <a:pt x="521" y="92"/>
                  </a:lnTo>
                  <a:lnTo>
                    <a:pt x="521" y="92"/>
                  </a:lnTo>
                  <a:lnTo>
                    <a:pt x="521" y="145"/>
                  </a:lnTo>
                  <a:lnTo>
                    <a:pt x="521" y="145"/>
                  </a:lnTo>
                  <a:lnTo>
                    <a:pt x="521" y="187"/>
                  </a:lnTo>
                  <a:lnTo>
                    <a:pt x="511" y="189"/>
                  </a:lnTo>
                  <a:lnTo>
                    <a:pt x="511" y="189"/>
                  </a:lnTo>
                  <a:lnTo>
                    <a:pt x="509" y="189"/>
                  </a:lnTo>
                  <a:lnTo>
                    <a:pt x="499" y="189"/>
                  </a:lnTo>
                  <a:lnTo>
                    <a:pt x="490" y="189"/>
                  </a:lnTo>
                  <a:lnTo>
                    <a:pt x="490" y="189"/>
                  </a:lnTo>
                  <a:lnTo>
                    <a:pt x="487" y="189"/>
                  </a:lnTo>
                  <a:lnTo>
                    <a:pt x="477" y="189"/>
                  </a:lnTo>
                  <a:lnTo>
                    <a:pt x="468" y="191"/>
                  </a:lnTo>
                  <a:lnTo>
                    <a:pt x="468" y="191"/>
                  </a:lnTo>
                  <a:lnTo>
                    <a:pt x="465" y="191"/>
                  </a:lnTo>
                  <a:lnTo>
                    <a:pt x="465" y="191"/>
                  </a:lnTo>
                  <a:lnTo>
                    <a:pt x="456" y="191"/>
                  </a:lnTo>
                  <a:lnTo>
                    <a:pt x="448" y="191"/>
                  </a:lnTo>
                  <a:lnTo>
                    <a:pt x="448" y="191"/>
                  </a:lnTo>
                  <a:lnTo>
                    <a:pt x="446" y="191"/>
                  </a:lnTo>
                  <a:lnTo>
                    <a:pt x="439" y="194"/>
                  </a:lnTo>
                  <a:lnTo>
                    <a:pt x="429" y="194"/>
                  </a:lnTo>
                  <a:lnTo>
                    <a:pt x="429" y="194"/>
                  </a:lnTo>
                  <a:lnTo>
                    <a:pt x="429" y="194"/>
                  </a:lnTo>
                  <a:lnTo>
                    <a:pt x="419" y="196"/>
                  </a:lnTo>
                  <a:lnTo>
                    <a:pt x="412" y="196"/>
                  </a:lnTo>
                  <a:lnTo>
                    <a:pt x="412" y="196"/>
                  </a:lnTo>
                  <a:lnTo>
                    <a:pt x="412" y="196"/>
                  </a:lnTo>
                  <a:lnTo>
                    <a:pt x="412" y="196"/>
                  </a:lnTo>
                  <a:lnTo>
                    <a:pt x="412" y="196"/>
                  </a:lnTo>
                  <a:lnTo>
                    <a:pt x="405" y="199"/>
                  </a:lnTo>
                  <a:lnTo>
                    <a:pt x="398" y="199"/>
                  </a:lnTo>
                  <a:lnTo>
                    <a:pt x="395" y="199"/>
                  </a:lnTo>
                  <a:lnTo>
                    <a:pt x="390" y="201"/>
                  </a:lnTo>
                  <a:lnTo>
                    <a:pt x="383" y="201"/>
                  </a:lnTo>
                  <a:lnTo>
                    <a:pt x="383" y="201"/>
                  </a:lnTo>
                  <a:lnTo>
                    <a:pt x="376" y="204"/>
                  </a:lnTo>
                  <a:lnTo>
                    <a:pt x="366" y="206"/>
                  </a:lnTo>
                  <a:lnTo>
                    <a:pt x="356" y="208"/>
                  </a:lnTo>
                  <a:lnTo>
                    <a:pt x="354" y="208"/>
                  </a:lnTo>
                  <a:lnTo>
                    <a:pt x="354" y="208"/>
                  </a:lnTo>
                  <a:lnTo>
                    <a:pt x="354" y="208"/>
                  </a:lnTo>
                  <a:lnTo>
                    <a:pt x="354" y="208"/>
                  </a:lnTo>
                  <a:lnTo>
                    <a:pt x="354" y="208"/>
                  </a:lnTo>
                  <a:lnTo>
                    <a:pt x="349" y="211"/>
                  </a:lnTo>
                  <a:lnTo>
                    <a:pt x="349" y="211"/>
                  </a:lnTo>
                  <a:lnTo>
                    <a:pt x="347" y="213"/>
                  </a:lnTo>
                  <a:lnTo>
                    <a:pt x="347" y="213"/>
                  </a:lnTo>
                  <a:lnTo>
                    <a:pt x="347" y="213"/>
                  </a:lnTo>
                  <a:lnTo>
                    <a:pt x="344" y="213"/>
                  </a:lnTo>
                  <a:lnTo>
                    <a:pt x="342" y="216"/>
                  </a:lnTo>
                  <a:lnTo>
                    <a:pt x="342" y="216"/>
                  </a:lnTo>
                  <a:lnTo>
                    <a:pt x="342" y="216"/>
                  </a:lnTo>
                  <a:lnTo>
                    <a:pt x="339" y="218"/>
                  </a:lnTo>
                  <a:lnTo>
                    <a:pt x="339" y="218"/>
                  </a:lnTo>
                  <a:lnTo>
                    <a:pt x="339" y="218"/>
                  </a:lnTo>
                  <a:lnTo>
                    <a:pt x="342" y="216"/>
                  </a:lnTo>
                  <a:lnTo>
                    <a:pt x="342" y="216"/>
                  </a:lnTo>
                  <a:lnTo>
                    <a:pt x="342" y="216"/>
                  </a:lnTo>
                  <a:lnTo>
                    <a:pt x="339" y="218"/>
                  </a:lnTo>
                  <a:lnTo>
                    <a:pt x="339" y="218"/>
                  </a:lnTo>
                  <a:lnTo>
                    <a:pt x="337" y="221"/>
                  </a:lnTo>
                  <a:lnTo>
                    <a:pt x="337" y="221"/>
                  </a:lnTo>
                  <a:lnTo>
                    <a:pt x="337" y="223"/>
                  </a:lnTo>
                  <a:lnTo>
                    <a:pt x="337" y="223"/>
                  </a:lnTo>
                  <a:lnTo>
                    <a:pt x="337" y="225"/>
                  </a:lnTo>
                  <a:lnTo>
                    <a:pt x="337" y="225"/>
                  </a:lnTo>
                  <a:lnTo>
                    <a:pt x="339" y="228"/>
                  </a:lnTo>
                  <a:lnTo>
                    <a:pt x="337" y="225"/>
                  </a:lnTo>
                  <a:lnTo>
                    <a:pt x="337" y="225"/>
                  </a:lnTo>
                  <a:lnTo>
                    <a:pt x="337" y="223"/>
                  </a:lnTo>
                  <a:lnTo>
                    <a:pt x="337" y="223"/>
                  </a:lnTo>
                  <a:lnTo>
                    <a:pt x="337" y="223"/>
                  </a:lnTo>
                  <a:lnTo>
                    <a:pt x="337" y="223"/>
                  </a:lnTo>
                  <a:lnTo>
                    <a:pt x="337" y="223"/>
                  </a:lnTo>
                  <a:lnTo>
                    <a:pt x="337" y="225"/>
                  </a:lnTo>
                  <a:lnTo>
                    <a:pt x="337" y="225"/>
                  </a:lnTo>
                  <a:lnTo>
                    <a:pt x="337" y="228"/>
                  </a:lnTo>
                  <a:lnTo>
                    <a:pt x="337" y="228"/>
                  </a:lnTo>
                  <a:lnTo>
                    <a:pt x="337" y="228"/>
                  </a:lnTo>
                  <a:lnTo>
                    <a:pt x="337" y="228"/>
                  </a:lnTo>
                  <a:lnTo>
                    <a:pt x="337" y="230"/>
                  </a:lnTo>
                  <a:lnTo>
                    <a:pt x="339" y="230"/>
                  </a:lnTo>
                  <a:lnTo>
                    <a:pt x="339" y="233"/>
                  </a:lnTo>
                  <a:lnTo>
                    <a:pt x="339" y="233"/>
                  </a:lnTo>
                  <a:lnTo>
                    <a:pt x="339" y="233"/>
                  </a:lnTo>
                  <a:lnTo>
                    <a:pt x="339" y="233"/>
                  </a:lnTo>
                  <a:lnTo>
                    <a:pt x="342" y="233"/>
                  </a:lnTo>
                  <a:lnTo>
                    <a:pt x="342" y="235"/>
                  </a:lnTo>
                  <a:lnTo>
                    <a:pt x="342" y="235"/>
                  </a:lnTo>
                  <a:lnTo>
                    <a:pt x="344" y="238"/>
                  </a:lnTo>
                  <a:lnTo>
                    <a:pt x="344" y="238"/>
                  </a:lnTo>
                  <a:lnTo>
                    <a:pt x="344" y="238"/>
                  </a:lnTo>
                  <a:lnTo>
                    <a:pt x="347" y="238"/>
                  </a:lnTo>
                  <a:lnTo>
                    <a:pt x="347" y="238"/>
                  </a:lnTo>
                  <a:lnTo>
                    <a:pt x="349" y="238"/>
                  </a:lnTo>
                  <a:lnTo>
                    <a:pt x="352" y="240"/>
                  </a:lnTo>
                  <a:lnTo>
                    <a:pt x="352" y="240"/>
                  </a:lnTo>
                  <a:lnTo>
                    <a:pt x="352" y="240"/>
                  </a:lnTo>
                  <a:lnTo>
                    <a:pt x="352" y="240"/>
                  </a:lnTo>
                  <a:lnTo>
                    <a:pt x="352" y="240"/>
                  </a:lnTo>
                  <a:lnTo>
                    <a:pt x="356" y="242"/>
                  </a:lnTo>
                  <a:lnTo>
                    <a:pt x="359" y="242"/>
                  </a:lnTo>
                  <a:lnTo>
                    <a:pt x="359" y="242"/>
                  </a:lnTo>
                  <a:lnTo>
                    <a:pt x="359" y="242"/>
                  </a:lnTo>
                  <a:lnTo>
                    <a:pt x="359" y="242"/>
                  </a:lnTo>
                  <a:lnTo>
                    <a:pt x="364" y="245"/>
                  </a:lnTo>
                  <a:lnTo>
                    <a:pt x="368" y="245"/>
                  </a:lnTo>
                  <a:lnTo>
                    <a:pt x="368" y="245"/>
                  </a:lnTo>
                  <a:lnTo>
                    <a:pt x="368" y="245"/>
                  </a:lnTo>
                  <a:lnTo>
                    <a:pt x="368" y="245"/>
                  </a:lnTo>
                  <a:lnTo>
                    <a:pt x="373" y="247"/>
                  </a:lnTo>
                  <a:lnTo>
                    <a:pt x="378" y="247"/>
                  </a:lnTo>
                  <a:lnTo>
                    <a:pt x="378" y="247"/>
                  </a:lnTo>
                  <a:lnTo>
                    <a:pt x="381" y="247"/>
                  </a:lnTo>
                  <a:lnTo>
                    <a:pt x="381" y="247"/>
                  </a:lnTo>
                  <a:lnTo>
                    <a:pt x="385" y="250"/>
                  </a:lnTo>
                  <a:lnTo>
                    <a:pt x="390" y="250"/>
                  </a:lnTo>
                  <a:lnTo>
                    <a:pt x="390" y="250"/>
                  </a:lnTo>
                  <a:lnTo>
                    <a:pt x="393" y="250"/>
                  </a:lnTo>
                  <a:lnTo>
                    <a:pt x="393" y="250"/>
                  </a:lnTo>
                  <a:lnTo>
                    <a:pt x="398" y="252"/>
                  </a:lnTo>
                  <a:lnTo>
                    <a:pt x="400" y="252"/>
                  </a:lnTo>
                  <a:lnTo>
                    <a:pt x="460" y="262"/>
                  </a:lnTo>
                  <a:lnTo>
                    <a:pt x="460" y="301"/>
                  </a:lnTo>
                  <a:lnTo>
                    <a:pt x="436" y="303"/>
                  </a:lnTo>
                  <a:lnTo>
                    <a:pt x="417" y="308"/>
                  </a:lnTo>
                  <a:lnTo>
                    <a:pt x="402" y="310"/>
                  </a:lnTo>
                  <a:lnTo>
                    <a:pt x="398" y="315"/>
                  </a:lnTo>
                  <a:lnTo>
                    <a:pt x="398" y="337"/>
                  </a:lnTo>
                  <a:lnTo>
                    <a:pt x="402" y="342"/>
                  </a:lnTo>
                  <a:lnTo>
                    <a:pt x="402" y="342"/>
                  </a:lnTo>
                  <a:lnTo>
                    <a:pt x="402" y="371"/>
                  </a:lnTo>
                  <a:lnTo>
                    <a:pt x="398" y="374"/>
                  </a:lnTo>
                  <a:lnTo>
                    <a:pt x="398" y="376"/>
                  </a:lnTo>
                  <a:lnTo>
                    <a:pt x="402" y="381"/>
                  </a:lnTo>
                  <a:lnTo>
                    <a:pt x="402" y="381"/>
                  </a:lnTo>
                  <a:lnTo>
                    <a:pt x="402" y="400"/>
                  </a:lnTo>
                  <a:lnTo>
                    <a:pt x="398" y="403"/>
                  </a:lnTo>
                  <a:lnTo>
                    <a:pt x="398" y="412"/>
                  </a:lnTo>
                  <a:lnTo>
                    <a:pt x="402" y="417"/>
                  </a:lnTo>
                  <a:lnTo>
                    <a:pt x="402" y="417"/>
                  </a:lnTo>
                  <a:lnTo>
                    <a:pt x="400" y="1260"/>
                  </a:lnTo>
                  <a:lnTo>
                    <a:pt x="378" y="1260"/>
                  </a:lnTo>
                  <a:lnTo>
                    <a:pt x="376" y="415"/>
                  </a:lnTo>
                  <a:lnTo>
                    <a:pt x="315" y="415"/>
                  </a:lnTo>
                  <a:lnTo>
                    <a:pt x="315" y="383"/>
                  </a:lnTo>
                  <a:lnTo>
                    <a:pt x="90" y="383"/>
                  </a:lnTo>
                  <a:lnTo>
                    <a:pt x="75" y="415"/>
                  </a:lnTo>
                  <a:lnTo>
                    <a:pt x="42" y="415"/>
                  </a:lnTo>
                  <a:lnTo>
                    <a:pt x="17" y="473"/>
                  </a:lnTo>
                  <a:lnTo>
                    <a:pt x="17" y="1224"/>
                  </a:lnTo>
                  <a:lnTo>
                    <a:pt x="10" y="1224"/>
                  </a:lnTo>
                  <a:lnTo>
                    <a:pt x="10" y="1221"/>
                  </a:lnTo>
                  <a:lnTo>
                    <a:pt x="5" y="1219"/>
                  </a:lnTo>
                  <a:lnTo>
                    <a:pt x="0" y="1219"/>
                  </a:lnTo>
                  <a:lnTo>
                    <a:pt x="0" y="1576"/>
                  </a:lnTo>
                  <a:lnTo>
                    <a:pt x="1281" y="1576"/>
                  </a:lnTo>
                  <a:lnTo>
                    <a:pt x="1281" y="1017"/>
                  </a:lnTo>
                  <a:close/>
                  <a:moveTo>
                    <a:pt x="342" y="225"/>
                  </a:moveTo>
                  <a:lnTo>
                    <a:pt x="344" y="225"/>
                  </a:lnTo>
                  <a:lnTo>
                    <a:pt x="344" y="225"/>
                  </a:lnTo>
                  <a:lnTo>
                    <a:pt x="352" y="228"/>
                  </a:lnTo>
                  <a:lnTo>
                    <a:pt x="344" y="225"/>
                  </a:lnTo>
                  <a:lnTo>
                    <a:pt x="344" y="225"/>
                  </a:lnTo>
                  <a:lnTo>
                    <a:pt x="342" y="225"/>
                  </a:lnTo>
                  <a:lnTo>
                    <a:pt x="342" y="223"/>
                  </a:lnTo>
                  <a:lnTo>
                    <a:pt x="342" y="225"/>
                  </a:lnTo>
                  <a:close/>
                  <a:moveTo>
                    <a:pt x="342" y="228"/>
                  </a:moveTo>
                  <a:lnTo>
                    <a:pt x="342" y="228"/>
                  </a:lnTo>
                  <a:lnTo>
                    <a:pt x="339" y="228"/>
                  </a:lnTo>
                  <a:lnTo>
                    <a:pt x="342" y="228"/>
                  </a:lnTo>
                  <a:lnTo>
                    <a:pt x="342" y="228"/>
                  </a:lnTo>
                  <a:lnTo>
                    <a:pt x="361" y="233"/>
                  </a:lnTo>
                  <a:lnTo>
                    <a:pt x="342" y="228"/>
                  </a:lnTo>
                  <a:close/>
                  <a:moveTo>
                    <a:pt x="410" y="199"/>
                  </a:moveTo>
                  <a:lnTo>
                    <a:pt x="410" y="201"/>
                  </a:lnTo>
                  <a:lnTo>
                    <a:pt x="410" y="199"/>
                  </a:lnTo>
                  <a:lnTo>
                    <a:pt x="410" y="199"/>
                  </a:lnTo>
                  <a:lnTo>
                    <a:pt x="410" y="199"/>
                  </a:lnTo>
                  <a:close/>
                  <a:moveTo>
                    <a:pt x="414" y="208"/>
                  </a:moveTo>
                  <a:lnTo>
                    <a:pt x="412" y="206"/>
                  </a:lnTo>
                  <a:lnTo>
                    <a:pt x="412" y="206"/>
                  </a:lnTo>
                  <a:lnTo>
                    <a:pt x="412" y="206"/>
                  </a:lnTo>
                  <a:lnTo>
                    <a:pt x="412" y="206"/>
                  </a:lnTo>
                  <a:lnTo>
                    <a:pt x="412" y="206"/>
                  </a:lnTo>
                  <a:lnTo>
                    <a:pt x="414" y="208"/>
                  </a:lnTo>
                  <a:lnTo>
                    <a:pt x="419" y="211"/>
                  </a:lnTo>
                  <a:lnTo>
                    <a:pt x="414" y="208"/>
                  </a:lnTo>
                  <a:close/>
                  <a:moveTo>
                    <a:pt x="427" y="199"/>
                  </a:moveTo>
                  <a:lnTo>
                    <a:pt x="427" y="196"/>
                  </a:lnTo>
                  <a:lnTo>
                    <a:pt x="429" y="196"/>
                  </a:lnTo>
                  <a:lnTo>
                    <a:pt x="427" y="196"/>
                  </a:lnTo>
                  <a:lnTo>
                    <a:pt x="427" y="199"/>
                  </a:lnTo>
                  <a:close/>
                  <a:moveTo>
                    <a:pt x="429" y="206"/>
                  </a:moveTo>
                  <a:lnTo>
                    <a:pt x="429" y="204"/>
                  </a:lnTo>
                  <a:lnTo>
                    <a:pt x="429" y="204"/>
                  </a:lnTo>
                  <a:lnTo>
                    <a:pt x="429" y="204"/>
                  </a:lnTo>
                  <a:lnTo>
                    <a:pt x="429" y="206"/>
                  </a:lnTo>
                  <a:lnTo>
                    <a:pt x="431" y="206"/>
                  </a:lnTo>
                  <a:lnTo>
                    <a:pt x="429" y="20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3" name="Freeform 15"/>
            <p:cNvSpPr>
              <a:spLocks/>
            </p:cNvSpPr>
            <p:nvPr/>
          </p:nvSpPr>
          <p:spPr bwMode="auto">
            <a:xfrm>
              <a:off x="4573787" y="2263681"/>
              <a:ext cx="1523007" cy="1421711"/>
            </a:xfrm>
            <a:custGeom>
              <a:avLst/>
              <a:gdLst>
                <a:gd name="T0" fmla="*/ 1278 w 1278"/>
                <a:gd name="T1" fmla="*/ 836 h 1193"/>
                <a:gd name="T2" fmla="*/ 1271 w 1278"/>
                <a:gd name="T3" fmla="*/ 819 h 1193"/>
                <a:gd name="T4" fmla="*/ 1252 w 1278"/>
                <a:gd name="T5" fmla="*/ 821 h 1193"/>
                <a:gd name="T6" fmla="*/ 1242 w 1278"/>
                <a:gd name="T7" fmla="*/ 807 h 1193"/>
                <a:gd name="T8" fmla="*/ 1206 w 1278"/>
                <a:gd name="T9" fmla="*/ 700 h 1193"/>
                <a:gd name="T10" fmla="*/ 1167 w 1278"/>
                <a:gd name="T11" fmla="*/ 693 h 1193"/>
                <a:gd name="T12" fmla="*/ 1126 w 1278"/>
                <a:gd name="T13" fmla="*/ 651 h 1193"/>
                <a:gd name="T14" fmla="*/ 1075 w 1278"/>
                <a:gd name="T15" fmla="*/ 598 h 1193"/>
                <a:gd name="T16" fmla="*/ 1068 w 1278"/>
                <a:gd name="T17" fmla="*/ 586 h 1193"/>
                <a:gd name="T18" fmla="*/ 1053 w 1278"/>
                <a:gd name="T19" fmla="*/ 566 h 1193"/>
                <a:gd name="T20" fmla="*/ 1048 w 1278"/>
                <a:gd name="T21" fmla="*/ 581 h 1193"/>
                <a:gd name="T22" fmla="*/ 1034 w 1278"/>
                <a:gd name="T23" fmla="*/ 593 h 1193"/>
                <a:gd name="T24" fmla="*/ 1034 w 1278"/>
                <a:gd name="T25" fmla="*/ 625 h 1193"/>
                <a:gd name="T26" fmla="*/ 956 w 1278"/>
                <a:gd name="T27" fmla="*/ 685 h 1193"/>
                <a:gd name="T28" fmla="*/ 925 w 1278"/>
                <a:gd name="T29" fmla="*/ 695 h 1193"/>
                <a:gd name="T30" fmla="*/ 884 w 1278"/>
                <a:gd name="T31" fmla="*/ 824 h 1193"/>
                <a:gd name="T32" fmla="*/ 864 w 1278"/>
                <a:gd name="T33" fmla="*/ 807 h 1193"/>
                <a:gd name="T34" fmla="*/ 850 w 1278"/>
                <a:gd name="T35" fmla="*/ 838 h 1193"/>
                <a:gd name="T36" fmla="*/ 833 w 1278"/>
                <a:gd name="T37" fmla="*/ 819 h 1193"/>
                <a:gd name="T38" fmla="*/ 814 w 1278"/>
                <a:gd name="T39" fmla="*/ 841 h 1193"/>
                <a:gd name="T40" fmla="*/ 751 w 1278"/>
                <a:gd name="T41" fmla="*/ 32 h 1193"/>
                <a:gd name="T42" fmla="*/ 445 w 1278"/>
                <a:gd name="T43" fmla="*/ 855 h 1193"/>
                <a:gd name="T44" fmla="*/ 431 w 1278"/>
                <a:gd name="T45" fmla="*/ 739 h 1193"/>
                <a:gd name="T46" fmla="*/ 404 w 1278"/>
                <a:gd name="T47" fmla="*/ 756 h 1193"/>
                <a:gd name="T48" fmla="*/ 378 w 1278"/>
                <a:gd name="T49" fmla="*/ 561 h 1193"/>
                <a:gd name="T50" fmla="*/ 375 w 1278"/>
                <a:gd name="T51" fmla="*/ 547 h 1193"/>
                <a:gd name="T52" fmla="*/ 368 w 1278"/>
                <a:gd name="T53" fmla="*/ 569 h 1193"/>
                <a:gd name="T54" fmla="*/ 351 w 1278"/>
                <a:gd name="T55" fmla="*/ 479 h 1193"/>
                <a:gd name="T56" fmla="*/ 341 w 1278"/>
                <a:gd name="T57" fmla="*/ 348 h 1193"/>
                <a:gd name="T58" fmla="*/ 324 w 1278"/>
                <a:gd name="T59" fmla="*/ 372 h 1193"/>
                <a:gd name="T60" fmla="*/ 312 w 1278"/>
                <a:gd name="T61" fmla="*/ 479 h 1193"/>
                <a:gd name="T62" fmla="*/ 295 w 1278"/>
                <a:gd name="T63" fmla="*/ 561 h 1193"/>
                <a:gd name="T64" fmla="*/ 290 w 1278"/>
                <a:gd name="T65" fmla="*/ 547 h 1193"/>
                <a:gd name="T66" fmla="*/ 288 w 1278"/>
                <a:gd name="T67" fmla="*/ 569 h 1193"/>
                <a:gd name="T68" fmla="*/ 269 w 1278"/>
                <a:gd name="T69" fmla="*/ 693 h 1193"/>
                <a:gd name="T70" fmla="*/ 269 w 1278"/>
                <a:gd name="T71" fmla="*/ 695 h 1193"/>
                <a:gd name="T72" fmla="*/ 261 w 1278"/>
                <a:gd name="T73" fmla="*/ 758 h 1193"/>
                <a:gd name="T74" fmla="*/ 244 w 1278"/>
                <a:gd name="T75" fmla="*/ 712 h 1193"/>
                <a:gd name="T76" fmla="*/ 232 w 1278"/>
                <a:gd name="T77" fmla="*/ 574 h 1193"/>
                <a:gd name="T78" fmla="*/ 208 w 1278"/>
                <a:gd name="T79" fmla="*/ 710 h 1193"/>
                <a:gd name="T80" fmla="*/ 194 w 1278"/>
                <a:gd name="T81" fmla="*/ 748 h 1193"/>
                <a:gd name="T82" fmla="*/ 174 w 1278"/>
                <a:gd name="T83" fmla="*/ 688 h 1193"/>
                <a:gd name="T84" fmla="*/ 172 w 1278"/>
                <a:gd name="T85" fmla="*/ 685 h 1193"/>
                <a:gd name="T86" fmla="*/ 169 w 1278"/>
                <a:gd name="T87" fmla="*/ 615 h 1193"/>
                <a:gd name="T88" fmla="*/ 167 w 1278"/>
                <a:gd name="T89" fmla="*/ 610 h 1193"/>
                <a:gd name="T90" fmla="*/ 157 w 1278"/>
                <a:gd name="T91" fmla="*/ 557 h 1193"/>
                <a:gd name="T92" fmla="*/ 148 w 1278"/>
                <a:gd name="T93" fmla="*/ 547 h 1193"/>
                <a:gd name="T94" fmla="*/ 123 w 1278"/>
                <a:gd name="T95" fmla="*/ 479 h 1193"/>
                <a:gd name="T96" fmla="*/ 123 w 1278"/>
                <a:gd name="T97" fmla="*/ 464 h 1193"/>
                <a:gd name="T98" fmla="*/ 121 w 1278"/>
                <a:gd name="T99" fmla="*/ 304 h 1193"/>
                <a:gd name="T100" fmla="*/ 97 w 1278"/>
                <a:gd name="T101" fmla="*/ 464 h 1193"/>
                <a:gd name="T102" fmla="*/ 94 w 1278"/>
                <a:gd name="T103" fmla="*/ 476 h 1193"/>
                <a:gd name="T104" fmla="*/ 70 w 1278"/>
                <a:gd name="T105" fmla="*/ 554 h 1193"/>
                <a:gd name="T106" fmla="*/ 60 w 1278"/>
                <a:gd name="T107" fmla="*/ 549 h 1193"/>
                <a:gd name="T108" fmla="*/ 48 w 1278"/>
                <a:gd name="T109" fmla="*/ 610 h 1193"/>
                <a:gd name="T110" fmla="*/ 41 w 1278"/>
                <a:gd name="T111" fmla="*/ 746 h 1193"/>
                <a:gd name="T112" fmla="*/ 17 w 1278"/>
                <a:gd name="T113" fmla="*/ 739 h 1193"/>
                <a:gd name="T114" fmla="*/ 7 w 1278"/>
                <a:gd name="T115" fmla="*/ 848 h 1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278" h="1193">
                  <a:moveTo>
                    <a:pt x="12" y="306"/>
                  </a:moveTo>
                  <a:lnTo>
                    <a:pt x="0" y="304"/>
                  </a:lnTo>
                  <a:lnTo>
                    <a:pt x="0" y="1193"/>
                  </a:lnTo>
                  <a:lnTo>
                    <a:pt x="1278" y="1193"/>
                  </a:lnTo>
                  <a:lnTo>
                    <a:pt x="1278" y="836"/>
                  </a:lnTo>
                  <a:lnTo>
                    <a:pt x="1274" y="836"/>
                  </a:lnTo>
                  <a:lnTo>
                    <a:pt x="1274" y="819"/>
                  </a:lnTo>
                  <a:lnTo>
                    <a:pt x="1271" y="819"/>
                  </a:lnTo>
                  <a:lnTo>
                    <a:pt x="1271" y="819"/>
                  </a:lnTo>
                  <a:lnTo>
                    <a:pt x="1271" y="819"/>
                  </a:lnTo>
                  <a:lnTo>
                    <a:pt x="1269" y="819"/>
                  </a:lnTo>
                  <a:lnTo>
                    <a:pt x="1269" y="836"/>
                  </a:lnTo>
                  <a:lnTo>
                    <a:pt x="1257" y="836"/>
                  </a:lnTo>
                  <a:lnTo>
                    <a:pt x="1257" y="824"/>
                  </a:lnTo>
                  <a:lnTo>
                    <a:pt x="1252" y="821"/>
                  </a:lnTo>
                  <a:lnTo>
                    <a:pt x="1245" y="821"/>
                  </a:lnTo>
                  <a:lnTo>
                    <a:pt x="1245" y="807"/>
                  </a:lnTo>
                  <a:lnTo>
                    <a:pt x="1242" y="807"/>
                  </a:lnTo>
                  <a:lnTo>
                    <a:pt x="1242" y="807"/>
                  </a:lnTo>
                  <a:lnTo>
                    <a:pt x="1242" y="807"/>
                  </a:lnTo>
                  <a:lnTo>
                    <a:pt x="1240" y="807"/>
                  </a:lnTo>
                  <a:lnTo>
                    <a:pt x="1240" y="821"/>
                  </a:lnTo>
                  <a:lnTo>
                    <a:pt x="1220" y="821"/>
                  </a:lnTo>
                  <a:lnTo>
                    <a:pt x="1223" y="702"/>
                  </a:lnTo>
                  <a:lnTo>
                    <a:pt x="1206" y="700"/>
                  </a:lnTo>
                  <a:lnTo>
                    <a:pt x="1182" y="700"/>
                  </a:lnTo>
                  <a:lnTo>
                    <a:pt x="1174" y="695"/>
                  </a:lnTo>
                  <a:lnTo>
                    <a:pt x="1174" y="695"/>
                  </a:lnTo>
                  <a:lnTo>
                    <a:pt x="1172" y="695"/>
                  </a:lnTo>
                  <a:lnTo>
                    <a:pt x="1167" y="693"/>
                  </a:lnTo>
                  <a:lnTo>
                    <a:pt x="1167" y="688"/>
                  </a:lnTo>
                  <a:lnTo>
                    <a:pt x="1155" y="685"/>
                  </a:lnTo>
                  <a:lnTo>
                    <a:pt x="1150" y="685"/>
                  </a:lnTo>
                  <a:lnTo>
                    <a:pt x="1140" y="668"/>
                  </a:lnTo>
                  <a:lnTo>
                    <a:pt x="1126" y="651"/>
                  </a:lnTo>
                  <a:lnTo>
                    <a:pt x="1111" y="639"/>
                  </a:lnTo>
                  <a:lnTo>
                    <a:pt x="1092" y="629"/>
                  </a:lnTo>
                  <a:lnTo>
                    <a:pt x="1073" y="625"/>
                  </a:lnTo>
                  <a:lnTo>
                    <a:pt x="1073" y="598"/>
                  </a:lnTo>
                  <a:lnTo>
                    <a:pt x="1075" y="598"/>
                  </a:lnTo>
                  <a:lnTo>
                    <a:pt x="1075" y="595"/>
                  </a:lnTo>
                  <a:lnTo>
                    <a:pt x="1075" y="593"/>
                  </a:lnTo>
                  <a:lnTo>
                    <a:pt x="1073" y="593"/>
                  </a:lnTo>
                  <a:lnTo>
                    <a:pt x="1070" y="588"/>
                  </a:lnTo>
                  <a:lnTo>
                    <a:pt x="1068" y="586"/>
                  </a:lnTo>
                  <a:lnTo>
                    <a:pt x="1063" y="583"/>
                  </a:lnTo>
                  <a:lnTo>
                    <a:pt x="1061" y="581"/>
                  </a:lnTo>
                  <a:lnTo>
                    <a:pt x="1056" y="581"/>
                  </a:lnTo>
                  <a:lnTo>
                    <a:pt x="1056" y="566"/>
                  </a:lnTo>
                  <a:lnTo>
                    <a:pt x="1053" y="566"/>
                  </a:lnTo>
                  <a:lnTo>
                    <a:pt x="1053" y="564"/>
                  </a:lnTo>
                  <a:lnTo>
                    <a:pt x="1053" y="566"/>
                  </a:lnTo>
                  <a:lnTo>
                    <a:pt x="1048" y="566"/>
                  </a:lnTo>
                  <a:lnTo>
                    <a:pt x="1048" y="581"/>
                  </a:lnTo>
                  <a:lnTo>
                    <a:pt x="1048" y="581"/>
                  </a:lnTo>
                  <a:lnTo>
                    <a:pt x="1046" y="581"/>
                  </a:lnTo>
                  <a:lnTo>
                    <a:pt x="1041" y="583"/>
                  </a:lnTo>
                  <a:lnTo>
                    <a:pt x="1039" y="586"/>
                  </a:lnTo>
                  <a:lnTo>
                    <a:pt x="1036" y="588"/>
                  </a:lnTo>
                  <a:lnTo>
                    <a:pt x="1034" y="593"/>
                  </a:lnTo>
                  <a:lnTo>
                    <a:pt x="1031" y="593"/>
                  </a:lnTo>
                  <a:lnTo>
                    <a:pt x="1031" y="595"/>
                  </a:lnTo>
                  <a:lnTo>
                    <a:pt x="1031" y="598"/>
                  </a:lnTo>
                  <a:lnTo>
                    <a:pt x="1034" y="598"/>
                  </a:lnTo>
                  <a:lnTo>
                    <a:pt x="1034" y="625"/>
                  </a:lnTo>
                  <a:lnTo>
                    <a:pt x="1014" y="629"/>
                  </a:lnTo>
                  <a:lnTo>
                    <a:pt x="995" y="639"/>
                  </a:lnTo>
                  <a:lnTo>
                    <a:pt x="978" y="651"/>
                  </a:lnTo>
                  <a:lnTo>
                    <a:pt x="964" y="668"/>
                  </a:lnTo>
                  <a:lnTo>
                    <a:pt x="956" y="685"/>
                  </a:lnTo>
                  <a:lnTo>
                    <a:pt x="949" y="685"/>
                  </a:lnTo>
                  <a:lnTo>
                    <a:pt x="937" y="688"/>
                  </a:lnTo>
                  <a:lnTo>
                    <a:pt x="937" y="693"/>
                  </a:lnTo>
                  <a:lnTo>
                    <a:pt x="935" y="695"/>
                  </a:lnTo>
                  <a:lnTo>
                    <a:pt x="925" y="695"/>
                  </a:lnTo>
                  <a:lnTo>
                    <a:pt x="925" y="697"/>
                  </a:lnTo>
                  <a:lnTo>
                    <a:pt x="922" y="700"/>
                  </a:lnTo>
                  <a:lnTo>
                    <a:pt x="896" y="700"/>
                  </a:lnTo>
                  <a:lnTo>
                    <a:pt x="881" y="702"/>
                  </a:lnTo>
                  <a:lnTo>
                    <a:pt x="884" y="824"/>
                  </a:lnTo>
                  <a:lnTo>
                    <a:pt x="867" y="824"/>
                  </a:lnTo>
                  <a:lnTo>
                    <a:pt x="867" y="807"/>
                  </a:lnTo>
                  <a:lnTo>
                    <a:pt x="864" y="807"/>
                  </a:lnTo>
                  <a:lnTo>
                    <a:pt x="864" y="807"/>
                  </a:lnTo>
                  <a:lnTo>
                    <a:pt x="864" y="807"/>
                  </a:lnTo>
                  <a:lnTo>
                    <a:pt x="862" y="807"/>
                  </a:lnTo>
                  <a:lnTo>
                    <a:pt x="862" y="824"/>
                  </a:lnTo>
                  <a:lnTo>
                    <a:pt x="855" y="824"/>
                  </a:lnTo>
                  <a:lnTo>
                    <a:pt x="850" y="826"/>
                  </a:lnTo>
                  <a:lnTo>
                    <a:pt x="850" y="838"/>
                  </a:lnTo>
                  <a:lnTo>
                    <a:pt x="850" y="838"/>
                  </a:lnTo>
                  <a:lnTo>
                    <a:pt x="835" y="838"/>
                  </a:lnTo>
                  <a:lnTo>
                    <a:pt x="833" y="819"/>
                  </a:lnTo>
                  <a:lnTo>
                    <a:pt x="833" y="819"/>
                  </a:lnTo>
                  <a:lnTo>
                    <a:pt x="833" y="819"/>
                  </a:lnTo>
                  <a:lnTo>
                    <a:pt x="830" y="819"/>
                  </a:lnTo>
                  <a:lnTo>
                    <a:pt x="828" y="819"/>
                  </a:lnTo>
                  <a:lnTo>
                    <a:pt x="828" y="838"/>
                  </a:lnTo>
                  <a:lnTo>
                    <a:pt x="818" y="838"/>
                  </a:lnTo>
                  <a:lnTo>
                    <a:pt x="814" y="841"/>
                  </a:lnTo>
                  <a:lnTo>
                    <a:pt x="814" y="841"/>
                  </a:lnTo>
                  <a:lnTo>
                    <a:pt x="809" y="841"/>
                  </a:lnTo>
                  <a:lnTo>
                    <a:pt x="811" y="90"/>
                  </a:lnTo>
                  <a:lnTo>
                    <a:pt x="782" y="32"/>
                  </a:lnTo>
                  <a:lnTo>
                    <a:pt x="751" y="32"/>
                  </a:lnTo>
                  <a:lnTo>
                    <a:pt x="734" y="0"/>
                  </a:lnTo>
                  <a:lnTo>
                    <a:pt x="508" y="0"/>
                  </a:lnTo>
                  <a:lnTo>
                    <a:pt x="508" y="32"/>
                  </a:lnTo>
                  <a:lnTo>
                    <a:pt x="448" y="32"/>
                  </a:lnTo>
                  <a:lnTo>
                    <a:pt x="445" y="855"/>
                  </a:lnTo>
                  <a:lnTo>
                    <a:pt x="438" y="848"/>
                  </a:lnTo>
                  <a:lnTo>
                    <a:pt x="438" y="836"/>
                  </a:lnTo>
                  <a:lnTo>
                    <a:pt x="436" y="746"/>
                  </a:lnTo>
                  <a:lnTo>
                    <a:pt x="436" y="739"/>
                  </a:lnTo>
                  <a:lnTo>
                    <a:pt x="431" y="739"/>
                  </a:lnTo>
                  <a:lnTo>
                    <a:pt x="429" y="739"/>
                  </a:lnTo>
                  <a:lnTo>
                    <a:pt x="429" y="746"/>
                  </a:lnTo>
                  <a:lnTo>
                    <a:pt x="429" y="758"/>
                  </a:lnTo>
                  <a:lnTo>
                    <a:pt x="404" y="758"/>
                  </a:lnTo>
                  <a:lnTo>
                    <a:pt x="404" y="756"/>
                  </a:lnTo>
                  <a:lnTo>
                    <a:pt x="399" y="746"/>
                  </a:lnTo>
                  <a:lnTo>
                    <a:pt x="399" y="693"/>
                  </a:lnTo>
                  <a:lnTo>
                    <a:pt x="392" y="676"/>
                  </a:lnTo>
                  <a:lnTo>
                    <a:pt x="392" y="622"/>
                  </a:lnTo>
                  <a:lnTo>
                    <a:pt x="378" y="561"/>
                  </a:lnTo>
                  <a:lnTo>
                    <a:pt x="380" y="561"/>
                  </a:lnTo>
                  <a:lnTo>
                    <a:pt x="380" y="547"/>
                  </a:lnTo>
                  <a:lnTo>
                    <a:pt x="375" y="547"/>
                  </a:lnTo>
                  <a:lnTo>
                    <a:pt x="375" y="547"/>
                  </a:lnTo>
                  <a:lnTo>
                    <a:pt x="375" y="547"/>
                  </a:lnTo>
                  <a:lnTo>
                    <a:pt x="368" y="547"/>
                  </a:lnTo>
                  <a:lnTo>
                    <a:pt x="368" y="554"/>
                  </a:lnTo>
                  <a:lnTo>
                    <a:pt x="366" y="554"/>
                  </a:lnTo>
                  <a:lnTo>
                    <a:pt x="366" y="569"/>
                  </a:lnTo>
                  <a:lnTo>
                    <a:pt x="368" y="569"/>
                  </a:lnTo>
                  <a:lnTo>
                    <a:pt x="358" y="610"/>
                  </a:lnTo>
                  <a:lnTo>
                    <a:pt x="346" y="481"/>
                  </a:lnTo>
                  <a:lnTo>
                    <a:pt x="351" y="481"/>
                  </a:lnTo>
                  <a:lnTo>
                    <a:pt x="351" y="479"/>
                  </a:lnTo>
                  <a:lnTo>
                    <a:pt x="351" y="479"/>
                  </a:lnTo>
                  <a:lnTo>
                    <a:pt x="351" y="469"/>
                  </a:lnTo>
                  <a:lnTo>
                    <a:pt x="344" y="469"/>
                  </a:lnTo>
                  <a:lnTo>
                    <a:pt x="337" y="372"/>
                  </a:lnTo>
                  <a:lnTo>
                    <a:pt x="341" y="372"/>
                  </a:lnTo>
                  <a:lnTo>
                    <a:pt x="341" y="348"/>
                  </a:lnTo>
                  <a:lnTo>
                    <a:pt x="341" y="309"/>
                  </a:lnTo>
                  <a:lnTo>
                    <a:pt x="320" y="309"/>
                  </a:lnTo>
                  <a:lnTo>
                    <a:pt x="320" y="348"/>
                  </a:lnTo>
                  <a:lnTo>
                    <a:pt x="320" y="372"/>
                  </a:lnTo>
                  <a:lnTo>
                    <a:pt x="324" y="372"/>
                  </a:lnTo>
                  <a:lnTo>
                    <a:pt x="324" y="374"/>
                  </a:lnTo>
                  <a:lnTo>
                    <a:pt x="317" y="469"/>
                  </a:lnTo>
                  <a:lnTo>
                    <a:pt x="312" y="469"/>
                  </a:lnTo>
                  <a:lnTo>
                    <a:pt x="312" y="472"/>
                  </a:lnTo>
                  <a:lnTo>
                    <a:pt x="312" y="479"/>
                  </a:lnTo>
                  <a:lnTo>
                    <a:pt x="312" y="481"/>
                  </a:lnTo>
                  <a:lnTo>
                    <a:pt x="317" y="481"/>
                  </a:lnTo>
                  <a:lnTo>
                    <a:pt x="305" y="610"/>
                  </a:lnTo>
                  <a:lnTo>
                    <a:pt x="295" y="566"/>
                  </a:lnTo>
                  <a:lnTo>
                    <a:pt x="295" y="561"/>
                  </a:lnTo>
                  <a:lnTo>
                    <a:pt x="298" y="561"/>
                  </a:lnTo>
                  <a:lnTo>
                    <a:pt x="298" y="547"/>
                  </a:lnTo>
                  <a:lnTo>
                    <a:pt x="290" y="547"/>
                  </a:lnTo>
                  <a:lnTo>
                    <a:pt x="290" y="547"/>
                  </a:lnTo>
                  <a:lnTo>
                    <a:pt x="290" y="547"/>
                  </a:lnTo>
                  <a:lnTo>
                    <a:pt x="286" y="547"/>
                  </a:lnTo>
                  <a:lnTo>
                    <a:pt x="286" y="554"/>
                  </a:lnTo>
                  <a:lnTo>
                    <a:pt x="286" y="554"/>
                  </a:lnTo>
                  <a:lnTo>
                    <a:pt x="286" y="569"/>
                  </a:lnTo>
                  <a:lnTo>
                    <a:pt x="288" y="569"/>
                  </a:lnTo>
                  <a:lnTo>
                    <a:pt x="276" y="622"/>
                  </a:lnTo>
                  <a:lnTo>
                    <a:pt x="276" y="622"/>
                  </a:lnTo>
                  <a:lnTo>
                    <a:pt x="274" y="627"/>
                  </a:lnTo>
                  <a:lnTo>
                    <a:pt x="274" y="676"/>
                  </a:lnTo>
                  <a:lnTo>
                    <a:pt x="269" y="693"/>
                  </a:lnTo>
                  <a:lnTo>
                    <a:pt x="269" y="693"/>
                  </a:lnTo>
                  <a:lnTo>
                    <a:pt x="269" y="693"/>
                  </a:lnTo>
                  <a:lnTo>
                    <a:pt x="269" y="695"/>
                  </a:lnTo>
                  <a:lnTo>
                    <a:pt x="269" y="695"/>
                  </a:lnTo>
                  <a:lnTo>
                    <a:pt x="269" y="695"/>
                  </a:lnTo>
                  <a:lnTo>
                    <a:pt x="269" y="695"/>
                  </a:lnTo>
                  <a:lnTo>
                    <a:pt x="269" y="746"/>
                  </a:lnTo>
                  <a:lnTo>
                    <a:pt x="261" y="756"/>
                  </a:lnTo>
                  <a:lnTo>
                    <a:pt x="261" y="756"/>
                  </a:lnTo>
                  <a:lnTo>
                    <a:pt x="261" y="758"/>
                  </a:lnTo>
                  <a:lnTo>
                    <a:pt x="261" y="758"/>
                  </a:lnTo>
                  <a:lnTo>
                    <a:pt x="252" y="758"/>
                  </a:lnTo>
                  <a:lnTo>
                    <a:pt x="252" y="748"/>
                  </a:lnTo>
                  <a:lnTo>
                    <a:pt x="244" y="748"/>
                  </a:lnTo>
                  <a:lnTo>
                    <a:pt x="244" y="712"/>
                  </a:lnTo>
                  <a:lnTo>
                    <a:pt x="244" y="710"/>
                  </a:lnTo>
                  <a:lnTo>
                    <a:pt x="240" y="710"/>
                  </a:lnTo>
                  <a:lnTo>
                    <a:pt x="225" y="574"/>
                  </a:lnTo>
                  <a:lnTo>
                    <a:pt x="225" y="574"/>
                  </a:lnTo>
                  <a:lnTo>
                    <a:pt x="232" y="574"/>
                  </a:lnTo>
                  <a:lnTo>
                    <a:pt x="232" y="537"/>
                  </a:lnTo>
                  <a:lnTo>
                    <a:pt x="215" y="537"/>
                  </a:lnTo>
                  <a:lnTo>
                    <a:pt x="215" y="574"/>
                  </a:lnTo>
                  <a:lnTo>
                    <a:pt x="220" y="574"/>
                  </a:lnTo>
                  <a:lnTo>
                    <a:pt x="208" y="710"/>
                  </a:lnTo>
                  <a:lnTo>
                    <a:pt x="208" y="710"/>
                  </a:lnTo>
                  <a:lnTo>
                    <a:pt x="208" y="710"/>
                  </a:lnTo>
                  <a:lnTo>
                    <a:pt x="201" y="710"/>
                  </a:lnTo>
                  <a:lnTo>
                    <a:pt x="201" y="748"/>
                  </a:lnTo>
                  <a:lnTo>
                    <a:pt x="194" y="748"/>
                  </a:lnTo>
                  <a:lnTo>
                    <a:pt x="194" y="758"/>
                  </a:lnTo>
                  <a:lnTo>
                    <a:pt x="179" y="758"/>
                  </a:lnTo>
                  <a:lnTo>
                    <a:pt x="179" y="758"/>
                  </a:lnTo>
                  <a:lnTo>
                    <a:pt x="174" y="746"/>
                  </a:lnTo>
                  <a:lnTo>
                    <a:pt x="174" y="688"/>
                  </a:lnTo>
                  <a:lnTo>
                    <a:pt x="174" y="688"/>
                  </a:lnTo>
                  <a:lnTo>
                    <a:pt x="174" y="688"/>
                  </a:lnTo>
                  <a:lnTo>
                    <a:pt x="172" y="688"/>
                  </a:lnTo>
                  <a:lnTo>
                    <a:pt x="172" y="685"/>
                  </a:lnTo>
                  <a:lnTo>
                    <a:pt x="172" y="685"/>
                  </a:lnTo>
                  <a:lnTo>
                    <a:pt x="172" y="685"/>
                  </a:lnTo>
                  <a:lnTo>
                    <a:pt x="169" y="683"/>
                  </a:lnTo>
                  <a:lnTo>
                    <a:pt x="169" y="617"/>
                  </a:lnTo>
                  <a:lnTo>
                    <a:pt x="169" y="617"/>
                  </a:lnTo>
                  <a:lnTo>
                    <a:pt x="169" y="615"/>
                  </a:lnTo>
                  <a:lnTo>
                    <a:pt x="167" y="615"/>
                  </a:lnTo>
                  <a:lnTo>
                    <a:pt x="167" y="615"/>
                  </a:lnTo>
                  <a:lnTo>
                    <a:pt x="167" y="610"/>
                  </a:lnTo>
                  <a:lnTo>
                    <a:pt x="167" y="610"/>
                  </a:lnTo>
                  <a:lnTo>
                    <a:pt x="167" y="610"/>
                  </a:lnTo>
                  <a:lnTo>
                    <a:pt x="165" y="610"/>
                  </a:lnTo>
                  <a:lnTo>
                    <a:pt x="165" y="610"/>
                  </a:lnTo>
                  <a:lnTo>
                    <a:pt x="155" y="569"/>
                  </a:lnTo>
                  <a:lnTo>
                    <a:pt x="157" y="569"/>
                  </a:lnTo>
                  <a:lnTo>
                    <a:pt x="157" y="557"/>
                  </a:lnTo>
                  <a:lnTo>
                    <a:pt x="155" y="557"/>
                  </a:lnTo>
                  <a:lnTo>
                    <a:pt x="155" y="547"/>
                  </a:lnTo>
                  <a:lnTo>
                    <a:pt x="148" y="547"/>
                  </a:lnTo>
                  <a:lnTo>
                    <a:pt x="148" y="547"/>
                  </a:lnTo>
                  <a:lnTo>
                    <a:pt x="148" y="547"/>
                  </a:lnTo>
                  <a:lnTo>
                    <a:pt x="143" y="547"/>
                  </a:lnTo>
                  <a:lnTo>
                    <a:pt x="143" y="561"/>
                  </a:lnTo>
                  <a:lnTo>
                    <a:pt x="145" y="561"/>
                  </a:lnTo>
                  <a:lnTo>
                    <a:pt x="136" y="603"/>
                  </a:lnTo>
                  <a:lnTo>
                    <a:pt x="123" y="479"/>
                  </a:lnTo>
                  <a:lnTo>
                    <a:pt x="131" y="476"/>
                  </a:lnTo>
                  <a:lnTo>
                    <a:pt x="131" y="476"/>
                  </a:lnTo>
                  <a:lnTo>
                    <a:pt x="131" y="467"/>
                  </a:lnTo>
                  <a:lnTo>
                    <a:pt x="128" y="464"/>
                  </a:lnTo>
                  <a:lnTo>
                    <a:pt x="123" y="464"/>
                  </a:lnTo>
                  <a:lnTo>
                    <a:pt x="116" y="370"/>
                  </a:lnTo>
                  <a:lnTo>
                    <a:pt x="116" y="370"/>
                  </a:lnTo>
                  <a:lnTo>
                    <a:pt x="121" y="370"/>
                  </a:lnTo>
                  <a:lnTo>
                    <a:pt x="121" y="343"/>
                  </a:lnTo>
                  <a:lnTo>
                    <a:pt x="121" y="304"/>
                  </a:lnTo>
                  <a:lnTo>
                    <a:pt x="99" y="304"/>
                  </a:lnTo>
                  <a:lnTo>
                    <a:pt x="99" y="343"/>
                  </a:lnTo>
                  <a:lnTo>
                    <a:pt x="99" y="370"/>
                  </a:lnTo>
                  <a:lnTo>
                    <a:pt x="104" y="370"/>
                  </a:lnTo>
                  <a:lnTo>
                    <a:pt x="97" y="464"/>
                  </a:lnTo>
                  <a:lnTo>
                    <a:pt x="90" y="464"/>
                  </a:lnTo>
                  <a:lnTo>
                    <a:pt x="90" y="474"/>
                  </a:lnTo>
                  <a:lnTo>
                    <a:pt x="90" y="474"/>
                  </a:lnTo>
                  <a:lnTo>
                    <a:pt x="90" y="476"/>
                  </a:lnTo>
                  <a:lnTo>
                    <a:pt x="94" y="476"/>
                  </a:lnTo>
                  <a:lnTo>
                    <a:pt x="82" y="603"/>
                  </a:lnTo>
                  <a:lnTo>
                    <a:pt x="75" y="569"/>
                  </a:lnTo>
                  <a:lnTo>
                    <a:pt x="75" y="569"/>
                  </a:lnTo>
                  <a:lnTo>
                    <a:pt x="75" y="554"/>
                  </a:lnTo>
                  <a:lnTo>
                    <a:pt x="70" y="554"/>
                  </a:lnTo>
                  <a:lnTo>
                    <a:pt x="70" y="549"/>
                  </a:lnTo>
                  <a:lnTo>
                    <a:pt x="65" y="549"/>
                  </a:lnTo>
                  <a:lnTo>
                    <a:pt x="65" y="547"/>
                  </a:lnTo>
                  <a:lnTo>
                    <a:pt x="65" y="549"/>
                  </a:lnTo>
                  <a:lnTo>
                    <a:pt x="60" y="549"/>
                  </a:lnTo>
                  <a:lnTo>
                    <a:pt x="60" y="561"/>
                  </a:lnTo>
                  <a:lnTo>
                    <a:pt x="63" y="561"/>
                  </a:lnTo>
                  <a:lnTo>
                    <a:pt x="51" y="610"/>
                  </a:lnTo>
                  <a:lnTo>
                    <a:pt x="51" y="610"/>
                  </a:lnTo>
                  <a:lnTo>
                    <a:pt x="48" y="610"/>
                  </a:lnTo>
                  <a:lnTo>
                    <a:pt x="46" y="610"/>
                  </a:lnTo>
                  <a:lnTo>
                    <a:pt x="46" y="683"/>
                  </a:lnTo>
                  <a:lnTo>
                    <a:pt x="41" y="685"/>
                  </a:lnTo>
                  <a:lnTo>
                    <a:pt x="41" y="700"/>
                  </a:lnTo>
                  <a:lnTo>
                    <a:pt x="41" y="746"/>
                  </a:lnTo>
                  <a:lnTo>
                    <a:pt x="34" y="756"/>
                  </a:lnTo>
                  <a:lnTo>
                    <a:pt x="34" y="758"/>
                  </a:lnTo>
                  <a:lnTo>
                    <a:pt x="19" y="758"/>
                  </a:lnTo>
                  <a:lnTo>
                    <a:pt x="17" y="746"/>
                  </a:lnTo>
                  <a:lnTo>
                    <a:pt x="17" y="739"/>
                  </a:lnTo>
                  <a:lnTo>
                    <a:pt x="17" y="739"/>
                  </a:lnTo>
                  <a:lnTo>
                    <a:pt x="12" y="739"/>
                  </a:lnTo>
                  <a:lnTo>
                    <a:pt x="12" y="746"/>
                  </a:lnTo>
                  <a:lnTo>
                    <a:pt x="7" y="836"/>
                  </a:lnTo>
                  <a:lnTo>
                    <a:pt x="7" y="848"/>
                  </a:lnTo>
                  <a:lnTo>
                    <a:pt x="5" y="851"/>
                  </a:lnTo>
                  <a:lnTo>
                    <a:pt x="10" y="365"/>
                  </a:lnTo>
                  <a:lnTo>
                    <a:pt x="12" y="306"/>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4" name="Freeform 16"/>
            <p:cNvSpPr>
              <a:spLocks/>
            </p:cNvSpPr>
            <p:nvPr/>
          </p:nvSpPr>
          <p:spPr bwMode="auto">
            <a:xfrm>
              <a:off x="3053161" y="1989586"/>
              <a:ext cx="1520624" cy="1695806"/>
            </a:xfrm>
            <a:custGeom>
              <a:avLst/>
              <a:gdLst>
                <a:gd name="T0" fmla="*/ 1242 w 1276"/>
                <a:gd name="T1" fmla="*/ 529 h 1423"/>
                <a:gd name="T2" fmla="*/ 1225 w 1276"/>
                <a:gd name="T3" fmla="*/ 527 h 1423"/>
                <a:gd name="T4" fmla="*/ 1196 w 1276"/>
                <a:gd name="T5" fmla="*/ 505 h 1423"/>
                <a:gd name="T6" fmla="*/ 1172 w 1276"/>
                <a:gd name="T7" fmla="*/ 483 h 1423"/>
                <a:gd name="T8" fmla="*/ 1148 w 1276"/>
                <a:gd name="T9" fmla="*/ 461 h 1423"/>
                <a:gd name="T10" fmla="*/ 1126 w 1276"/>
                <a:gd name="T11" fmla="*/ 439 h 1423"/>
                <a:gd name="T12" fmla="*/ 1043 w 1276"/>
                <a:gd name="T13" fmla="*/ 434 h 1423"/>
                <a:gd name="T14" fmla="*/ 1005 w 1276"/>
                <a:gd name="T15" fmla="*/ 447 h 1423"/>
                <a:gd name="T16" fmla="*/ 985 w 1276"/>
                <a:gd name="T17" fmla="*/ 461 h 1423"/>
                <a:gd name="T18" fmla="*/ 981 w 1276"/>
                <a:gd name="T19" fmla="*/ 481 h 1423"/>
                <a:gd name="T20" fmla="*/ 959 w 1276"/>
                <a:gd name="T21" fmla="*/ 495 h 1423"/>
                <a:gd name="T22" fmla="*/ 939 w 1276"/>
                <a:gd name="T23" fmla="*/ 505 h 1423"/>
                <a:gd name="T24" fmla="*/ 937 w 1276"/>
                <a:gd name="T25" fmla="*/ 524 h 1423"/>
                <a:gd name="T26" fmla="*/ 913 w 1276"/>
                <a:gd name="T27" fmla="*/ 529 h 1423"/>
                <a:gd name="T28" fmla="*/ 840 w 1276"/>
                <a:gd name="T29" fmla="*/ 534 h 1423"/>
                <a:gd name="T30" fmla="*/ 840 w 1276"/>
                <a:gd name="T31" fmla="*/ 595 h 1423"/>
                <a:gd name="T32" fmla="*/ 765 w 1276"/>
                <a:gd name="T33" fmla="*/ 876 h 1423"/>
                <a:gd name="T34" fmla="*/ 763 w 1276"/>
                <a:gd name="T35" fmla="*/ 544 h 1423"/>
                <a:gd name="T36" fmla="*/ 690 w 1276"/>
                <a:gd name="T37" fmla="*/ 539 h 1423"/>
                <a:gd name="T38" fmla="*/ 668 w 1276"/>
                <a:gd name="T39" fmla="*/ 534 h 1423"/>
                <a:gd name="T40" fmla="*/ 661 w 1276"/>
                <a:gd name="T41" fmla="*/ 515 h 1423"/>
                <a:gd name="T42" fmla="*/ 646 w 1276"/>
                <a:gd name="T43" fmla="*/ 502 h 1423"/>
                <a:gd name="T44" fmla="*/ 625 w 1276"/>
                <a:gd name="T45" fmla="*/ 490 h 1423"/>
                <a:gd name="T46" fmla="*/ 617 w 1276"/>
                <a:gd name="T47" fmla="*/ 471 h 1423"/>
                <a:gd name="T48" fmla="*/ 600 w 1276"/>
                <a:gd name="T49" fmla="*/ 456 h 1423"/>
                <a:gd name="T50" fmla="*/ 559 w 1276"/>
                <a:gd name="T51" fmla="*/ 444 h 1423"/>
                <a:gd name="T52" fmla="*/ 482 w 1276"/>
                <a:gd name="T53" fmla="*/ 449 h 1423"/>
                <a:gd name="T54" fmla="*/ 460 w 1276"/>
                <a:gd name="T55" fmla="*/ 471 h 1423"/>
                <a:gd name="T56" fmla="*/ 436 w 1276"/>
                <a:gd name="T57" fmla="*/ 493 h 1423"/>
                <a:gd name="T58" fmla="*/ 411 w 1276"/>
                <a:gd name="T59" fmla="*/ 512 h 1423"/>
                <a:gd name="T60" fmla="*/ 385 w 1276"/>
                <a:gd name="T61" fmla="*/ 534 h 1423"/>
                <a:gd name="T62" fmla="*/ 382 w 1276"/>
                <a:gd name="T63" fmla="*/ 536 h 1423"/>
                <a:gd name="T64" fmla="*/ 322 w 1276"/>
                <a:gd name="T65" fmla="*/ 328 h 1423"/>
                <a:gd name="T66" fmla="*/ 264 w 1276"/>
                <a:gd name="T67" fmla="*/ 274 h 1423"/>
                <a:gd name="T68" fmla="*/ 201 w 1276"/>
                <a:gd name="T69" fmla="*/ 233 h 1423"/>
                <a:gd name="T70" fmla="*/ 179 w 1276"/>
                <a:gd name="T71" fmla="*/ 328 h 1423"/>
                <a:gd name="T72" fmla="*/ 181 w 1276"/>
                <a:gd name="T73" fmla="*/ 255 h 1423"/>
                <a:gd name="T74" fmla="*/ 179 w 1276"/>
                <a:gd name="T75" fmla="*/ 252 h 1423"/>
                <a:gd name="T76" fmla="*/ 181 w 1276"/>
                <a:gd name="T77" fmla="*/ 213 h 1423"/>
                <a:gd name="T78" fmla="*/ 179 w 1276"/>
                <a:gd name="T79" fmla="*/ 213 h 1423"/>
                <a:gd name="T80" fmla="*/ 181 w 1276"/>
                <a:gd name="T81" fmla="*/ 174 h 1423"/>
                <a:gd name="T82" fmla="*/ 179 w 1276"/>
                <a:gd name="T83" fmla="*/ 172 h 1423"/>
                <a:gd name="T84" fmla="*/ 116 w 1276"/>
                <a:gd name="T85" fmla="*/ 109 h 1423"/>
                <a:gd name="T86" fmla="*/ 29 w 1276"/>
                <a:gd name="T87" fmla="*/ 104 h 1423"/>
                <a:gd name="T88" fmla="*/ 29 w 1276"/>
                <a:gd name="T89" fmla="*/ 31 h 1423"/>
                <a:gd name="T90" fmla="*/ 29 w 1276"/>
                <a:gd name="T91" fmla="*/ 9 h 1423"/>
                <a:gd name="T92" fmla="*/ 29 w 1276"/>
                <a:gd name="T93" fmla="*/ 0 h 1423"/>
                <a:gd name="T94" fmla="*/ 0 w 1276"/>
                <a:gd name="T95" fmla="*/ 1423 h 1423"/>
                <a:gd name="T96" fmla="*/ 1276 w 1276"/>
                <a:gd name="T97" fmla="*/ 534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76" h="1423">
                  <a:moveTo>
                    <a:pt x="1276" y="534"/>
                  </a:moveTo>
                  <a:lnTo>
                    <a:pt x="1242" y="529"/>
                  </a:lnTo>
                  <a:lnTo>
                    <a:pt x="1223" y="532"/>
                  </a:lnTo>
                  <a:lnTo>
                    <a:pt x="1225" y="527"/>
                  </a:lnTo>
                  <a:lnTo>
                    <a:pt x="1196" y="524"/>
                  </a:lnTo>
                  <a:lnTo>
                    <a:pt x="1196" y="505"/>
                  </a:lnTo>
                  <a:lnTo>
                    <a:pt x="1172" y="502"/>
                  </a:lnTo>
                  <a:lnTo>
                    <a:pt x="1172" y="483"/>
                  </a:lnTo>
                  <a:lnTo>
                    <a:pt x="1148" y="481"/>
                  </a:lnTo>
                  <a:lnTo>
                    <a:pt x="1148" y="461"/>
                  </a:lnTo>
                  <a:lnTo>
                    <a:pt x="1123" y="459"/>
                  </a:lnTo>
                  <a:lnTo>
                    <a:pt x="1126" y="439"/>
                  </a:lnTo>
                  <a:lnTo>
                    <a:pt x="1094" y="434"/>
                  </a:lnTo>
                  <a:lnTo>
                    <a:pt x="1043" y="434"/>
                  </a:lnTo>
                  <a:lnTo>
                    <a:pt x="1007" y="439"/>
                  </a:lnTo>
                  <a:lnTo>
                    <a:pt x="1005" y="447"/>
                  </a:lnTo>
                  <a:lnTo>
                    <a:pt x="1005" y="459"/>
                  </a:lnTo>
                  <a:lnTo>
                    <a:pt x="985" y="461"/>
                  </a:lnTo>
                  <a:lnTo>
                    <a:pt x="983" y="471"/>
                  </a:lnTo>
                  <a:lnTo>
                    <a:pt x="981" y="481"/>
                  </a:lnTo>
                  <a:lnTo>
                    <a:pt x="964" y="483"/>
                  </a:lnTo>
                  <a:lnTo>
                    <a:pt x="959" y="495"/>
                  </a:lnTo>
                  <a:lnTo>
                    <a:pt x="959" y="502"/>
                  </a:lnTo>
                  <a:lnTo>
                    <a:pt x="939" y="505"/>
                  </a:lnTo>
                  <a:lnTo>
                    <a:pt x="937" y="517"/>
                  </a:lnTo>
                  <a:lnTo>
                    <a:pt x="937" y="524"/>
                  </a:lnTo>
                  <a:lnTo>
                    <a:pt x="915" y="527"/>
                  </a:lnTo>
                  <a:lnTo>
                    <a:pt x="913" y="529"/>
                  </a:lnTo>
                  <a:lnTo>
                    <a:pt x="893" y="527"/>
                  </a:lnTo>
                  <a:lnTo>
                    <a:pt x="840" y="534"/>
                  </a:lnTo>
                  <a:lnTo>
                    <a:pt x="840" y="595"/>
                  </a:lnTo>
                  <a:lnTo>
                    <a:pt x="840" y="595"/>
                  </a:lnTo>
                  <a:lnTo>
                    <a:pt x="840" y="876"/>
                  </a:lnTo>
                  <a:lnTo>
                    <a:pt x="765" y="876"/>
                  </a:lnTo>
                  <a:lnTo>
                    <a:pt x="763" y="600"/>
                  </a:lnTo>
                  <a:lnTo>
                    <a:pt x="763" y="544"/>
                  </a:lnTo>
                  <a:lnTo>
                    <a:pt x="707" y="536"/>
                  </a:lnTo>
                  <a:lnTo>
                    <a:pt x="690" y="539"/>
                  </a:lnTo>
                  <a:lnTo>
                    <a:pt x="688" y="536"/>
                  </a:lnTo>
                  <a:lnTo>
                    <a:pt x="668" y="534"/>
                  </a:lnTo>
                  <a:lnTo>
                    <a:pt x="668" y="527"/>
                  </a:lnTo>
                  <a:lnTo>
                    <a:pt x="661" y="515"/>
                  </a:lnTo>
                  <a:lnTo>
                    <a:pt x="646" y="512"/>
                  </a:lnTo>
                  <a:lnTo>
                    <a:pt x="646" y="502"/>
                  </a:lnTo>
                  <a:lnTo>
                    <a:pt x="639" y="493"/>
                  </a:lnTo>
                  <a:lnTo>
                    <a:pt x="625" y="490"/>
                  </a:lnTo>
                  <a:lnTo>
                    <a:pt x="625" y="481"/>
                  </a:lnTo>
                  <a:lnTo>
                    <a:pt x="617" y="471"/>
                  </a:lnTo>
                  <a:lnTo>
                    <a:pt x="603" y="468"/>
                  </a:lnTo>
                  <a:lnTo>
                    <a:pt x="600" y="456"/>
                  </a:lnTo>
                  <a:lnTo>
                    <a:pt x="598" y="449"/>
                  </a:lnTo>
                  <a:lnTo>
                    <a:pt x="559" y="444"/>
                  </a:lnTo>
                  <a:lnTo>
                    <a:pt x="511" y="444"/>
                  </a:lnTo>
                  <a:lnTo>
                    <a:pt x="482" y="449"/>
                  </a:lnTo>
                  <a:lnTo>
                    <a:pt x="482" y="466"/>
                  </a:lnTo>
                  <a:lnTo>
                    <a:pt x="460" y="471"/>
                  </a:lnTo>
                  <a:lnTo>
                    <a:pt x="460" y="488"/>
                  </a:lnTo>
                  <a:lnTo>
                    <a:pt x="436" y="493"/>
                  </a:lnTo>
                  <a:lnTo>
                    <a:pt x="436" y="510"/>
                  </a:lnTo>
                  <a:lnTo>
                    <a:pt x="411" y="512"/>
                  </a:lnTo>
                  <a:lnTo>
                    <a:pt x="411" y="532"/>
                  </a:lnTo>
                  <a:lnTo>
                    <a:pt x="385" y="534"/>
                  </a:lnTo>
                  <a:lnTo>
                    <a:pt x="385" y="536"/>
                  </a:lnTo>
                  <a:lnTo>
                    <a:pt x="382" y="536"/>
                  </a:lnTo>
                  <a:lnTo>
                    <a:pt x="382" y="328"/>
                  </a:lnTo>
                  <a:lnTo>
                    <a:pt x="322" y="328"/>
                  </a:lnTo>
                  <a:lnTo>
                    <a:pt x="322" y="274"/>
                  </a:lnTo>
                  <a:lnTo>
                    <a:pt x="264" y="274"/>
                  </a:lnTo>
                  <a:lnTo>
                    <a:pt x="264" y="233"/>
                  </a:lnTo>
                  <a:lnTo>
                    <a:pt x="201" y="233"/>
                  </a:lnTo>
                  <a:lnTo>
                    <a:pt x="201" y="328"/>
                  </a:lnTo>
                  <a:lnTo>
                    <a:pt x="179" y="328"/>
                  </a:lnTo>
                  <a:lnTo>
                    <a:pt x="179" y="257"/>
                  </a:lnTo>
                  <a:lnTo>
                    <a:pt x="181" y="255"/>
                  </a:lnTo>
                  <a:lnTo>
                    <a:pt x="181" y="252"/>
                  </a:lnTo>
                  <a:lnTo>
                    <a:pt x="179" y="252"/>
                  </a:lnTo>
                  <a:lnTo>
                    <a:pt x="179" y="218"/>
                  </a:lnTo>
                  <a:lnTo>
                    <a:pt x="181" y="213"/>
                  </a:lnTo>
                  <a:lnTo>
                    <a:pt x="181" y="213"/>
                  </a:lnTo>
                  <a:lnTo>
                    <a:pt x="179" y="213"/>
                  </a:lnTo>
                  <a:lnTo>
                    <a:pt x="179" y="177"/>
                  </a:lnTo>
                  <a:lnTo>
                    <a:pt x="181" y="174"/>
                  </a:lnTo>
                  <a:lnTo>
                    <a:pt x="181" y="172"/>
                  </a:lnTo>
                  <a:lnTo>
                    <a:pt x="179" y="172"/>
                  </a:lnTo>
                  <a:lnTo>
                    <a:pt x="179" y="114"/>
                  </a:lnTo>
                  <a:lnTo>
                    <a:pt x="116" y="109"/>
                  </a:lnTo>
                  <a:lnTo>
                    <a:pt x="43" y="104"/>
                  </a:lnTo>
                  <a:lnTo>
                    <a:pt x="29" y="104"/>
                  </a:lnTo>
                  <a:lnTo>
                    <a:pt x="29" y="51"/>
                  </a:lnTo>
                  <a:lnTo>
                    <a:pt x="29" y="31"/>
                  </a:lnTo>
                  <a:lnTo>
                    <a:pt x="29" y="26"/>
                  </a:lnTo>
                  <a:lnTo>
                    <a:pt x="29" y="9"/>
                  </a:lnTo>
                  <a:lnTo>
                    <a:pt x="29" y="4"/>
                  </a:lnTo>
                  <a:lnTo>
                    <a:pt x="29" y="0"/>
                  </a:lnTo>
                  <a:lnTo>
                    <a:pt x="0" y="0"/>
                  </a:lnTo>
                  <a:lnTo>
                    <a:pt x="0" y="1423"/>
                  </a:lnTo>
                  <a:lnTo>
                    <a:pt x="1276" y="1423"/>
                  </a:lnTo>
                  <a:lnTo>
                    <a:pt x="1276" y="534"/>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5" name="Freeform 17"/>
            <p:cNvSpPr>
              <a:spLocks/>
            </p:cNvSpPr>
            <p:nvPr/>
          </p:nvSpPr>
          <p:spPr bwMode="auto">
            <a:xfrm>
              <a:off x="1526581" y="1627306"/>
              <a:ext cx="1526582" cy="2058086"/>
            </a:xfrm>
            <a:custGeom>
              <a:avLst/>
              <a:gdLst>
                <a:gd name="T0" fmla="*/ 1281 w 1281"/>
                <a:gd name="T1" fmla="*/ 1727 h 1727"/>
                <a:gd name="T2" fmla="*/ 1194 w 1281"/>
                <a:gd name="T3" fmla="*/ 304 h 1727"/>
                <a:gd name="T4" fmla="*/ 1194 w 1281"/>
                <a:gd name="T5" fmla="*/ 284 h 1727"/>
                <a:gd name="T6" fmla="*/ 1194 w 1281"/>
                <a:gd name="T7" fmla="*/ 265 h 1727"/>
                <a:gd name="T8" fmla="*/ 1080 w 1281"/>
                <a:gd name="T9" fmla="*/ 126 h 1727"/>
                <a:gd name="T10" fmla="*/ 1073 w 1281"/>
                <a:gd name="T11" fmla="*/ 80 h 1727"/>
                <a:gd name="T12" fmla="*/ 1063 w 1281"/>
                <a:gd name="T13" fmla="*/ 92 h 1727"/>
                <a:gd name="T14" fmla="*/ 1063 w 1281"/>
                <a:gd name="T15" fmla="*/ 12 h 1727"/>
                <a:gd name="T16" fmla="*/ 1061 w 1281"/>
                <a:gd name="T17" fmla="*/ 0 h 1727"/>
                <a:gd name="T18" fmla="*/ 1053 w 1281"/>
                <a:gd name="T19" fmla="*/ 92 h 1727"/>
                <a:gd name="T20" fmla="*/ 1053 w 1281"/>
                <a:gd name="T21" fmla="*/ 12 h 1727"/>
                <a:gd name="T22" fmla="*/ 1048 w 1281"/>
                <a:gd name="T23" fmla="*/ 0 h 1727"/>
                <a:gd name="T24" fmla="*/ 1041 w 1281"/>
                <a:gd name="T25" fmla="*/ 92 h 1727"/>
                <a:gd name="T26" fmla="*/ 1041 w 1281"/>
                <a:gd name="T27" fmla="*/ 12 h 1727"/>
                <a:gd name="T28" fmla="*/ 1039 w 1281"/>
                <a:gd name="T29" fmla="*/ 0 h 1727"/>
                <a:gd name="T30" fmla="*/ 1031 w 1281"/>
                <a:gd name="T31" fmla="*/ 92 h 1727"/>
                <a:gd name="T32" fmla="*/ 1031 w 1281"/>
                <a:gd name="T33" fmla="*/ 12 h 1727"/>
                <a:gd name="T34" fmla="*/ 1027 w 1281"/>
                <a:gd name="T35" fmla="*/ 0 h 1727"/>
                <a:gd name="T36" fmla="*/ 1019 w 1281"/>
                <a:gd name="T37" fmla="*/ 92 h 1727"/>
                <a:gd name="T38" fmla="*/ 1019 w 1281"/>
                <a:gd name="T39" fmla="*/ 12 h 1727"/>
                <a:gd name="T40" fmla="*/ 1017 w 1281"/>
                <a:gd name="T41" fmla="*/ 0 h 1727"/>
                <a:gd name="T42" fmla="*/ 1010 w 1281"/>
                <a:gd name="T43" fmla="*/ 92 h 1727"/>
                <a:gd name="T44" fmla="*/ 1000 w 1281"/>
                <a:gd name="T45" fmla="*/ 80 h 1727"/>
                <a:gd name="T46" fmla="*/ 1000 w 1281"/>
                <a:gd name="T47" fmla="*/ 257 h 1727"/>
                <a:gd name="T48" fmla="*/ 1000 w 1281"/>
                <a:gd name="T49" fmla="*/ 282 h 1727"/>
                <a:gd name="T50" fmla="*/ 971 w 1281"/>
                <a:gd name="T51" fmla="*/ 304 h 1727"/>
                <a:gd name="T52" fmla="*/ 971 w 1281"/>
                <a:gd name="T53" fmla="*/ 313 h 1727"/>
                <a:gd name="T54" fmla="*/ 971 w 1281"/>
                <a:gd name="T55" fmla="*/ 335 h 1727"/>
                <a:gd name="T56" fmla="*/ 971 w 1281"/>
                <a:gd name="T57" fmla="*/ 403 h 1727"/>
                <a:gd name="T58" fmla="*/ 968 w 1281"/>
                <a:gd name="T59" fmla="*/ 413 h 1727"/>
                <a:gd name="T60" fmla="*/ 932 w 1281"/>
                <a:gd name="T61" fmla="*/ 738 h 1727"/>
                <a:gd name="T62" fmla="*/ 814 w 1281"/>
                <a:gd name="T63" fmla="*/ 515 h 1727"/>
                <a:gd name="T64" fmla="*/ 746 w 1281"/>
                <a:gd name="T65" fmla="*/ 386 h 1727"/>
                <a:gd name="T66" fmla="*/ 719 w 1281"/>
                <a:gd name="T67" fmla="*/ 515 h 1727"/>
                <a:gd name="T68" fmla="*/ 608 w 1281"/>
                <a:gd name="T69" fmla="*/ 386 h 1727"/>
                <a:gd name="T70" fmla="*/ 557 w 1281"/>
                <a:gd name="T71" fmla="*/ 515 h 1727"/>
                <a:gd name="T72" fmla="*/ 513 w 1281"/>
                <a:gd name="T73" fmla="*/ 1195 h 1727"/>
                <a:gd name="T74" fmla="*/ 458 w 1281"/>
                <a:gd name="T75" fmla="*/ 1200 h 1727"/>
                <a:gd name="T76" fmla="*/ 431 w 1281"/>
                <a:gd name="T77" fmla="*/ 1202 h 1727"/>
                <a:gd name="T78" fmla="*/ 412 w 1281"/>
                <a:gd name="T79" fmla="*/ 1180 h 1727"/>
                <a:gd name="T80" fmla="*/ 370 w 1281"/>
                <a:gd name="T81" fmla="*/ 1207 h 1727"/>
                <a:gd name="T82" fmla="*/ 370 w 1281"/>
                <a:gd name="T83" fmla="*/ 1210 h 1727"/>
                <a:gd name="T84" fmla="*/ 370 w 1281"/>
                <a:gd name="T85" fmla="*/ 1200 h 1727"/>
                <a:gd name="T86" fmla="*/ 322 w 1281"/>
                <a:gd name="T87" fmla="*/ 1188 h 1727"/>
                <a:gd name="T88" fmla="*/ 312 w 1281"/>
                <a:gd name="T89" fmla="*/ 1202 h 1727"/>
                <a:gd name="T90" fmla="*/ 269 w 1281"/>
                <a:gd name="T91" fmla="*/ 1197 h 1727"/>
                <a:gd name="T92" fmla="*/ 140 w 1281"/>
                <a:gd name="T93" fmla="*/ 1193 h 1727"/>
                <a:gd name="T94" fmla="*/ 0 w 1281"/>
                <a:gd name="T95" fmla="*/ 1210 h 1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81" h="1727">
                  <a:moveTo>
                    <a:pt x="0" y="1727"/>
                  </a:moveTo>
                  <a:lnTo>
                    <a:pt x="1281" y="1727"/>
                  </a:lnTo>
                  <a:lnTo>
                    <a:pt x="1281" y="304"/>
                  </a:lnTo>
                  <a:lnTo>
                    <a:pt x="1194" y="304"/>
                  </a:lnTo>
                  <a:lnTo>
                    <a:pt x="1194" y="291"/>
                  </a:lnTo>
                  <a:lnTo>
                    <a:pt x="1194" y="284"/>
                  </a:lnTo>
                  <a:lnTo>
                    <a:pt x="1194" y="267"/>
                  </a:lnTo>
                  <a:lnTo>
                    <a:pt x="1194" y="265"/>
                  </a:lnTo>
                  <a:lnTo>
                    <a:pt x="1080" y="265"/>
                  </a:lnTo>
                  <a:lnTo>
                    <a:pt x="1080" y="126"/>
                  </a:lnTo>
                  <a:lnTo>
                    <a:pt x="1080" y="80"/>
                  </a:lnTo>
                  <a:lnTo>
                    <a:pt x="1073" y="80"/>
                  </a:lnTo>
                  <a:lnTo>
                    <a:pt x="1073" y="92"/>
                  </a:lnTo>
                  <a:lnTo>
                    <a:pt x="1063" y="92"/>
                  </a:lnTo>
                  <a:lnTo>
                    <a:pt x="1063" y="12"/>
                  </a:lnTo>
                  <a:lnTo>
                    <a:pt x="1063" y="12"/>
                  </a:lnTo>
                  <a:lnTo>
                    <a:pt x="1063" y="0"/>
                  </a:lnTo>
                  <a:lnTo>
                    <a:pt x="1061" y="0"/>
                  </a:lnTo>
                  <a:lnTo>
                    <a:pt x="1061" y="92"/>
                  </a:lnTo>
                  <a:lnTo>
                    <a:pt x="1053" y="92"/>
                  </a:lnTo>
                  <a:lnTo>
                    <a:pt x="1053" y="12"/>
                  </a:lnTo>
                  <a:lnTo>
                    <a:pt x="1053" y="12"/>
                  </a:lnTo>
                  <a:lnTo>
                    <a:pt x="1053" y="0"/>
                  </a:lnTo>
                  <a:lnTo>
                    <a:pt x="1048" y="0"/>
                  </a:lnTo>
                  <a:lnTo>
                    <a:pt x="1048" y="92"/>
                  </a:lnTo>
                  <a:lnTo>
                    <a:pt x="1041" y="92"/>
                  </a:lnTo>
                  <a:lnTo>
                    <a:pt x="1041" y="12"/>
                  </a:lnTo>
                  <a:lnTo>
                    <a:pt x="1041" y="12"/>
                  </a:lnTo>
                  <a:lnTo>
                    <a:pt x="1041" y="0"/>
                  </a:lnTo>
                  <a:lnTo>
                    <a:pt x="1039" y="0"/>
                  </a:lnTo>
                  <a:lnTo>
                    <a:pt x="1039" y="92"/>
                  </a:lnTo>
                  <a:lnTo>
                    <a:pt x="1031" y="92"/>
                  </a:lnTo>
                  <a:lnTo>
                    <a:pt x="1031" y="12"/>
                  </a:lnTo>
                  <a:lnTo>
                    <a:pt x="1031" y="12"/>
                  </a:lnTo>
                  <a:lnTo>
                    <a:pt x="1029" y="0"/>
                  </a:lnTo>
                  <a:lnTo>
                    <a:pt x="1027" y="0"/>
                  </a:lnTo>
                  <a:lnTo>
                    <a:pt x="1027" y="92"/>
                  </a:lnTo>
                  <a:lnTo>
                    <a:pt x="1019" y="92"/>
                  </a:lnTo>
                  <a:lnTo>
                    <a:pt x="1019" y="12"/>
                  </a:lnTo>
                  <a:lnTo>
                    <a:pt x="1019" y="12"/>
                  </a:lnTo>
                  <a:lnTo>
                    <a:pt x="1019" y="0"/>
                  </a:lnTo>
                  <a:lnTo>
                    <a:pt x="1017" y="0"/>
                  </a:lnTo>
                  <a:lnTo>
                    <a:pt x="1017" y="92"/>
                  </a:lnTo>
                  <a:lnTo>
                    <a:pt x="1010" y="92"/>
                  </a:lnTo>
                  <a:lnTo>
                    <a:pt x="1007" y="80"/>
                  </a:lnTo>
                  <a:lnTo>
                    <a:pt x="1000" y="80"/>
                  </a:lnTo>
                  <a:lnTo>
                    <a:pt x="1000" y="253"/>
                  </a:lnTo>
                  <a:lnTo>
                    <a:pt x="1000" y="257"/>
                  </a:lnTo>
                  <a:lnTo>
                    <a:pt x="1000" y="274"/>
                  </a:lnTo>
                  <a:lnTo>
                    <a:pt x="1000" y="282"/>
                  </a:lnTo>
                  <a:lnTo>
                    <a:pt x="1000" y="304"/>
                  </a:lnTo>
                  <a:lnTo>
                    <a:pt x="971" y="304"/>
                  </a:lnTo>
                  <a:lnTo>
                    <a:pt x="971" y="308"/>
                  </a:lnTo>
                  <a:lnTo>
                    <a:pt x="971" y="313"/>
                  </a:lnTo>
                  <a:lnTo>
                    <a:pt x="971" y="333"/>
                  </a:lnTo>
                  <a:lnTo>
                    <a:pt x="971" y="335"/>
                  </a:lnTo>
                  <a:lnTo>
                    <a:pt x="971" y="355"/>
                  </a:lnTo>
                  <a:lnTo>
                    <a:pt x="971" y="403"/>
                  </a:lnTo>
                  <a:lnTo>
                    <a:pt x="968" y="403"/>
                  </a:lnTo>
                  <a:lnTo>
                    <a:pt x="968" y="413"/>
                  </a:lnTo>
                  <a:lnTo>
                    <a:pt x="932" y="413"/>
                  </a:lnTo>
                  <a:lnTo>
                    <a:pt x="932" y="738"/>
                  </a:lnTo>
                  <a:lnTo>
                    <a:pt x="814" y="738"/>
                  </a:lnTo>
                  <a:lnTo>
                    <a:pt x="814" y="515"/>
                  </a:lnTo>
                  <a:lnTo>
                    <a:pt x="746" y="515"/>
                  </a:lnTo>
                  <a:lnTo>
                    <a:pt x="746" y="386"/>
                  </a:lnTo>
                  <a:lnTo>
                    <a:pt x="719" y="386"/>
                  </a:lnTo>
                  <a:lnTo>
                    <a:pt x="719" y="515"/>
                  </a:lnTo>
                  <a:lnTo>
                    <a:pt x="608" y="515"/>
                  </a:lnTo>
                  <a:lnTo>
                    <a:pt x="608" y="386"/>
                  </a:lnTo>
                  <a:lnTo>
                    <a:pt x="557" y="386"/>
                  </a:lnTo>
                  <a:lnTo>
                    <a:pt x="557" y="515"/>
                  </a:lnTo>
                  <a:lnTo>
                    <a:pt x="513" y="515"/>
                  </a:lnTo>
                  <a:lnTo>
                    <a:pt x="513" y="1195"/>
                  </a:lnTo>
                  <a:lnTo>
                    <a:pt x="475" y="1197"/>
                  </a:lnTo>
                  <a:lnTo>
                    <a:pt x="458" y="1200"/>
                  </a:lnTo>
                  <a:lnTo>
                    <a:pt x="433" y="1202"/>
                  </a:lnTo>
                  <a:lnTo>
                    <a:pt x="431" y="1202"/>
                  </a:lnTo>
                  <a:lnTo>
                    <a:pt x="421" y="1188"/>
                  </a:lnTo>
                  <a:lnTo>
                    <a:pt x="412" y="1180"/>
                  </a:lnTo>
                  <a:lnTo>
                    <a:pt x="373" y="1200"/>
                  </a:lnTo>
                  <a:lnTo>
                    <a:pt x="370" y="1207"/>
                  </a:lnTo>
                  <a:lnTo>
                    <a:pt x="370" y="1210"/>
                  </a:lnTo>
                  <a:lnTo>
                    <a:pt x="370" y="1210"/>
                  </a:lnTo>
                  <a:lnTo>
                    <a:pt x="370" y="1207"/>
                  </a:lnTo>
                  <a:lnTo>
                    <a:pt x="370" y="1200"/>
                  </a:lnTo>
                  <a:lnTo>
                    <a:pt x="332" y="1180"/>
                  </a:lnTo>
                  <a:lnTo>
                    <a:pt x="322" y="1188"/>
                  </a:lnTo>
                  <a:lnTo>
                    <a:pt x="312" y="1202"/>
                  </a:lnTo>
                  <a:lnTo>
                    <a:pt x="312" y="1202"/>
                  </a:lnTo>
                  <a:lnTo>
                    <a:pt x="288" y="1200"/>
                  </a:lnTo>
                  <a:lnTo>
                    <a:pt x="269" y="1197"/>
                  </a:lnTo>
                  <a:lnTo>
                    <a:pt x="160" y="1193"/>
                  </a:lnTo>
                  <a:lnTo>
                    <a:pt x="140" y="1193"/>
                  </a:lnTo>
                  <a:lnTo>
                    <a:pt x="22" y="1205"/>
                  </a:lnTo>
                  <a:lnTo>
                    <a:pt x="0" y="1210"/>
                  </a:lnTo>
                  <a:lnTo>
                    <a:pt x="0" y="1727"/>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sp>
          <p:nvSpPr>
            <p:cNvPr id="126" name="Freeform 18"/>
            <p:cNvSpPr>
              <a:spLocks noEditPoints="1"/>
            </p:cNvSpPr>
            <p:nvPr/>
          </p:nvSpPr>
          <p:spPr bwMode="auto">
            <a:xfrm>
              <a:off x="2381" y="1694042"/>
              <a:ext cx="1524200" cy="1991350"/>
            </a:xfrm>
            <a:custGeom>
              <a:avLst/>
              <a:gdLst>
                <a:gd name="T0" fmla="*/ 933 w 1279"/>
                <a:gd name="T1" fmla="*/ 988 h 1671"/>
                <a:gd name="T2" fmla="*/ 712 w 1279"/>
                <a:gd name="T3" fmla="*/ 933 h 1671"/>
                <a:gd name="T4" fmla="*/ 577 w 1279"/>
                <a:gd name="T5" fmla="*/ 1207 h 1671"/>
                <a:gd name="T6" fmla="*/ 303 w 1279"/>
                <a:gd name="T7" fmla="*/ 1336 h 1671"/>
                <a:gd name="T8" fmla="*/ 230 w 1279"/>
                <a:gd name="T9" fmla="*/ 517 h 1671"/>
                <a:gd name="T10" fmla="*/ 194 w 1279"/>
                <a:gd name="T11" fmla="*/ 505 h 1671"/>
                <a:gd name="T12" fmla="*/ 240 w 1279"/>
                <a:gd name="T13" fmla="*/ 498 h 1671"/>
                <a:gd name="T14" fmla="*/ 211 w 1279"/>
                <a:gd name="T15" fmla="*/ 486 h 1671"/>
                <a:gd name="T16" fmla="*/ 194 w 1279"/>
                <a:gd name="T17" fmla="*/ 481 h 1671"/>
                <a:gd name="T18" fmla="*/ 192 w 1279"/>
                <a:gd name="T19" fmla="*/ 432 h 1671"/>
                <a:gd name="T20" fmla="*/ 182 w 1279"/>
                <a:gd name="T21" fmla="*/ 427 h 1671"/>
                <a:gd name="T22" fmla="*/ 204 w 1279"/>
                <a:gd name="T23" fmla="*/ 425 h 1671"/>
                <a:gd name="T24" fmla="*/ 218 w 1279"/>
                <a:gd name="T25" fmla="*/ 425 h 1671"/>
                <a:gd name="T26" fmla="*/ 233 w 1279"/>
                <a:gd name="T27" fmla="*/ 418 h 1671"/>
                <a:gd name="T28" fmla="*/ 235 w 1279"/>
                <a:gd name="T29" fmla="*/ 410 h 1671"/>
                <a:gd name="T30" fmla="*/ 189 w 1279"/>
                <a:gd name="T31" fmla="*/ 398 h 1671"/>
                <a:gd name="T32" fmla="*/ 172 w 1279"/>
                <a:gd name="T33" fmla="*/ 379 h 1671"/>
                <a:gd name="T34" fmla="*/ 168 w 1279"/>
                <a:gd name="T35" fmla="*/ 245 h 1671"/>
                <a:gd name="T36" fmla="*/ 163 w 1279"/>
                <a:gd name="T37" fmla="*/ 146 h 1671"/>
                <a:gd name="T38" fmla="*/ 158 w 1279"/>
                <a:gd name="T39" fmla="*/ 63 h 1671"/>
                <a:gd name="T40" fmla="*/ 155 w 1279"/>
                <a:gd name="T41" fmla="*/ 0 h 1671"/>
                <a:gd name="T42" fmla="*/ 153 w 1279"/>
                <a:gd name="T43" fmla="*/ 0 h 1671"/>
                <a:gd name="T44" fmla="*/ 151 w 1279"/>
                <a:gd name="T45" fmla="*/ 65 h 1671"/>
                <a:gd name="T46" fmla="*/ 148 w 1279"/>
                <a:gd name="T47" fmla="*/ 146 h 1671"/>
                <a:gd name="T48" fmla="*/ 146 w 1279"/>
                <a:gd name="T49" fmla="*/ 374 h 1671"/>
                <a:gd name="T50" fmla="*/ 138 w 1279"/>
                <a:gd name="T51" fmla="*/ 386 h 1671"/>
                <a:gd name="T52" fmla="*/ 117 w 1279"/>
                <a:gd name="T53" fmla="*/ 401 h 1671"/>
                <a:gd name="T54" fmla="*/ 80 w 1279"/>
                <a:gd name="T55" fmla="*/ 418 h 1671"/>
                <a:gd name="T56" fmla="*/ 95 w 1279"/>
                <a:gd name="T57" fmla="*/ 425 h 1671"/>
                <a:gd name="T58" fmla="*/ 112 w 1279"/>
                <a:gd name="T59" fmla="*/ 427 h 1671"/>
                <a:gd name="T60" fmla="*/ 129 w 1279"/>
                <a:gd name="T61" fmla="*/ 427 h 1671"/>
                <a:gd name="T62" fmla="*/ 119 w 1279"/>
                <a:gd name="T63" fmla="*/ 439 h 1671"/>
                <a:gd name="T64" fmla="*/ 121 w 1279"/>
                <a:gd name="T65" fmla="*/ 481 h 1671"/>
                <a:gd name="T66" fmla="*/ 100 w 1279"/>
                <a:gd name="T67" fmla="*/ 486 h 1671"/>
                <a:gd name="T68" fmla="*/ 75 w 1279"/>
                <a:gd name="T69" fmla="*/ 498 h 1671"/>
                <a:gd name="T70" fmla="*/ 121 w 1279"/>
                <a:gd name="T71" fmla="*/ 507 h 1671"/>
                <a:gd name="T72" fmla="*/ 85 w 1279"/>
                <a:gd name="T73" fmla="*/ 520 h 1671"/>
                <a:gd name="T74" fmla="*/ 27 w 1279"/>
                <a:gd name="T75" fmla="*/ 1333 h 1671"/>
                <a:gd name="T76" fmla="*/ 126 w 1279"/>
                <a:gd name="T77" fmla="*/ 498 h 1671"/>
                <a:gd name="T78" fmla="*/ 121 w 1279"/>
                <a:gd name="T79" fmla="*/ 498 h 1671"/>
                <a:gd name="T80" fmla="*/ 121 w 1279"/>
                <a:gd name="T81" fmla="*/ 568 h 1671"/>
                <a:gd name="T82" fmla="*/ 119 w 1279"/>
                <a:gd name="T83" fmla="*/ 656 h 1671"/>
                <a:gd name="T84" fmla="*/ 138 w 1279"/>
                <a:gd name="T85" fmla="*/ 799 h 1671"/>
                <a:gd name="T86" fmla="*/ 124 w 1279"/>
                <a:gd name="T87" fmla="*/ 814 h 1671"/>
                <a:gd name="T88" fmla="*/ 119 w 1279"/>
                <a:gd name="T89" fmla="*/ 937 h 1671"/>
                <a:gd name="T90" fmla="*/ 141 w 1279"/>
                <a:gd name="T91" fmla="*/ 1071 h 1671"/>
                <a:gd name="T92" fmla="*/ 121 w 1279"/>
                <a:gd name="T93" fmla="*/ 1188 h 1671"/>
                <a:gd name="T94" fmla="*/ 129 w 1279"/>
                <a:gd name="T95" fmla="*/ 1185 h 1671"/>
                <a:gd name="T96" fmla="*/ 182 w 1279"/>
                <a:gd name="T97" fmla="*/ 656 h 1671"/>
                <a:gd name="T98" fmla="*/ 189 w 1279"/>
                <a:gd name="T99" fmla="*/ 799 h 1671"/>
                <a:gd name="T100" fmla="*/ 199 w 1279"/>
                <a:gd name="T101" fmla="*/ 937 h 1671"/>
                <a:gd name="T102" fmla="*/ 199 w 1279"/>
                <a:gd name="T103" fmla="*/ 957 h 1671"/>
                <a:gd name="T104" fmla="*/ 184 w 1279"/>
                <a:gd name="T105" fmla="*/ 1185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79" h="1671">
                  <a:moveTo>
                    <a:pt x="1279" y="1154"/>
                  </a:moveTo>
                  <a:lnTo>
                    <a:pt x="1182" y="1178"/>
                  </a:lnTo>
                  <a:lnTo>
                    <a:pt x="1100" y="1212"/>
                  </a:lnTo>
                  <a:lnTo>
                    <a:pt x="1063" y="1212"/>
                  </a:lnTo>
                  <a:lnTo>
                    <a:pt x="1063" y="988"/>
                  </a:lnTo>
                  <a:lnTo>
                    <a:pt x="933" y="988"/>
                  </a:lnTo>
                  <a:lnTo>
                    <a:pt x="933" y="933"/>
                  </a:lnTo>
                  <a:lnTo>
                    <a:pt x="894" y="933"/>
                  </a:lnTo>
                  <a:lnTo>
                    <a:pt x="894" y="877"/>
                  </a:lnTo>
                  <a:lnTo>
                    <a:pt x="783" y="877"/>
                  </a:lnTo>
                  <a:lnTo>
                    <a:pt x="783" y="933"/>
                  </a:lnTo>
                  <a:lnTo>
                    <a:pt x="712" y="933"/>
                  </a:lnTo>
                  <a:lnTo>
                    <a:pt x="712" y="988"/>
                  </a:lnTo>
                  <a:lnTo>
                    <a:pt x="671" y="988"/>
                  </a:lnTo>
                  <a:lnTo>
                    <a:pt x="671" y="1183"/>
                  </a:lnTo>
                  <a:lnTo>
                    <a:pt x="659" y="1180"/>
                  </a:lnTo>
                  <a:lnTo>
                    <a:pt x="618" y="1188"/>
                  </a:lnTo>
                  <a:lnTo>
                    <a:pt x="577" y="1207"/>
                  </a:lnTo>
                  <a:lnTo>
                    <a:pt x="543" y="1236"/>
                  </a:lnTo>
                  <a:lnTo>
                    <a:pt x="519" y="1275"/>
                  </a:lnTo>
                  <a:lnTo>
                    <a:pt x="506" y="1309"/>
                  </a:lnTo>
                  <a:lnTo>
                    <a:pt x="315" y="1309"/>
                  </a:lnTo>
                  <a:lnTo>
                    <a:pt x="303" y="1314"/>
                  </a:lnTo>
                  <a:lnTo>
                    <a:pt x="303" y="1336"/>
                  </a:lnTo>
                  <a:lnTo>
                    <a:pt x="247" y="1333"/>
                  </a:lnTo>
                  <a:lnTo>
                    <a:pt x="243" y="520"/>
                  </a:lnTo>
                  <a:lnTo>
                    <a:pt x="243" y="520"/>
                  </a:lnTo>
                  <a:lnTo>
                    <a:pt x="240" y="520"/>
                  </a:lnTo>
                  <a:lnTo>
                    <a:pt x="235" y="517"/>
                  </a:lnTo>
                  <a:lnTo>
                    <a:pt x="230" y="517"/>
                  </a:lnTo>
                  <a:lnTo>
                    <a:pt x="230" y="517"/>
                  </a:lnTo>
                  <a:lnTo>
                    <a:pt x="230" y="510"/>
                  </a:lnTo>
                  <a:lnTo>
                    <a:pt x="228" y="507"/>
                  </a:lnTo>
                  <a:lnTo>
                    <a:pt x="221" y="507"/>
                  </a:lnTo>
                  <a:lnTo>
                    <a:pt x="209" y="507"/>
                  </a:lnTo>
                  <a:lnTo>
                    <a:pt x="194" y="505"/>
                  </a:lnTo>
                  <a:lnTo>
                    <a:pt x="184" y="505"/>
                  </a:lnTo>
                  <a:lnTo>
                    <a:pt x="184" y="500"/>
                  </a:lnTo>
                  <a:lnTo>
                    <a:pt x="192" y="500"/>
                  </a:lnTo>
                  <a:lnTo>
                    <a:pt x="211" y="500"/>
                  </a:lnTo>
                  <a:lnTo>
                    <a:pt x="228" y="498"/>
                  </a:lnTo>
                  <a:lnTo>
                    <a:pt x="240" y="498"/>
                  </a:lnTo>
                  <a:lnTo>
                    <a:pt x="247" y="495"/>
                  </a:lnTo>
                  <a:lnTo>
                    <a:pt x="247" y="493"/>
                  </a:lnTo>
                  <a:lnTo>
                    <a:pt x="247" y="490"/>
                  </a:lnTo>
                  <a:lnTo>
                    <a:pt x="240" y="488"/>
                  </a:lnTo>
                  <a:lnTo>
                    <a:pt x="228" y="486"/>
                  </a:lnTo>
                  <a:lnTo>
                    <a:pt x="211" y="486"/>
                  </a:lnTo>
                  <a:lnTo>
                    <a:pt x="189" y="486"/>
                  </a:lnTo>
                  <a:lnTo>
                    <a:pt x="184" y="486"/>
                  </a:lnTo>
                  <a:lnTo>
                    <a:pt x="184" y="483"/>
                  </a:lnTo>
                  <a:lnTo>
                    <a:pt x="187" y="483"/>
                  </a:lnTo>
                  <a:lnTo>
                    <a:pt x="192" y="481"/>
                  </a:lnTo>
                  <a:lnTo>
                    <a:pt x="194" y="481"/>
                  </a:lnTo>
                  <a:lnTo>
                    <a:pt x="194" y="478"/>
                  </a:lnTo>
                  <a:lnTo>
                    <a:pt x="194" y="469"/>
                  </a:lnTo>
                  <a:lnTo>
                    <a:pt x="192" y="459"/>
                  </a:lnTo>
                  <a:lnTo>
                    <a:pt x="192" y="449"/>
                  </a:lnTo>
                  <a:lnTo>
                    <a:pt x="192" y="439"/>
                  </a:lnTo>
                  <a:lnTo>
                    <a:pt x="192" y="432"/>
                  </a:lnTo>
                  <a:lnTo>
                    <a:pt x="192" y="430"/>
                  </a:lnTo>
                  <a:lnTo>
                    <a:pt x="192" y="430"/>
                  </a:lnTo>
                  <a:lnTo>
                    <a:pt x="189" y="427"/>
                  </a:lnTo>
                  <a:lnTo>
                    <a:pt x="184" y="427"/>
                  </a:lnTo>
                  <a:lnTo>
                    <a:pt x="182" y="427"/>
                  </a:lnTo>
                  <a:lnTo>
                    <a:pt x="182" y="427"/>
                  </a:lnTo>
                  <a:lnTo>
                    <a:pt x="184" y="427"/>
                  </a:lnTo>
                  <a:lnTo>
                    <a:pt x="189" y="427"/>
                  </a:lnTo>
                  <a:lnTo>
                    <a:pt x="189" y="427"/>
                  </a:lnTo>
                  <a:lnTo>
                    <a:pt x="199" y="427"/>
                  </a:lnTo>
                  <a:lnTo>
                    <a:pt x="204" y="425"/>
                  </a:lnTo>
                  <a:lnTo>
                    <a:pt x="204" y="425"/>
                  </a:lnTo>
                  <a:lnTo>
                    <a:pt x="204" y="425"/>
                  </a:lnTo>
                  <a:lnTo>
                    <a:pt x="209" y="425"/>
                  </a:lnTo>
                  <a:lnTo>
                    <a:pt x="214" y="425"/>
                  </a:lnTo>
                  <a:lnTo>
                    <a:pt x="214" y="425"/>
                  </a:lnTo>
                  <a:lnTo>
                    <a:pt x="214" y="425"/>
                  </a:lnTo>
                  <a:lnTo>
                    <a:pt x="218" y="425"/>
                  </a:lnTo>
                  <a:lnTo>
                    <a:pt x="221" y="422"/>
                  </a:lnTo>
                  <a:lnTo>
                    <a:pt x="221" y="422"/>
                  </a:lnTo>
                  <a:lnTo>
                    <a:pt x="221" y="422"/>
                  </a:lnTo>
                  <a:lnTo>
                    <a:pt x="221" y="422"/>
                  </a:lnTo>
                  <a:lnTo>
                    <a:pt x="230" y="418"/>
                  </a:lnTo>
                  <a:lnTo>
                    <a:pt x="233" y="418"/>
                  </a:lnTo>
                  <a:lnTo>
                    <a:pt x="233" y="418"/>
                  </a:lnTo>
                  <a:lnTo>
                    <a:pt x="235" y="415"/>
                  </a:lnTo>
                  <a:lnTo>
                    <a:pt x="235" y="413"/>
                  </a:lnTo>
                  <a:lnTo>
                    <a:pt x="235" y="413"/>
                  </a:lnTo>
                  <a:lnTo>
                    <a:pt x="235" y="410"/>
                  </a:lnTo>
                  <a:lnTo>
                    <a:pt x="235" y="410"/>
                  </a:lnTo>
                  <a:lnTo>
                    <a:pt x="221" y="403"/>
                  </a:lnTo>
                  <a:lnTo>
                    <a:pt x="218" y="403"/>
                  </a:lnTo>
                  <a:lnTo>
                    <a:pt x="209" y="401"/>
                  </a:lnTo>
                  <a:lnTo>
                    <a:pt x="197" y="401"/>
                  </a:lnTo>
                  <a:lnTo>
                    <a:pt x="194" y="401"/>
                  </a:lnTo>
                  <a:lnTo>
                    <a:pt x="189" y="398"/>
                  </a:lnTo>
                  <a:lnTo>
                    <a:pt x="187" y="396"/>
                  </a:lnTo>
                  <a:lnTo>
                    <a:pt x="182" y="393"/>
                  </a:lnTo>
                  <a:lnTo>
                    <a:pt x="180" y="391"/>
                  </a:lnTo>
                  <a:lnTo>
                    <a:pt x="177" y="386"/>
                  </a:lnTo>
                  <a:lnTo>
                    <a:pt x="175" y="381"/>
                  </a:lnTo>
                  <a:lnTo>
                    <a:pt x="172" y="379"/>
                  </a:lnTo>
                  <a:lnTo>
                    <a:pt x="170" y="374"/>
                  </a:lnTo>
                  <a:lnTo>
                    <a:pt x="170" y="374"/>
                  </a:lnTo>
                  <a:lnTo>
                    <a:pt x="168" y="374"/>
                  </a:lnTo>
                  <a:lnTo>
                    <a:pt x="168" y="374"/>
                  </a:lnTo>
                  <a:lnTo>
                    <a:pt x="168" y="245"/>
                  </a:lnTo>
                  <a:lnTo>
                    <a:pt x="168" y="245"/>
                  </a:lnTo>
                  <a:lnTo>
                    <a:pt x="165" y="243"/>
                  </a:lnTo>
                  <a:lnTo>
                    <a:pt x="165" y="243"/>
                  </a:lnTo>
                  <a:lnTo>
                    <a:pt x="163" y="243"/>
                  </a:lnTo>
                  <a:lnTo>
                    <a:pt x="163" y="146"/>
                  </a:lnTo>
                  <a:lnTo>
                    <a:pt x="163" y="146"/>
                  </a:lnTo>
                  <a:lnTo>
                    <a:pt x="163" y="146"/>
                  </a:lnTo>
                  <a:lnTo>
                    <a:pt x="160" y="146"/>
                  </a:lnTo>
                  <a:lnTo>
                    <a:pt x="160" y="146"/>
                  </a:lnTo>
                  <a:lnTo>
                    <a:pt x="160" y="65"/>
                  </a:lnTo>
                  <a:lnTo>
                    <a:pt x="160" y="63"/>
                  </a:lnTo>
                  <a:lnTo>
                    <a:pt x="158" y="63"/>
                  </a:lnTo>
                  <a:lnTo>
                    <a:pt x="158" y="63"/>
                  </a:lnTo>
                  <a:lnTo>
                    <a:pt x="158" y="63"/>
                  </a:lnTo>
                  <a:lnTo>
                    <a:pt x="158" y="0"/>
                  </a:lnTo>
                  <a:lnTo>
                    <a:pt x="158" y="0"/>
                  </a:lnTo>
                  <a:lnTo>
                    <a:pt x="155" y="0"/>
                  </a:lnTo>
                  <a:lnTo>
                    <a:pt x="155" y="0"/>
                  </a:lnTo>
                  <a:lnTo>
                    <a:pt x="155" y="0"/>
                  </a:lnTo>
                  <a:lnTo>
                    <a:pt x="155" y="0"/>
                  </a:lnTo>
                  <a:lnTo>
                    <a:pt x="155" y="0"/>
                  </a:lnTo>
                  <a:lnTo>
                    <a:pt x="155" y="0"/>
                  </a:lnTo>
                  <a:lnTo>
                    <a:pt x="153" y="0"/>
                  </a:lnTo>
                  <a:lnTo>
                    <a:pt x="153" y="0"/>
                  </a:lnTo>
                  <a:lnTo>
                    <a:pt x="153" y="0"/>
                  </a:lnTo>
                  <a:lnTo>
                    <a:pt x="153" y="2"/>
                  </a:lnTo>
                  <a:lnTo>
                    <a:pt x="153" y="2"/>
                  </a:lnTo>
                  <a:lnTo>
                    <a:pt x="153" y="63"/>
                  </a:lnTo>
                  <a:lnTo>
                    <a:pt x="153" y="63"/>
                  </a:lnTo>
                  <a:lnTo>
                    <a:pt x="153" y="63"/>
                  </a:lnTo>
                  <a:lnTo>
                    <a:pt x="151" y="65"/>
                  </a:lnTo>
                  <a:lnTo>
                    <a:pt x="151" y="65"/>
                  </a:lnTo>
                  <a:lnTo>
                    <a:pt x="151" y="65"/>
                  </a:lnTo>
                  <a:lnTo>
                    <a:pt x="151" y="146"/>
                  </a:lnTo>
                  <a:lnTo>
                    <a:pt x="151" y="146"/>
                  </a:lnTo>
                  <a:lnTo>
                    <a:pt x="151" y="146"/>
                  </a:lnTo>
                  <a:lnTo>
                    <a:pt x="148" y="146"/>
                  </a:lnTo>
                  <a:lnTo>
                    <a:pt x="148" y="146"/>
                  </a:lnTo>
                  <a:lnTo>
                    <a:pt x="148" y="243"/>
                  </a:lnTo>
                  <a:lnTo>
                    <a:pt x="148" y="243"/>
                  </a:lnTo>
                  <a:lnTo>
                    <a:pt x="146" y="245"/>
                  </a:lnTo>
                  <a:lnTo>
                    <a:pt x="146" y="245"/>
                  </a:lnTo>
                  <a:lnTo>
                    <a:pt x="146" y="374"/>
                  </a:lnTo>
                  <a:lnTo>
                    <a:pt x="146" y="374"/>
                  </a:lnTo>
                  <a:lnTo>
                    <a:pt x="143" y="374"/>
                  </a:lnTo>
                  <a:lnTo>
                    <a:pt x="143" y="374"/>
                  </a:lnTo>
                  <a:lnTo>
                    <a:pt x="141" y="379"/>
                  </a:lnTo>
                  <a:lnTo>
                    <a:pt x="141" y="384"/>
                  </a:lnTo>
                  <a:lnTo>
                    <a:pt x="138" y="386"/>
                  </a:lnTo>
                  <a:lnTo>
                    <a:pt x="136" y="391"/>
                  </a:lnTo>
                  <a:lnTo>
                    <a:pt x="131" y="393"/>
                  </a:lnTo>
                  <a:lnTo>
                    <a:pt x="129" y="396"/>
                  </a:lnTo>
                  <a:lnTo>
                    <a:pt x="124" y="398"/>
                  </a:lnTo>
                  <a:lnTo>
                    <a:pt x="121" y="401"/>
                  </a:lnTo>
                  <a:lnTo>
                    <a:pt x="117" y="401"/>
                  </a:lnTo>
                  <a:lnTo>
                    <a:pt x="105" y="403"/>
                  </a:lnTo>
                  <a:lnTo>
                    <a:pt x="97" y="403"/>
                  </a:lnTo>
                  <a:lnTo>
                    <a:pt x="92" y="405"/>
                  </a:lnTo>
                  <a:lnTo>
                    <a:pt x="80" y="413"/>
                  </a:lnTo>
                  <a:lnTo>
                    <a:pt x="80" y="413"/>
                  </a:lnTo>
                  <a:lnTo>
                    <a:pt x="80" y="418"/>
                  </a:lnTo>
                  <a:lnTo>
                    <a:pt x="80" y="418"/>
                  </a:lnTo>
                  <a:lnTo>
                    <a:pt x="80" y="420"/>
                  </a:lnTo>
                  <a:lnTo>
                    <a:pt x="85" y="420"/>
                  </a:lnTo>
                  <a:lnTo>
                    <a:pt x="95" y="425"/>
                  </a:lnTo>
                  <a:lnTo>
                    <a:pt x="95" y="425"/>
                  </a:lnTo>
                  <a:lnTo>
                    <a:pt x="95" y="425"/>
                  </a:lnTo>
                  <a:lnTo>
                    <a:pt x="100" y="425"/>
                  </a:lnTo>
                  <a:lnTo>
                    <a:pt x="100" y="425"/>
                  </a:lnTo>
                  <a:lnTo>
                    <a:pt x="102" y="425"/>
                  </a:lnTo>
                  <a:lnTo>
                    <a:pt x="102" y="425"/>
                  </a:lnTo>
                  <a:lnTo>
                    <a:pt x="107" y="427"/>
                  </a:lnTo>
                  <a:lnTo>
                    <a:pt x="112" y="427"/>
                  </a:lnTo>
                  <a:lnTo>
                    <a:pt x="112" y="427"/>
                  </a:lnTo>
                  <a:lnTo>
                    <a:pt x="119" y="427"/>
                  </a:lnTo>
                  <a:lnTo>
                    <a:pt x="124" y="427"/>
                  </a:lnTo>
                  <a:lnTo>
                    <a:pt x="124" y="427"/>
                  </a:lnTo>
                  <a:lnTo>
                    <a:pt x="124" y="427"/>
                  </a:lnTo>
                  <a:lnTo>
                    <a:pt x="129" y="427"/>
                  </a:lnTo>
                  <a:lnTo>
                    <a:pt x="129" y="427"/>
                  </a:lnTo>
                  <a:lnTo>
                    <a:pt x="126" y="430"/>
                  </a:lnTo>
                  <a:lnTo>
                    <a:pt x="121" y="430"/>
                  </a:lnTo>
                  <a:lnTo>
                    <a:pt x="119" y="430"/>
                  </a:lnTo>
                  <a:lnTo>
                    <a:pt x="119" y="432"/>
                  </a:lnTo>
                  <a:lnTo>
                    <a:pt x="119" y="439"/>
                  </a:lnTo>
                  <a:lnTo>
                    <a:pt x="119" y="449"/>
                  </a:lnTo>
                  <a:lnTo>
                    <a:pt x="119" y="459"/>
                  </a:lnTo>
                  <a:lnTo>
                    <a:pt x="119" y="469"/>
                  </a:lnTo>
                  <a:lnTo>
                    <a:pt x="119" y="478"/>
                  </a:lnTo>
                  <a:lnTo>
                    <a:pt x="119" y="481"/>
                  </a:lnTo>
                  <a:lnTo>
                    <a:pt x="121" y="481"/>
                  </a:lnTo>
                  <a:lnTo>
                    <a:pt x="124" y="483"/>
                  </a:lnTo>
                  <a:lnTo>
                    <a:pt x="129" y="483"/>
                  </a:lnTo>
                  <a:lnTo>
                    <a:pt x="131" y="483"/>
                  </a:lnTo>
                  <a:lnTo>
                    <a:pt x="131" y="486"/>
                  </a:lnTo>
                  <a:lnTo>
                    <a:pt x="119" y="486"/>
                  </a:lnTo>
                  <a:lnTo>
                    <a:pt x="100" y="486"/>
                  </a:lnTo>
                  <a:lnTo>
                    <a:pt x="83" y="488"/>
                  </a:lnTo>
                  <a:lnTo>
                    <a:pt x="73" y="490"/>
                  </a:lnTo>
                  <a:lnTo>
                    <a:pt x="66" y="490"/>
                  </a:lnTo>
                  <a:lnTo>
                    <a:pt x="66" y="495"/>
                  </a:lnTo>
                  <a:lnTo>
                    <a:pt x="68" y="498"/>
                  </a:lnTo>
                  <a:lnTo>
                    <a:pt x="75" y="498"/>
                  </a:lnTo>
                  <a:lnTo>
                    <a:pt x="88" y="500"/>
                  </a:lnTo>
                  <a:lnTo>
                    <a:pt x="105" y="500"/>
                  </a:lnTo>
                  <a:lnTo>
                    <a:pt x="124" y="500"/>
                  </a:lnTo>
                  <a:lnTo>
                    <a:pt x="131" y="500"/>
                  </a:lnTo>
                  <a:lnTo>
                    <a:pt x="131" y="505"/>
                  </a:lnTo>
                  <a:lnTo>
                    <a:pt x="121" y="507"/>
                  </a:lnTo>
                  <a:lnTo>
                    <a:pt x="107" y="507"/>
                  </a:lnTo>
                  <a:lnTo>
                    <a:pt x="95" y="507"/>
                  </a:lnTo>
                  <a:lnTo>
                    <a:pt x="88" y="510"/>
                  </a:lnTo>
                  <a:lnTo>
                    <a:pt x="88" y="510"/>
                  </a:lnTo>
                  <a:lnTo>
                    <a:pt x="88" y="520"/>
                  </a:lnTo>
                  <a:lnTo>
                    <a:pt x="85" y="520"/>
                  </a:lnTo>
                  <a:lnTo>
                    <a:pt x="80" y="520"/>
                  </a:lnTo>
                  <a:lnTo>
                    <a:pt x="75" y="520"/>
                  </a:lnTo>
                  <a:lnTo>
                    <a:pt x="73" y="520"/>
                  </a:lnTo>
                  <a:lnTo>
                    <a:pt x="73" y="520"/>
                  </a:lnTo>
                  <a:lnTo>
                    <a:pt x="78" y="1331"/>
                  </a:lnTo>
                  <a:lnTo>
                    <a:pt x="27" y="1333"/>
                  </a:lnTo>
                  <a:lnTo>
                    <a:pt x="27" y="1350"/>
                  </a:lnTo>
                  <a:lnTo>
                    <a:pt x="0" y="1353"/>
                  </a:lnTo>
                  <a:lnTo>
                    <a:pt x="0" y="1671"/>
                  </a:lnTo>
                  <a:lnTo>
                    <a:pt x="1279" y="1671"/>
                  </a:lnTo>
                  <a:lnTo>
                    <a:pt x="1279" y="1154"/>
                  </a:lnTo>
                  <a:close/>
                  <a:moveTo>
                    <a:pt x="126" y="498"/>
                  </a:moveTo>
                  <a:lnTo>
                    <a:pt x="124" y="498"/>
                  </a:lnTo>
                  <a:lnTo>
                    <a:pt x="121" y="498"/>
                  </a:lnTo>
                  <a:lnTo>
                    <a:pt x="119" y="498"/>
                  </a:lnTo>
                  <a:lnTo>
                    <a:pt x="117" y="498"/>
                  </a:lnTo>
                  <a:lnTo>
                    <a:pt x="119" y="498"/>
                  </a:lnTo>
                  <a:lnTo>
                    <a:pt x="121" y="498"/>
                  </a:lnTo>
                  <a:lnTo>
                    <a:pt x="124" y="498"/>
                  </a:lnTo>
                  <a:lnTo>
                    <a:pt x="126" y="498"/>
                  </a:lnTo>
                  <a:lnTo>
                    <a:pt x="131" y="498"/>
                  </a:lnTo>
                  <a:lnTo>
                    <a:pt x="126" y="498"/>
                  </a:lnTo>
                  <a:close/>
                  <a:moveTo>
                    <a:pt x="117" y="568"/>
                  </a:moveTo>
                  <a:lnTo>
                    <a:pt x="121" y="568"/>
                  </a:lnTo>
                  <a:lnTo>
                    <a:pt x="131" y="568"/>
                  </a:lnTo>
                  <a:lnTo>
                    <a:pt x="138" y="568"/>
                  </a:lnTo>
                  <a:lnTo>
                    <a:pt x="138" y="656"/>
                  </a:lnTo>
                  <a:lnTo>
                    <a:pt x="134" y="656"/>
                  </a:lnTo>
                  <a:lnTo>
                    <a:pt x="124" y="656"/>
                  </a:lnTo>
                  <a:lnTo>
                    <a:pt x="119" y="656"/>
                  </a:lnTo>
                  <a:lnTo>
                    <a:pt x="117" y="568"/>
                  </a:lnTo>
                  <a:close/>
                  <a:moveTo>
                    <a:pt x="119" y="673"/>
                  </a:moveTo>
                  <a:lnTo>
                    <a:pt x="126" y="673"/>
                  </a:lnTo>
                  <a:lnTo>
                    <a:pt x="136" y="673"/>
                  </a:lnTo>
                  <a:lnTo>
                    <a:pt x="138" y="673"/>
                  </a:lnTo>
                  <a:lnTo>
                    <a:pt x="138" y="799"/>
                  </a:lnTo>
                  <a:lnTo>
                    <a:pt x="136" y="799"/>
                  </a:lnTo>
                  <a:lnTo>
                    <a:pt x="126" y="799"/>
                  </a:lnTo>
                  <a:lnTo>
                    <a:pt x="119" y="799"/>
                  </a:lnTo>
                  <a:lnTo>
                    <a:pt x="119" y="673"/>
                  </a:lnTo>
                  <a:close/>
                  <a:moveTo>
                    <a:pt x="119" y="814"/>
                  </a:moveTo>
                  <a:lnTo>
                    <a:pt x="124" y="814"/>
                  </a:lnTo>
                  <a:lnTo>
                    <a:pt x="136" y="814"/>
                  </a:lnTo>
                  <a:lnTo>
                    <a:pt x="141" y="814"/>
                  </a:lnTo>
                  <a:lnTo>
                    <a:pt x="141" y="937"/>
                  </a:lnTo>
                  <a:lnTo>
                    <a:pt x="136" y="937"/>
                  </a:lnTo>
                  <a:lnTo>
                    <a:pt x="129" y="937"/>
                  </a:lnTo>
                  <a:lnTo>
                    <a:pt x="119" y="937"/>
                  </a:lnTo>
                  <a:lnTo>
                    <a:pt x="119" y="814"/>
                  </a:lnTo>
                  <a:close/>
                  <a:moveTo>
                    <a:pt x="119" y="957"/>
                  </a:moveTo>
                  <a:lnTo>
                    <a:pt x="126" y="957"/>
                  </a:lnTo>
                  <a:lnTo>
                    <a:pt x="136" y="957"/>
                  </a:lnTo>
                  <a:lnTo>
                    <a:pt x="141" y="957"/>
                  </a:lnTo>
                  <a:lnTo>
                    <a:pt x="141" y="1071"/>
                  </a:lnTo>
                  <a:lnTo>
                    <a:pt x="138" y="1071"/>
                  </a:lnTo>
                  <a:lnTo>
                    <a:pt x="129" y="1071"/>
                  </a:lnTo>
                  <a:lnTo>
                    <a:pt x="121" y="1073"/>
                  </a:lnTo>
                  <a:lnTo>
                    <a:pt x="119" y="957"/>
                  </a:lnTo>
                  <a:close/>
                  <a:moveTo>
                    <a:pt x="129" y="1185"/>
                  </a:moveTo>
                  <a:lnTo>
                    <a:pt x="121" y="1188"/>
                  </a:lnTo>
                  <a:lnTo>
                    <a:pt x="121" y="1095"/>
                  </a:lnTo>
                  <a:lnTo>
                    <a:pt x="126" y="1095"/>
                  </a:lnTo>
                  <a:lnTo>
                    <a:pt x="136" y="1095"/>
                  </a:lnTo>
                  <a:lnTo>
                    <a:pt x="141" y="1095"/>
                  </a:lnTo>
                  <a:lnTo>
                    <a:pt x="141" y="1185"/>
                  </a:lnTo>
                  <a:lnTo>
                    <a:pt x="129" y="1185"/>
                  </a:lnTo>
                  <a:close/>
                  <a:moveTo>
                    <a:pt x="182" y="568"/>
                  </a:moveTo>
                  <a:lnTo>
                    <a:pt x="189" y="568"/>
                  </a:lnTo>
                  <a:lnTo>
                    <a:pt x="197" y="568"/>
                  </a:lnTo>
                  <a:lnTo>
                    <a:pt x="197" y="656"/>
                  </a:lnTo>
                  <a:lnTo>
                    <a:pt x="194" y="656"/>
                  </a:lnTo>
                  <a:lnTo>
                    <a:pt x="182" y="656"/>
                  </a:lnTo>
                  <a:lnTo>
                    <a:pt x="182" y="568"/>
                  </a:lnTo>
                  <a:close/>
                  <a:moveTo>
                    <a:pt x="182" y="673"/>
                  </a:moveTo>
                  <a:lnTo>
                    <a:pt x="189" y="673"/>
                  </a:lnTo>
                  <a:lnTo>
                    <a:pt x="197" y="673"/>
                  </a:lnTo>
                  <a:lnTo>
                    <a:pt x="199" y="799"/>
                  </a:lnTo>
                  <a:lnTo>
                    <a:pt x="189" y="799"/>
                  </a:lnTo>
                  <a:lnTo>
                    <a:pt x="182" y="799"/>
                  </a:lnTo>
                  <a:lnTo>
                    <a:pt x="182" y="673"/>
                  </a:lnTo>
                  <a:close/>
                  <a:moveTo>
                    <a:pt x="182" y="814"/>
                  </a:moveTo>
                  <a:lnTo>
                    <a:pt x="194" y="814"/>
                  </a:lnTo>
                  <a:lnTo>
                    <a:pt x="199" y="814"/>
                  </a:lnTo>
                  <a:lnTo>
                    <a:pt x="199" y="937"/>
                  </a:lnTo>
                  <a:lnTo>
                    <a:pt x="192" y="937"/>
                  </a:lnTo>
                  <a:lnTo>
                    <a:pt x="184" y="937"/>
                  </a:lnTo>
                  <a:lnTo>
                    <a:pt x="182" y="814"/>
                  </a:lnTo>
                  <a:close/>
                  <a:moveTo>
                    <a:pt x="184" y="957"/>
                  </a:moveTo>
                  <a:lnTo>
                    <a:pt x="194" y="957"/>
                  </a:lnTo>
                  <a:lnTo>
                    <a:pt x="199" y="957"/>
                  </a:lnTo>
                  <a:lnTo>
                    <a:pt x="199" y="1071"/>
                  </a:lnTo>
                  <a:lnTo>
                    <a:pt x="192" y="1071"/>
                  </a:lnTo>
                  <a:lnTo>
                    <a:pt x="184" y="1071"/>
                  </a:lnTo>
                  <a:lnTo>
                    <a:pt x="184" y="957"/>
                  </a:lnTo>
                  <a:close/>
                  <a:moveTo>
                    <a:pt x="199" y="1188"/>
                  </a:moveTo>
                  <a:lnTo>
                    <a:pt x="184" y="1185"/>
                  </a:lnTo>
                  <a:lnTo>
                    <a:pt x="184" y="1098"/>
                  </a:lnTo>
                  <a:lnTo>
                    <a:pt x="197" y="1098"/>
                  </a:lnTo>
                  <a:lnTo>
                    <a:pt x="199" y="1098"/>
                  </a:lnTo>
                  <a:lnTo>
                    <a:pt x="201" y="1188"/>
                  </a:lnTo>
                  <a:lnTo>
                    <a:pt x="199" y="1188"/>
                  </a:lnTo>
                  <a:close/>
                </a:path>
              </a:pathLst>
            </a:custGeom>
            <a:grpFill/>
            <a:ln>
              <a:noFill/>
            </a:ln>
          </p:spPr>
          <p:txBody>
            <a:bodyPr vert="horz" wrap="square" lIns="68580" tIns="34290" rIns="68580" bIns="34290" numCol="1" anchor="t" anchorCtr="0" compatLnSpc="1">
              <a:prstTxWarp prst="textNoShape">
                <a:avLst/>
              </a:prstTxWarp>
            </a:bodyPr>
            <a:lstStyle/>
            <a:p>
              <a:endParaRPr lang="id-ID" sz="1013"/>
            </a:p>
          </p:txBody>
        </p:sp>
      </p:grpSp>
      <p:sp>
        <p:nvSpPr>
          <p:cNvPr id="85" name="Rectangle 84"/>
          <p:cNvSpPr/>
          <p:nvPr/>
        </p:nvSpPr>
        <p:spPr>
          <a:xfrm>
            <a:off x="-4355" y="4879162"/>
            <a:ext cx="12200710" cy="1978837"/>
          </a:xfrm>
          <a:prstGeom prst="rect">
            <a:avLst/>
          </a:prstGeom>
          <a:solidFill>
            <a:schemeClr val="tx2">
              <a:lumMod val="50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cxnSp>
        <p:nvCxnSpPr>
          <p:cNvPr id="105" name="Straight Connector 104"/>
          <p:cNvCxnSpPr/>
          <p:nvPr/>
        </p:nvCxnSpPr>
        <p:spPr>
          <a:xfrm>
            <a:off x="6096579" y="4826241"/>
            <a:ext cx="0" cy="2285759"/>
          </a:xfrm>
          <a:prstGeom prst="line">
            <a:avLst/>
          </a:prstGeom>
          <a:ln w="22225">
            <a:solidFill>
              <a:schemeClr val="accent1"/>
            </a:solidFill>
            <a:prstDash val="solid"/>
            <a:headEnd type="oval"/>
            <a:tailEnd type="none"/>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7678827" y="4826241"/>
            <a:ext cx="4083920" cy="523220"/>
          </a:xfrm>
          <a:prstGeom prst="rect">
            <a:avLst/>
          </a:prstGeom>
          <a:noFill/>
        </p:spPr>
        <p:txBody>
          <a:bodyPr wrap="square" rtlCol="0">
            <a:spAutoFit/>
          </a:bodyPr>
          <a:lstStyle/>
          <a:p>
            <a:r>
              <a:rPr lang="id-ID" sz="1400" b="1" dirty="0">
                <a:solidFill>
                  <a:schemeClr val="bg2"/>
                </a:solidFill>
              </a:rPr>
              <a:t>Middle Easton, 245 Eva. Pt.Santerus</a:t>
            </a:r>
          </a:p>
          <a:p>
            <a:r>
              <a:rPr lang="id-ID" sz="1400" b="1" dirty="0">
                <a:solidFill>
                  <a:schemeClr val="bg2"/>
                </a:solidFill>
              </a:rPr>
              <a:t>Ujungberung, Central Londong</a:t>
            </a:r>
          </a:p>
        </p:txBody>
      </p:sp>
      <p:sp>
        <p:nvSpPr>
          <p:cNvPr id="107" name="TextBox 106"/>
          <p:cNvSpPr txBox="1"/>
          <p:nvPr/>
        </p:nvSpPr>
        <p:spPr>
          <a:xfrm>
            <a:off x="7678827" y="5506108"/>
            <a:ext cx="3675385" cy="307777"/>
          </a:xfrm>
          <a:prstGeom prst="rect">
            <a:avLst/>
          </a:prstGeom>
          <a:noFill/>
        </p:spPr>
        <p:txBody>
          <a:bodyPr wrap="square" rtlCol="0">
            <a:spAutoFit/>
          </a:bodyPr>
          <a:lstStyle/>
          <a:p>
            <a:r>
              <a:rPr lang="id-ID" sz="1400" b="1" dirty="0">
                <a:solidFill>
                  <a:schemeClr val="bg2"/>
                </a:solidFill>
              </a:rPr>
              <a:t>project@</a:t>
            </a:r>
            <a:r>
              <a:rPr lang="en-US" sz="1400" b="1" dirty="0" err="1">
                <a:solidFill>
                  <a:schemeClr val="bg2"/>
                </a:solidFill>
              </a:rPr>
              <a:t>slidefactory</a:t>
            </a:r>
            <a:r>
              <a:rPr lang="id-ID" sz="1400" b="1" dirty="0">
                <a:solidFill>
                  <a:schemeClr val="bg2"/>
                </a:solidFill>
              </a:rPr>
              <a:t>.com</a:t>
            </a:r>
          </a:p>
        </p:txBody>
      </p:sp>
      <p:sp>
        <p:nvSpPr>
          <p:cNvPr id="108" name="TextBox 107"/>
          <p:cNvSpPr txBox="1"/>
          <p:nvPr/>
        </p:nvSpPr>
        <p:spPr>
          <a:xfrm>
            <a:off x="7678827" y="5993509"/>
            <a:ext cx="3397064" cy="307777"/>
          </a:xfrm>
          <a:prstGeom prst="rect">
            <a:avLst/>
          </a:prstGeom>
          <a:noFill/>
        </p:spPr>
        <p:txBody>
          <a:bodyPr wrap="square" rtlCol="0">
            <a:spAutoFit/>
          </a:bodyPr>
          <a:lstStyle/>
          <a:p>
            <a:r>
              <a:rPr lang="id-ID" sz="1400" b="1" dirty="0">
                <a:solidFill>
                  <a:schemeClr val="bg2"/>
                </a:solidFill>
              </a:rPr>
              <a:t>+12 3456 789</a:t>
            </a:r>
          </a:p>
        </p:txBody>
      </p:sp>
      <p:sp>
        <p:nvSpPr>
          <p:cNvPr id="109" name="TextBox 108"/>
          <p:cNvSpPr txBox="1"/>
          <p:nvPr/>
        </p:nvSpPr>
        <p:spPr>
          <a:xfrm>
            <a:off x="452065" y="5854951"/>
            <a:ext cx="2479397" cy="307777"/>
          </a:xfrm>
          <a:prstGeom prst="rect">
            <a:avLst/>
          </a:prstGeom>
          <a:noFill/>
        </p:spPr>
        <p:txBody>
          <a:bodyPr wrap="none" rtlCol="0">
            <a:spAutoFit/>
          </a:bodyPr>
          <a:lstStyle/>
          <a:p>
            <a:r>
              <a:rPr lang="id-ID" sz="1400" dirty="0">
                <a:solidFill>
                  <a:schemeClr val="bg2"/>
                </a:solidFill>
              </a:rPr>
              <a:t>put your great subtitle here</a:t>
            </a:r>
            <a:endParaRPr lang="en-US" sz="1400" dirty="0">
              <a:solidFill>
                <a:schemeClr val="bg2"/>
              </a:solidFill>
            </a:endParaRPr>
          </a:p>
        </p:txBody>
      </p:sp>
      <p:sp>
        <p:nvSpPr>
          <p:cNvPr id="110" name="TextBox 109"/>
          <p:cNvSpPr txBox="1"/>
          <p:nvPr/>
        </p:nvSpPr>
        <p:spPr>
          <a:xfrm>
            <a:off x="452064" y="5023005"/>
            <a:ext cx="5879288" cy="923330"/>
          </a:xfrm>
          <a:prstGeom prst="rect">
            <a:avLst/>
          </a:prstGeom>
          <a:noFill/>
        </p:spPr>
        <p:txBody>
          <a:bodyPr wrap="square" rtlCol="0">
            <a:spAutoFit/>
          </a:bodyPr>
          <a:lstStyle/>
          <a:p>
            <a:r>
              <a:rPr lang="en-US" sz="5400" b="1" dirty="0">
                <a:solidFill>
                  <a:schemeClr val="accent1"/>
                </a:solidFill>
                <a:latin typeface="+mj-lt"/>
              </a:rPr>
              <a:t>Our Contact</a:t>
            </a:r>
          </a:p>
        </p:txBody>
      </p:sp>
      <p:grpSp>
        <p:nvGrpSpPr>
          <p:cNvPr id="111" name="Group 110"/>
          <p:cNvGrpSpPr/>
          <p:nvPr/>
        </p:nvGrpSpPr>
        <p:grpSpPr>
          <a:xfrm>
            <a:off x="7223213" y="5565195"/>
            <a:ext cx="301371" cy="189603"/>
            <a:chOff x="5978526" y="1625601"/>
            <a:chExt cx="239713" cy="150812"/>
          </a:xfrm>
          <a:solidFill>
            <a:schemeClr val="accent1"/>
          </a:solidFill>
        </p:grpSpPr>
        <p:sp>
          <p:nvSpPr>
            <p:cNvPr id="112" name="Freeform 108"/>
            <p:cNvSpPr>
              <a:spLocks/>
            </p:cNvSpPr>
            <p:nvPr/>
          </p:nvSpPr>
          <p:spPr bwMode="auto">
            <a:xfrm>
              <a:off x="5992813" y="1625601"/>
              <a:ext cx="214313" cy="95250"/>
            </a:xfrm>
            <a:custGeom>
              <a:avLst/>
              <a:gdLst>
                <a:gd name="T0" fmla="*/ 135 w 135"/>
                <a:gd name="T1" fmla="*/ 0 h 60"/>
                <a:gd name="T2" fmla="*/ 132 w 135"/>
                <a:gd name="T3" fmla="*/ 0 h 60"/>
                <a:gd name="T4" fmla="*/ 0 w 135"/>
                <a:gd name="T5" fmla="*/ 0 h 60"/>
                <a:gd name="T6" fmla="*/ 0 w 135"/>
                <a:gd name="T7" fmla="*/ 0 h 60"/>
                <a:gd name="T8" fmla="*/ 66 w 135"/>
                <a:gd name="T9" fmla="*/ 60 h 60"/>
                <a:gd name="T10" fmla="*/ 135 w 135"/>
                <a:gd name="T11" fmla="*/ 0 h 60"/>
              </a:gdLst>
              <a:ahLst/>
              <a:cxnLst>
                <a:cxn ang="0">
                  <a:pos x="T0" y="T1"/>
                </a:cxn>
                <a:cxn ang="0">
                  <a:pos x="T2" y="T3"/>
                </a:cxn>
                <a:cxn ang="0">
                  <a:pos x="T4" y="T5"/>
                </a:cxn>
                <a:cxn ang="0">
                  <a:pos x="T6" y="T7"/>
                </a:cxn>
                <a:cxn ang="0">
                  <a:pos x="T8" y="T9"/>
                </a:cxn>
                <a:cxn ang="0">
                  <a:pos x="T10" y="T11"/>
                </a:cxn>
              </a:cxnLst>
              <a:rect l="0" t="0" r="r" b="b"/>
              <a:pathLst>
                <a:path w="135" h="60">
                  <a:moveTo>
                    <a:pt x="135" y="0"/>
                  </a:moveTo>
                  <a:lnTo>
                    <a:pt x="132" y="0"/>
                  </a:lnTo>
                  <a:lnTo>
                    <a:pt x="0" y="0"/>
                  </a:lnTo>
                  <a:lnTo>
                    <a:pt x="0" y="0"/>
                  </a:lnTo>
                  <a:lnTo>
                    <a:pt x="66" y="6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3" name="Freeform 109"/>
            <p:cNvSpPr>
              <a:spLocks/>
            </p:cNvSpPr>
            <p:nvPr/>
          </p:nvSpPr>
          <p:spPr bwMode="auto">
            <a:xfrm>
              <a:off x="6143626" y="1638301"/>
              <a:ext cx="74613" cy="130175"/>
            </a:xfrm>
            <a:custGeom>
              <a:avLst/>
              <a:gdLst>
                <a:gd name="T0" fmla="*/ 20 w 20"/>
                <a:gd name="T1" fmla="*/ 0 h 35"/>
                <a:gd name="T2" fmla="*/ 0 w 20"/>
                <a:gd name="T3" fmla="*/ 17 h 35"/>
                <a:gd name="T4" fmla="*/ 19 w 20"/>
                <a:gd name="T5" fmla="*/ 35 h 35"/>
                <a:gd name="T6" fmla="*/ 20 w 20"/>
                <a:gd name="T7" fmla="*/ 33 h 35"/>
                <a:gd name="T8" fmla="*/ 20 w 20"/>
                <a:gd name="T9" fmla="*/ 1 h 35"/>
                <a:gd name="T10" fmla="*/ 20 w 20"/>
                <a:gd name="T11" fmla="*/ 0 h 35"/>
              </a:gdLst>
              <a:ahLst/>
              <a:cxnLst>
                <a:cxn ang="0">
                  <a:pos x="T0" y="T1"/>
                </a:cxn>
                <a:cxn ang="0">
                  <a:pos x="T2" y="T3"/>
                </a:cxn>
                <a:cxn ang="0">
                  <a:pos x="T4" y="T5"/>
                </a:cxn>
                <a:cxn ang="0">
                  <a:pos x="T6" y="T7"/>
                </a:cxn>
                <a:cxn ang="0">
                  <a:pos x="T8" y="T9"/>
                </a:cxn>
                <a:cxn ang="0">
                  <a:pos x="T10" y="T11"/>
                </a:cxn>
              </a:cxnLst>
              <a:rect l="0" t="0" r="r" b="b"/>
              <a:pathLst>
                <a:path w="20" h="35">
                  <a:moveTo>
                    <a:pt x="20" y="0"/>
                  </a:moveTo>
                  <a:cubicBezTo>
                    <a:pt x="0" y="17"/>
                    <a:pt x="0" y="17"/>
                    <a:pt x="0" y="17"/>
                  </a:cubicBezTo>
                  <a:cubicBezTo>
                    <a:pt x="19" y="35"/>
                    <a:pt x="19" y="35"/>
                    <a:pt x="19" y="35"/>
                  </a:cubicBezTo>
                  <a:cubicBezTo>
                    <a:pt x="20" y="34"/>
                    <a:pt x="20" y="34"/>
                    <a:pt x="20" y="33"/>
                  </a:cubicBezTo>
                  <a:cubicBezTo>
                    <a:pt x="20" y="1"/>
                    <a:pt x="20" y="1"/>
                    <a:pt x="20" y="1"/>
                  </a:cubicBezTo>
                  <a:cubicBezTo>
                    <a:pt x="20" y="1"/>
                    <a:pt x="20" y="0"/>
                    <a:pt x="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4" name="Freeform 110"/>
            <p:cNvSpPr>
              <a:spLocks/>
            </p:cNvSpPr>
            <p:nvPr/>
          </p:nvSpPr>
          <p:spPr bwMode="auto">
            <a:xfrm>
              <a:off x="5978526" y="1633538"/>
              <a:ext cx="74613" cy="134938"/>
            </a:xfrm>
            <a:custGeom>
              <a:avLst/>
              <a:gdLst>
                <a:gd name="T0" fmla="*/ 0 w 20"/>
                <a:gd name="T1" fmla="*/ 0 h 36"/>
                <a:gd name="T2" fmla="*/ 0 w 20"/>
                <a:gd name="T3" fmla="*/ 2 h 36"/>
                <a:gd name="T4" fmla="*/ 0 w 20"/>
                <a:gd name="T5" fmla="*/ 34 h 36"/>
                <a:gd name="T6" fmla="*/ 0 w 20"/>
                <a:gd name="T7" fmla="*/ 36 h 36"/>
                <a:gd name="T8" fmla="*/ 20 w 20"/>
                <a:gd name="T9" fmla="*/ 18 h 36"/>
                <a:gd name="T10" fmla="*/ 0 w 20"/>
                <a:gd name="T11" fmla="*/ 0 h 36"/>
              </a:gdLst>
              <a:ahLst/>
              <a:cxnLst>
                <a:cxn ang="0">
                  <a:pos x="T0" y="T1"/>
                </a:cxn>
                <a:cxn ang="0">
                  <a:pos x="T2" y="T3"/>
                </a:cxn>
                <a:cxn ang="0">
                  <a:pos x="T4" y="T5"/>
                </a:cxn>
                <a:cxn ang="0">
                  <a:pos x="T6" y="T7"/>
                </a:cxn>
                <a:cxn ang="0">
                  <a:pos x="T8" y="T9"/>
                </a:cxn>
                <a:cxn ang="0">
                  <a:pos x="T10" y="T11"/>
                </a:cxn>
              </a:cxnLst>
              <a:rect l="0" t="0" r="r" b="b"/>
              <a:pathLst>
                <a:path w="20" h="36">
                  <a:moveTo>
                    <a:pt x="0" y="0"/>
                  </a:moveTo>
                  <a:cubicBezTo>
                    <a:pt x="0" y="1"/>
                    <a:pt x="0" y="1"/>
                    <a:pt x="0" y="2"/>
                  </a:cubicBezTo>
                  <a:cubicBezTo>
                    <a:pt x="0" y="34"/>
                    <a:pt x="0" y="34"/>
                    <a:pt x="0" y="34"/>
                  </a:cubicBezTo>
                  <a:cubicBezTo>
                    <a:pt x="0" y="35"/>
                    <a:pt x="0" y="35"/>
                    <a:pt x="0" y="36"/>
                  </a:cubicBezTo>
                  <a:cubicBezTo>
                    <a:pt x="20" y="18"/>
                    <a:pt x="20" y="18"/>
                    <a:pt x="20" y="18"/>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5" name="Freeform 111"/>
            <p:cNvSpPr>
              <a:spLocks/>
            </p:cNvSpPr>
            <p:nvPr/>
          </p:nvSpPr>
          <p:spPr bwMode="auto">
            <a:xfrm>
              <a:off x="5992813" y="1712913"/>
              <a:ext cx="209550" cy="63500"/>
            </a:xfrm>
            <a:custGeom>
              <a:avLst/>
              <a:gdLst>
                <a:gd name="T0" fmla="*/ 66 w 132"/>
                <a:gd name="T1" fmla="*/ 19 h 40"/>
                <a:gd name="T2" fmla="*/ 45 w 132"/>
                <a:gd name="T3" fmla="*/ 0 h 40"/>
                <a:gd name="T4" fmla="*/ 0 w 132"/>
                <a:gd name="T5" fmla="*/ 40 h 40"/>
                <a:gd name="T6" fmla="*/ 0 w 132"/>
                <a:gd name="T7" fmla="*/ 40 h 40"/>
                <a:gd name="T8" fmla="*/ 132 w 132"/>
                <a:gd name="T9" fmla="*/ 40 h 40"/>
                <a:gd name="T10" fmla="*/ 88 w 132"/>
                <a:gd name="T11" fmla="*/ 0 h 40"/>
                <a:gd name="T12" fmla="*/ 66 w 132"/>
                <a:gd name="T13" fmla="*/ 19 h 40"/>
              </a:gdLst>
              <a:ahLst/>
              <a:cxnLst>
                <a:cxn ang="0">
                  <a:pos x="T0" y="T1"/>
                </a:cxn>
                <a:cxn ang="0">
                  <a:pos x="T2" y="T3"/>
                </a:cxn>
                <a:cxn ang="0">
                  <a:pos x="T4" y="T5"/>
                </a:cxn>
                <a:cxn ang="0">
                  <a:pos x="T6" y="T7"/>
                </a:cxn>
                <a:cxn ang="0">
                  <a:pos x="T8" y="T9"/>
                </a:cxn>
                <a:cxn ang="0">
                  <a:pos x="T10" y="T11"/>
                </a:cxn>
                <a:cxn ang="0">
                  <a:pos x="T12" y="T13"/>
                </a:cxn>
              </a:cxnLst>
              <a:rect l="0" t="0" r="r" b="b"/>
              <a:pathLst>
                <a:path w="132" h="40">
                  <a:moveTo>
                    <a:pt x="66" y="19"/>
                  </a:moveTo>
                  <a:lnTo>
                    <a:pt x="45" y="0"/>
                  </a:lnTo>
                  <a:lnTo>
                    <a:pt x="0" y="40"/>
                  </a:lnTo>
                  <a:lnTo>
                    <a:pt x="0" y="40"/>
                  </a:lnTo>
                  <a:lnTo>
                    <a:pt x="132" y="40"/>
                  </a:lnTo>
                  <a:lnTo>
                    <a:pt x="88" y="0"/>
                  </a:lnTo>
                  <a:lnTo>
                    <a:pt x="6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grpSp>
      <p:sp>
        <p:nvSpPr>
          <p:cNvPr id="116" name="Freeform 165"/>
          <p:cNvSpPr>
            <a:spLocks noEditPoints="1"/>
          </p:cNvSpPr>
          <p:nvPr/>
        </p:nvSpPr>
        <p:spPr bwMode="auto">
          <a:xfrm>
            <a:off x="7221479" y="4934422"/>
            <a:ext cx="304840" cy="306859"/>
          </a:xfrm>
          <a:custGeom>
            <a:avLst/>
            <a:gdLst>
              <a:gd name="T0" fmla="*/ 76 w 151"/>
              <a:gd name="T1" fmla="*/ 0 h 152"/>
              <a:gd name="T2" fmla="*/ 9 w 151"/>
              <a:gd name="T3" fmla="*/ 142 h 152"/>
              <a:gd name="T4" fmla="*/ 0 w 151"/>
              <a:gd name="T5" fmla="*/ 152 h 152"/>
              <a:gd name="T6" fmla="*/ 151 w 151"/>
              <a:gd name="T7" fmla="*/ 38 h 152"/>
              <a:gd name="T8" fmla="*/ 57 w 151"/>
              <a:gd name="T9" fmla="*/ 142 h 152"/>
              <a:gd name="T10" fmla="*/ 28 w 151"/>
              <a:gd name="T11" fmla="*/ 123 h 152"/>
              <a:gd name="T12" fmla="*/ 57 w 151"/>
              <a:gd name="T13" fmla="*/ 142 h 152"/>
              <a:gd name="T14" fmla="*/ 19 w 151"/>
              <a:gd name="T15" fmla="*/ 104 h 152"/>
              <a:gd name="T16" fmla="*/ 66 w 151"/>
              <a:gd name="T17" fmla="*/ 95 h 152"/>
              <a:gd name="T18" fmla="*/ 66 w 151"/>
              <a:gd name="T19" fmla="*/ 85 h 152"/>
              <a:gd name="T20" fmla="*/ 19 w 151"/>
              <a:gd name="T21" fmla="*/ 76 h 152"/>
              <a:gd name="T22" fmla="*/ 66 w 151"/>
              <a:gd name="T23" fmla="*/ 85 h 152"/>
              <a:gd name="T24" fmla="*/ 19 w 151"/>
              <a:gd name="T25" fmla="*/ 66 h 152"/>
              <a:gd name="T26" fmla="*/ 66 w 151"/>
              <a:gd name="T27" fmla="*/ 57 h 152"/>
              <a:gd name="T28" fmla="*/ 66 w 151"/>
              <a:gd name="T29" fmla="*/ 47 h 152"/>
              <a:gd name="T30" fmla="*/ 19 w 151"/>
              <a:gd name="T31" fmla="*/ 38 h 152"/>
              <a:gd name="T32" fmla="*/ 66 w 151"/>
              <a:gd name="T33" fmla="*/ 47 h 152"/>
              <a:gd name="T34" fmla="*/ 19 w 151"/>
              <a:gd name="T35" fmla="*/ 29 h 152"/>
              <a:gd name="T36" fmla="*/ 66 w 151"/>
              <a:gd name="T37" fmla="*/ 19 h 152"/>
              <a:gd name="T38" fmla="*/ 113 w 151"/>
              <a:gd name="T39" fmla="*/ 133 h 152"/>
              <a:gd name="T40" fmla="*/ 95 w 151"/>
              <a:gd name="T41" fmla="*/ 114 h 152"/>
              <a:gd name="T42" fmla="*/ 113 w 151"/>
              <a:gd name="T43" fmla="*/ 133 h 152"/>
              <a:gd name="T44" fmla="*/ 95 w 151"/>
              <a:gd name="T45" fmla="*/ 104 h 152"/>
              <a:gd name="T46" fmla="*/ 113 w 151"/>
              <a:gd name="T47" fmla="*/ 85 h 152"/>
              <a:gd name="T48" fmla="*/ 113 w 151"/>
              <a:gd name="T49" fmla="*/ 76 h 152"/>
              <a:gd name="T50" fmla="*/ 95 w 151"/>
              <a:gd name="T51" fmla="*/ 57 h 152"/>
              <a:gd name="T52" fmla="*/ 113 w 151"/>
              <a:gd name="T53" fmla="*/ 76 h 152"/>
              <a:gd name="T54" fmla="*/ 123 w 151"/>
              <a:gd name="T55" fmla="*/ 133 h 152"/>
              <a:gd name="T56" fmla="*/ 142 w 151"/>
              <a:gd name="T57" fmla="*/ 114 h 152"/>
              <a:gd name="T58" fmla="*/ 142 w 151"/>
              <a:gd name="T59" fmla="*/ 104 h 152"/>
              <a:gd name="T60" fmla="*/ 123 w 151"/>
              <a:gd name="T61" fmla="*/ 85 h 152"/>
              <a:gd name="T62" fmla="*/ 142 w 151"/>
              <a:gd name="T63" fmla="*/ 104 h 152"/>
              <a:gd name="T64" fmla="*/ 123 w 151"/>
              <a:gd name="T65" fmla="*/ 76 h 152"/>
              <a:gd name="T66" fmla="*/ 142 w 151"/>
              <a:gd name="T67" fmla="*/ 57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51" h="152">
                <a:moveTo>
                  <a:pt x="76" y="38"/>
                </a:moveTo>
                <a:lnTo>
                  <a:pt x="76" y="0"/>
                </a:lnTo>
                <a:lnTo>
                  <a:pt x="9" y="0"/>
                </a:lnTo>
                <a:lnTo>
                  <a:pt x="9" y="142"/>
                </a:lnTo>
                <a:lnTo>
                  <a:pt x="0" y="142"/>
                </a:lnTo>
                <a:lnTo>
                  <a:pt x="0" y="152"/>
                </a:lnTo>
                <a:lnTo>
                  <a:pt x="151" y="152"/>
                </a:lnTo>
                <a:lnTo>
                  <a:pt x="151" y="38"/>
                </a:lnTo>
                <a:lnTo>
                  <a:pt x="76" y="38"/>
                </a:lnTo>
                <a:close/>
                <a:moveTo>
                  <a:pt x="57" y="142"/>
                </a:moveTo>
                <a:lnTo>
                  <a:pt x="28" y="142"/>
                </a:lnTo>
                <a:lnTo>
                  <a:pt x="28" y="123"/>
                </a:lnTo>
                <a:lnTo>
                  <a:pt x="57" y="123"/>
                </a:lnTo>
                <a:lnTo>
                  <a:pt x="57" y="142"/>
                </a:lnTo>
                <a:close/>
                <a:moveTo>
                  <a:pt x="66" y="104"/>
                </a:moveTo>
                <a:lnTo>
                  <a:pt x="19" y="104"/>
                </a:lnTo>
                <a:lnTo>
                  <a:pt x="19" y="95"/>
                </a:lnTo>
                <a:lnTo>
                  <a:pt x="66" y="95"/>
                </a:lnTo>
                <a:lnTo>
                  <a:pt x="66" y="104"/>
                </a:lnTo>
                <a:close/>
                <a:moveTo>
                  <a:pt x="66" y="85"/>
                </a:moveTo>
                <a:lnTo>
                  <a:pt x="19" y="85"/>
                </a:lnTo>
                <a:lnTo>
                  <a:pt x="19" y="76"/>
                </a:lnTo>
                <a:lnTo>
                  <a:pt x="66" y="76"/>
                </a:lnTo>
                <a:lnTo>
                  <a:pt x="66" y="85"/>
                </a:lnTo>
                <a:close/>
                <a:moveTo>
                  <a:pt x="66" y="66"/>
                </a:moveTo>
                <a:lnTo>
                  <a:pt x="19" y="66"/>
                </a:lnTo>
                <a:lnTo>
                  <a:pt x="19" y="57"/>
                </a:lnTo>
                <a:lnTo>
                  <a:pt x="66" y="57"/>
                </a:lnTo>
                <a:lnTo>
                  <a:pt x="66" y="66"/>
                </a:lnTo>
                <a:close/>
                <a:moveTo>
                  <a:pt x="66" y="47"/>
                </a:moveTo>
                <a:lnTo>
                  <a:pt x="19" y="47"/>
                </a:lnTo>
                <a:lnTo>
                  <a:pt x="19" y="38"/>
                </a:lnTo>
                <a:lnTo>
                  <a:pt x="66" y="38"/>
                </a:lnTo>
                <a:lnTo>
                  <a:pt x="66" y="47"/>
                </a:lnTo>
                <a:close/>
                <a:moveTo>
                  <a:pt x="66" y="29"/>
                </a:moveTo>
                <a:lnTo>
                  <a:pt x="19" y="29"/>
                </a:lnTo>
                <a:lnTo>
                  <a:pt x="19" y="19"/>
                </a:lnTo>
                <a:lnTo>
                  <a:pt x="66" y="19"/>
                </a:lnTo>
                <a:lnTo>
                  <a:pt x="66" y="29"/>
                </a:lnTo>
                <a:close/>
                <a:moveTo>
                  <a:pt x="113" y="133"/>
                </a:moveTo>
                <a:lnTo>
                  <a:pt x="95" y="133"/>
                </a:lnTo>
                <a:lnTo>
                  <a:pt x="95" y="114"/>
                </a:lnTo>
                <a:lnTo>
                  <a:pt x="113" y="114"/>
                </a:lnTo>
                <a:lnTo>
                  <a:pt x="113" y="133"/>
                </a:lnTo>
                <a:close/>
                <a:moveTo>
                  <a:pt x="113" y="104"/>
                </a:moveTo>
                <a:lnTo>
                  <a:pt x="95" y="104"/>
                </a:lnTo>
                <a:lnTo>
                  <a:pt x="95" y="85"/>
                </a:lnTo>
                <a:lnTo>
                  <a:pt x="113" y="85"/>
                </a:lnTo>
                <a:lnTo>
                  <a:pt x="113" y="104"/>
                </a:lnTo>
                <a:close/>
                <a:moveTo>
                  <a:pt x="113" y="76"/>
                </a:moveTo>
                <a:lnTo>
                  <a:pt x="95" y="76"/>
                </a:lnTo>
                <a:lnTo>
                  <a:pt x="95" y="57"/>
                </a:lnTo>
                <a:lnTo>
                  <a:pt x="113" y="57"/>
                </a:lnTo>
                <a:lnTo>
                  <a:pt x="113" y="76"/>
                </a:lnTo>
                <a:close/>
                <a:moveTo>
                  <a:pt x="142" y="133"/>
                </a:moveTo>
                <a:lnTo>
                  <a:pt x="123" y="133"/>
                </a:lnTo>
                <a:lnTo>
                  <a:pt x="123" y="114"/>
                </a:lnTo>
                <a:lnTo>
                  <a:pt x="142" y="114"/>
                </a:lnTo>
                <a:lnTo>
                  <a:pt x="142" y="133"/>
                </a:lnTo>
                <a:close/>
                <a:moveTo>
                  <a:pt x="142" y="104"/>
                </a:moveTo>
                <a:lnTo>
                  <a:pt x="123" y="104"/>
                </a:lnTo>
                <a:lnTo>
                  <a:pt x="123" y="85"/>
                </a:lnTo>
                <a:lnTo>
                  <a:pt x="142" y="85"/>
                </a:lnTo>
                <a:lnTo>
                  <a:pt x="142" y="104"/>
                </a:lnTo>
                <a:close/>
                <a:moveTo>
                  <a:pt x="142" y="76"/>
                </a:moveTo>
                <a:lnTo>
                  <a:pt x="123" y="76"/>
                </a:lnTo>
                <a:lnTo>
                  <a:pt x="123" y="57"/>
                </a:lnTo>
                <a:lnTo>
                  <a:pt x="142" y="57"/>
                </a:lnTo>
                <a:lnTo>
                  <a:pt x="142" y="7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sz="1351"/>
          </a:p>
        </p:txBody>
      </p:sp>
      <p:grpSp>
        <p:nvGrpSpPr>
          <p:cNvPr id="117" name="Group 116"/>
          <p:cNvGrpSpPr/>
          <p:nvPr/>
        </p:nvGrpSpPr>
        <p:grpSpPr>
          <a:xfrm>
            <a:off x="7221777" y="6004341"/>
            <a:ext cx="304247" cy="286112"/>
            <a:chOff x="9344026" y="1160463"/>
            <a:chExt cx="239713" cy="225425"/>
          </a:xfrm>
          <a:solidFill>
            <a:schemeClr val="accent1"/>
          </a:solidFill>
        </p:grpSpPr>
        <p:sp>
          <p:nvSpPr>
            <p:cNvPr id="118" name="Freeform 65"/>
            <p:cNvSpPr>
              <a:spLocks/>
            </p:cNvSpPr>
            <p:nvPr/>
          </p:nvSpPr>
          <p:spPr bwMode="auto">
            <a:xfrm>
              <a:off x="9344026" y="1160463"/>
              <a:ext cx="239713" cy="90488"/>
            </a:xfrm>
            <a:custGeom>
              <a:avLst/>
              <a:gdLst>
                <a:gd name="T0" fmla="*/ 59 w 64"/>
                <a:gd name="T1" fmla="*/ 8 h 24"/>
                <a:gd name="T2" fmla="*/ 32 w 64"/>
                <a:gd name="T3" fmla="*/ 0 h 24"/>
                <a:gd name="T4" fmla="*/ 5 w 64"/>
                <a:gd name="T5" fmla="*/ 8 h 24"/>
                <a:gd name="T6" fmla="*/ 0 w 64"/>
                <a:gd name="T7" fmla="*/ 16 h 24"/>
                <a:gd name="T8" fmla="*/ 0 w 64"/>
                <a:gd name="T9" fmla="*/ 20 h 24"/>
                <a:gd name="T10" fmla="*/ 4 w 64"/>
                <a:gd name="T11" fmla="*/ 24 h 24"/>
                <a:gd name="T12" fmla="*/ 12 w 64"/>
                <a:gd name="T13" fmla="*/ 24 h 24"/>
                <a:gd name="T14" fmla="*/ 16 w 64"/>
                <a:gd name="T15" fmla="*/ 20 h 24"/>
                <a:gd name="T16" fmla="*/ 18 w 64"/>
                <a:gd name="T17" fmla="*/ 13 h 24"/>
                <a:gd name="T18" fmla="*/ 32 w 64"/>
                <a:gd name="T19" fmla="*/ 8 h 24"/>
                <a:gd name="T20" fmla="*/ 46 w 64"/>
                <a:gd name="T21" fmla="*/ 13 h 24"/>
                <a:gd name="T22" fmla="*/ 48 w 64"/>
                <a:gd name="T23" fmla="*/ 20 h 24"/>
                <a:gd name="T24" fmla="*/ 52 w 64"/>
                <a:gd name="T25" fmla="*/ 24 h 24"/>
                <a:gd name="T26" fmla="*/ 60 w 64"/>
                <a:gd name="T27" fmla="*/ 24 h 24"/>
                <a:gd name="T28" fmla="*/ 64 w 64"/>
                <a:gd name="T29" fmla="*/ 20 h 24"/>
                <a:gd name="T30" fmla="*/ 64 w 64"/>
                <a:gd name="T31" fmla="*/ 16 h 24"/>
                <a:gd name="T32" fmla="*/ 59 w 64"/>
                <a:gd name="T33"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 h="24">
                  <a:moveTo>
                    <a:pt x="59" y="8"/>
                  </a:moveTo>
                  <a:cubicBezTo>
                    <a:pt x="55" y="4"/>
                    <a:pt x="48" y="0"/>
                    <a:pt x="32" y="0"/>
                  </a:cubicBezTo>
                  <a:cubicBezTo>
                    <a:pt x="16" y="0"/>
                    <a:pt x="10" y="4"/>
                    <a:pt x="5" y="8"/>
                  </a:cubicBezTo>
                  <a:cubicBezTo>
                    <a:pt x="2" y="11"/>
                    <a:pt x="0" y="12"/>
                    <a:pt x="0" y="16"/>
                  </a:cubicBezTo>
                  <a:cubicBezTo>
                    <a:pt x="0" y="20"/>
                    <a:pt x="0" y="20"/>
                    <a:pt x="0" y="20"/>
                  </a:cubicBezTo>
                  <a:cubicBezTo>
                    <a:pt x="0" y="22"/>
                    <a:pt x="2" y="24"/>
                    <a:pt x="4" y="24"/>
                  </a:cubicBezTo>
                  <a:cubicBezTo>
                    <a:pt x="12" y="24"/>
                    <a:pt x="12" y="24"/>
                    <a:pt x="12" y="24"/>
                  </a:cubicBezTo>
                  <a:cubicBezTo>
                    <a:pt x="14" y="24"/>
                    <a:pt x="16" y="22"/>
                    <a:pt x="16" y="20"/>
                  </a:cubicBezTo>
                  <a:cubicBezTo>
                    <a:pt x="16" y="18"/>
                    <a:pt x="16" y="16"/>
                    <a:pt x="18" y="13"/>
                  </a:cubicBezTo>
                  <a:cubicBezTo>
                    <a:pt x="20" y="11"/>
                    <a:pt x="24" y="8"/>
                    <a:pt x="32" y="8"/>
                  </a:cubicBezTo>
                  <a:cubicBezTo>
                    <a:pt x="40" y="8"/>
                    <a:pt x="44" y="11"/>
                    <a:pt x="46" y="13"/>
                  </a:cubicBezTo>
                  <a:cubicBezTo>
                    <a:pt x="48" y="16"/>
                    <a:pt x="48" y="18"/>
                    <a:pt x="48" y="20"/>
                  </a:cubicBezTo>
                  <a:cubicBezTo>
                    <a:pt x="48" y="22"/>
                    <a:pt x="50" y="24"/>
                    <a:pt x="52" y="24"/>
                  </a:cubicBezTo>
                  <a:cubicBezTo>
                    <a:pt x="60" y="24"/>
                    <a:pt x="60" y="24"/>
                    <a:pt x="60" y="24"/>
                  </a:cubicBezTo>
                  <a:cubicBezTo>
                    <a:pt x="62" y="24"/>
                    <a:pt x="64" y="22"/>
                    <a:pt x="64" y="20"/>
                  </a:cubicBezTo>
                  <a:cubicBezTo>
                    <a:pt x="64" y="16"/>
                    <a:pt x="64" y="16"/>
                    <a:pt x="64" y="16"/>
                  </a:cubicBezTo>
                  <a:cubicBezTo>
                    <a:pt x="64" y="12"/>
                    <a:pt x="62" y="11"/>
                    <a:pt x="5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19" name="Oval 66"/>
            <p:cNvSpPr>
              <a:spLocks noChangeArrowheads="1"/>
            </p:cNvSpPr>
            <p:nvPr/>
          </p:nvSpPr>
          <p:spPr bwMode="auto">
            <a:xfrm>
              <a:off x="9432926" y="1295401"/>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sp>
          <p:nvSpPr>
            <p:cNvPr id="120" name="Freeform 67"/>
            <p:cNvSpPr>
              <a:spLocks noEditPoints="1"/>
            </p:cNvSpPr>
            <p:nvPr/>
          </p:nvSpPr>
          <p:spPr bwMode="auto">
            <a:xfrm>
              <a:off x="9358313" y="1220788"/>
              <a:ext cx="211138" cy="165100"/>
            </a:xfrm>
            <a:custGeom>
              <a:avLst/>
              <a:gdLst>
                <a:gd name="T0" fmla="*/ 42 w 56"/>
                <a:gd name="T1" fmla="*/ 8 h 44"/>
                <a:gd name="T2" fmla="*/ 40 w 56"/>
                <a:gd name="T3" fmla="*/ 8 h 44"/>
                <a:gd name="T4" fmla="*/ 40 w 56"/>
                <a:gd name="T5" fmla="*/ 3 h 44"/>
                <a:gd name="T6" fmla="*/ 36 w 56"/>
                <a:gd name="T7" fmla="*/ 0 h 44"/>
                <a:gd name="T8" fmla="*/ 32 w 56"/>
                <a:gd name="T9" fmla="*/ 3 h 44"/>
                <a:gd name="T10" fmla="*/ 32 w 56"/>
                <a:gd name="T11" fmla="*/ 8 h 44"/>
                <a:gd name="T12" fmla="*/ 24 w 56"/>
                <a:gd name="T13" fmla="*/ 8 h 44"/>
                <a:gd name="T14" fmla="*/ 24 w 56"/>
                <a:gd name="T15" fmla="*/ 3 h 44"/>
                <a:gd name="T16" fmla="*/ 20 w 56"/>
                <a:gd name="T17" fmla="*/ 0 h 44"/>
                <a:gd name="T18" fmla="*/ 16 w 56"/>
                <a:gd name="T19" fmla="*/ 3 h 44"/>
                <a:gd name="T20" fmla="*/ 16 w 56"/>
                <a:gd name="T21" fmla="*/ 8 h 44"/>
                <a:gd name="T22" fmla="*/ 14 w 56"/>
                <a:gd name="T23" fmla="*/ 8 h 44"/>
                <a:gd name="T24" fmla="*/ 11 w 56"/>
                <a:gd name="T25" fmla="*/ 10 h 44"/>
                <a:gd name="T26" fmla="*/ 0 w 56"/>
                <a:gd name="T27" fmla="*/ 32 h 44"/>
                <a:gd name="T28" fmla="*/ 0 w 56"/>
                <a:gd name="T29" fmla="*/ 40 h 44"/>
                <a:gd name="T30" fmla="*/ 4 w 56"/>
                <a:gd name="T31" fmla="*/ 44 h 44"/>
                <a:gd name="T32" fmla="*/ 52 w 56"/>
                <a:gd name="T33" fmla="*/ 44 h 44"/>
                <a:gd name="T34" fmla="*/ 56 w 56"/>
                <a:gd name="T35" fmla="*/ 40 h 44"/>
                <a:gd name="T36" fmla="*/ 56 w 56"/>
                <a:gd name="T37" fmla="*/ 32 h 44"/>
                <a:gd name="T38" fmla="*/ 45 w 56"/>
                <a:gd name="T39" fmla="*/ 10 h 44"/>
                <a:gd name="T40" fmla="*/ 42 w 56"/>
                <a:gd name="T41" fmla="*/ 8 h 44"/>
                <a:gd name="T42" fmla="*/ 28 w 56"/>
                <a:gd name="T43" fmla="*/ 40 h 44"/>
                <a:gd name="T44" fmla="*/ 16 w 56"/>
                <a:gd name="T45" fmla="*/ 28 h 44"/>
                <a:gd name="T46" fmla="*/ 28 w 56"/>
                <a:gd name="T47" fmla="*/ 16 h 44"/>
                <a:gd name="T48" fmla="*/ 40 w 56"/>
                <a:gd name="T49" fmla="*/ 28 h 44"/>
                <a:gd name="T50" fmla="*/ 28 w 56"/>
                <a:gd name="T51"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6" h="44">
                  <a:moveTo>
                    <a:pt x="42" y="8"/>
                  </a:moveTo>
                  <a:cubicBezTo>
                    <a:pt x="40" y="8"/>
                    <a:pt x="40" y="8"/>
                    <a:pt x="40" y="8"/>
                  </a:cubicBezTo>
                  <a:cubicBezTo>
                    <a:pt x="40" y="3"/>
                    <a:pt x="40" y="3"/>
                    <a:pt x="40" y="3"/>
                  </a:cubicBezTo>
                  <a:cubicBezTo>
                    <a:pt x="40" y="1"/>
                    <a:pt x="38" y="0"/>
                    <a:pt x="36" y="0"/>
                  </a:cubicBezTo>
                  <a:cubicBezTo>
                    <a:pt x="34" y="0"/>
                    <a:pt x="32" y="1"/>
                    <a:pt x="32" y="3"/>
                  </a:cubicBezTo>
                  <a:cubicBezTo>
                    <a:pt x="32" y="8"/>
                    <a:pt x="32" y="8"/>
                    <a:pt x="32" y="8"/>
                  </a:cubicBezTo>
                  <a:cubicBezTo>
                    <a:pt x="24" y="8"/>
                    <a:pt x="24" y="8"/>
                    <a:pt x="24" y="8"/>
                  </a:cubicBezTo>
                  <a:cubicBezTo>
                    <a:pt x="24" y="3"/>
                    <a:pt x="24" y="3"/>
                    <a:pt x="24" y="3"/>
                  </a:cubicBezTo>
                  <a:cubicBezTo>
                    <a:pt x="24" y="1"/>
                    <a:pt x="22" y="0"/>
                    <a:pt x="20" y="0"/>
                  </a:cubicBezTo>
                  <a:cubicBezTo>
                    <a:pt x="18" y="0"/>
                    <a:pt x="16" y="1"/>
                    <a:pt x="16" y="3"/>
                  </a:cubicBezTo>
                  <a:cubicBezTo>
                    <a:pt x="16" y="8"/>
                    <a:pt x="16" y="8"/>
                    <a:pt x="16" y="8"/>
                  </a:cubicBezTo>
                  <a:cubicBezTo>
                    <a:pt x="14" y="8"/>
                    <a:pt x="14" y="8"/>
                    <a:pt x="14" y="8"/>
                  </a:cubicBezTo>
                  <a:cubicBezTo>
                    <a:pt x="13" y="8"/>
                    <a:pt x="12" y="9"/>
                    <a:pt x="11" y="10"/>
                  </a:cubicBezTo>
                  <a:cubicBezTo>
                    <a:pt x="8" y="14"/>
                    <a:pt x="0" y="27"/>
                    <a:pt x="0" y="32"/>
                  </a:cubicBezTo>
                  <a:cubicBezTo>
                    <a:pt x="0" y="40"/>
                    <a:pt x="0" y="40"/>
                    <a:pt x="0" y="40"/>
                  </a:cubicBezTo>
                  <a:cubicBezTo>
                    <a:pt x="0" y="42"/>
                    <a:pt x="2" y="44"/>
                    <a:pt x="4" y="44"/>
                  </a:cubicBezTo>
                  <a:cubicBezTo>
                    <a:pt x="52" y="44"/>
                    <a:pt x="52" y="44"/>
                    <a:pt x="52" y="44"/>
                  </a:cubicBezTo>
                  <a:cubicBezTo>
                    <a:pt x="54" y="44"/>
                    <a:pt x="56" y="42"/>
                    <a:pt x="56" y="40"/>
                  </a:cubicBezTo>
                  <a:cubicBezTo>
                    <a:pt x="56" y="37"/>
                    <a:pt x="56" y="32"/>
                    <a:pt x="56" y="32"/>
                  </a:cubicBezTo>
                  <a:cubicBezTo>
                    <a:pt x="56" y="25"/>
                    <a:pt x="48" y="14"/>
                    <a:pt x="45" y="10"/>
                  </a:cubicBezTo>
                  <a:cubicBezTo>
                    <a:pt x="44" y="9"/>
                    <a:pt x="43" y="8"/>
                    <a:pt x="42" y="8"/>
                  </a:cubicBezTo>
                  <a:close/>
                  <a:moveTo>
                    <a:pt x="28" y="40"/>
                  </a:moveTo>
                  <a:cubicBezTo>
                    <a:pt x="21" y="40"/>
                    <a:pt x="16" y="35"/>
                    <a:pt x="16" y="28"/>
                  </a:cubicBezTo>
                  <a:cubicBezTo>
                    <a:pt x="16" y="21"/>
                    <a:pt x="21" y="16"/>
                    <a:pt x="28" y="16"/>
                  </a:cubicBezTo>
                  <a:cubicBezTo>
                    <a:pt x="35" y="16"/>
                    <a:pt x="40" y="21"/>
                    <a:pt x="40" y="28"/>
                  </a:cubicBezTo>
                  <a:cubicBezTo>
                    <a:pt x="40" y="35"/>
                    <a:pt x="35" y="40"/>
                    <a:pt x="28"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351"/>
            </a:p>
          </p:txBody>
        </p:sp>
      </p:grpSp>
    </p:spTree>
    <p:extLst>
      <p:ext uri="{BB962C8B-B14F-4D97-AF65-F5344CB8AC3E}">
        <p14:creationId xmlns:p14="http://schemas.microsoft.com/office/powerpoint/2010/main" val="41638789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wipe(down)">
                                      <p:cBhvr>
                                        <p:cTn id="7" dur="500"/>
                                        <p:tgtEl>
                                          <p:spTgt spid="8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7"/>
                                        </p:tgtEl>
                                        <p:attrNameLst>
                                          <p:attrName>style.visibility</p:attrName>
                                        </p:attrNameLst>
                                      </p:cBhvr>
                                      <p:to>
                                        <p:strVal val="visible"/>
                                      </p:to>
                                    </p:set>
                                    <p:animEffect transition="in" filter="wipe(down)">
                                      <p:cBhvr>
                                        <p:cTn id="11" dur="500"/>
                                        <p:tgtEl>
                                          <p:spTgt spid="12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500"/>
                                        <p:tgtEl>
                                          <p:spTgt spid="1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fade">
                                      <p:cBhvr>
                                        <p:cTn id="19" dur="500"/>
                                        <p:tgtEl>
                                          <p:spTgt spid="10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fade">
                                      <p:cBhvr>
                                        <p:cTn id="23" dur="500"/>
                                        <p:tgtEl>
                                          <p:spTgt spid="10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7"/>
                                        </p:tgtEl>
                                        <p:attrNameLst>
                                          <p:attrName>style.visibility</p:attrName>
                                        </p:attrNameLst>
                                      </p:cBhvr>
                                      <p:to>
                                        <p:strVal val="visible"/>
                                      </p:to>
                                    </p:set>
                                    <p:animEffect transition="in" filter="fade">
                                      <p:cBhvr>
                                        <p:cTn id="26" dur="500"/>
                                        <p:tgtEl>
                                          <p:spTgt spid="10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8"/>
                                        </p:tgtEl>
                                        <p:attrNameLst>
                                          <p:attrName>style.visibility</p:attrName>
                                        </p:attrNameLst>
                                      </p:cBhvr>
                                      <p:to>
                                        <p:strVal val="visible"/>
                                      </p:to>
                                    </p:set>
                                    <p:animEffect transition="in" filter="fade">
                                      <p:cBhvr>
                                        <p:cTn id="29" dur="500"/>
                                        <p:tgtEl>
                                          <p:spTgt spid="108"/>
                                        </p:tgtEl>
                                      </p:cBhvr>
                                    </p:animEffect>
                                  </p:childTnLst>
                                </p:cTn>
                              </p:par>
                              <p:par>
                                <p:cTn id="30" presetID="10" presetClass="entr" presetSubtype="0" fill="hold"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fade">
                                      <p:cBhvr>
                                        <p:cTn id="32" dur="500"/>
                                        <p:tgtEl>
                                          <p:spTgt spid="1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6"/>
                                        </p:tgtEl>
                                        <p:attrNameLst>
                                          <p:attrName>style.visibility</p:attrName>
                                        </p:attrNameLst>
                                      </p:cBhvr>
                                      <p:to>
                                        <p:strVal val="visible"/>
                                      </p:to>
                                    </p:set>
                                    <p:animEffect transition="in" filter="fade">
                                      <p:cBhvr>
                                        <p:cTn id="35" dur="500"/>
                                        <p:tgtEl>
                                          <p:spTgt spid="116"/>
                                        </p:tgtEl>
                                      </p:cBhvr>
                                    </p:animEffect>
                                  </p:childTnLst>
                                </p:cTn>
                              </p:par>
                              <p:par>
                                <p:cTn id="36" presetID="10" presetClass="entr" presetSubtype="0" fill="hold" nodeType="withEffect">
                                  <p:stCondLst>
                                    <p:cond delay="0"/>
                                  </p:stCondLst>
                                  <p:childTnLst>
                                    <p:set>
                                      <p:cBhvr>
                                        <p:cTn id="37" dur="1" fill="hold">
                                          <p:stCondLst>
                                            <p:cond delay="0"/>
                                          </p:stCondLst>
                                        </p:cTn>
                                        <p:tgtEl>
                                          <p:spTgt spid="117"/>
                                        </p:tgtEl>
                                        <p:attrNameLst>
                                          <p:attrName>style.visibility</p:attrName>
                                        </p:attrNameLst>
                                      </p:cBhvr>
                                      <p:to>
                                        <p:strVal val="visible"/>
                                      </p:to>
                                    </p:set>
                                    <p:animEffect transition="in" filter="fade">
                                      <p:cBhvr>
                                        <p:cTn id="38" dur="500"/>
                                        <p:tgtEl>
                                          <p:spTgt spid="117"/>
                                        </p:tgtEl>
                                      </p:cBhvr>
                                    </p:animEffect>
                                  </p:childTnLst>
                                </p:cTn>
                              </p:par>
                            </p:childTnLst>
                          </p:cTn>
                        </p:par>
                        <p:par>
                          <p:cTn id="39" fill="hold">
                            <p:stCondLst>
                              <p:cond delay="2500"/>
                            </p:stCondLst>
                            <p:childTnLst>
                              <p:par>
                                <p:cTn id="40" presetID="22" presetClass="entr" presetSubtype="1" fill="hold" nodeType="afterEffect">
                                  <p:stCondLst>
                                    <p:cond delay="0"/>
                                  </p:stCondLst>
                                  <p:childTnLst>
                                    <p:set>
                                      <p:cBhvr>
                                        <p:cTn id="41" dur="1" fill="hold">
                                          <p:stCondLst>
                                            <p:cond delay="0"/>
                                          </p:stCondLst>
                                        </p:cTn>
                                        <p:tgtEl>
                                          <p:spTgt spid="105"/>
                                        </p:tgtEl>
                                        <p:attrNameLst>
                                          <p:attrName>style.visibility</p:attrName>
                                        </p:attrNameLst>
                                      </p:cBhvr>
                                      <p:to>
                                        <p:strVal val="visible"/>
                                      </p:to>
                                    </p:set>
                                    <p:animEffect transition="in" filter="wipe(up)">
                                      <p:cBhvr>
                                        <p:cTn id="42"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106" grpId="0"/>
      <p:bldP spid="107" grpId="0"/>
      <p:bldP spid="108" grpId="0"/>
      <p:bldP spid="109" grpId="0"/>
      <p:bldP spid="110" grpId="0"/>
      <p:bldP spid="1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p:cNvSpPr>
            <a:spLocks noGrp="1"/>
          </p:cNvSpPr>
          <p:nvPr>
            <p:ph type="pic" sz="quarter" idx="13"/>
          </p:nvPr>
        </p:nvSpPr>
        <p:spPr/>
      </p:sp>
      <p:sp>
        <p:nvSpPr>
          <p:cNvPr id="5" name="Rectangle 4"/>
          <p:cNvSpPr/>
          <p:nvPr/>
        </p:nvSpPr>
        <p:spPr>
          <a:xfrm>
            <a:off x="0" y="0"/>
            <a:ext cx="12192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cxnSpLocks/>
          </p:cNvCxnSpPr>
          <p:nvPr/>
        </p:nvCxnSpPr>
        <p:spPr>
          <a:xfrm>
            <a:off x="6096000" y="0"/>
            <a:ext cx="0" cy="1456944"/>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055224" y="2359391"/>
            <a:ext cx="4081567" cy="461665"/>
          </a:xfrm>
          <a:prstGeom prst="rect">
            <a:avLst/>
          </a:prstGeom>
          <a:noFill/>
        </p:spPr>
        <p:txBody>
          <a:bodyPr wrap="none" rtlCol="0">
            <a:spAutoFit/>
          </a:bodyPr>
          <a:lstStyle/>
          <a:p>
            <a:pPr algn="ct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Why should chose </a:t>
            </a:r>
            <a:r>
              <a:rPr lang="en-US" sz="2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UNIVERSAL</a:t>
            </a:r>
            <a:r>
              <a:rPr lang="en-US" sz="24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 </a:t>
            </a:r>
            <a:r>
              <a:rPr lang="en-US" dirty="0">
                <a:solidFill>
                  <a:schemeClr val="bg2"/>
                </a:solidFill>
                <a:latin typeface="Open Sans" panose="020B0606030504020204" pitchFamily="34" charset="0"/>
                <a:ea typeface="Open Sans" panose="020B0606030504020204" pitchFamily="34" charset="0"/>
                <a:cs typeface="Open Sans" panose="020B0606030504020204" pitchFamily="34" charset="0"/>
              </a:rPr>
              <a:t>?</a:t>
            </a:r>
          </a:p>
        </p:txBody>
      </p:sp>
      <p:sp>
        <p:nvSpPr>
          <p:cNvPr id="12" name="Rectangle 11"/>
          <p:cNvSpPr/>
          <p:nvPr/>
        </p:nvSpPr>
        <p:spPr>
          <a:xfrm>
            <a:off x="2508504" y="2833487"/>
            <a:ext cx="7174992" cy="2031325"/>
          </a:xfrm>
          <a:prstGeom prst="rect">
            <a:avLst/>
          </a:prstGeom>
        </p:spPr>
        <p:txBody>
          <a:bodyPr wrap="square">
            <a:spAutoFit/>
          </a:bodyPr>
          <a:lstStyle/>
          <a:p>
            <a:pPr algn="ctr">
              <a:lnSpc>
                <a:spcPct val="150000"/>
              </a:lnSpc>
            </a:pPr>
            <a:r>
              <a:rPr lang="en-ID" sz="1400" b="0" i="0" dirty="0">
                <a:solidFill>
                  <a:schemeClr val="bg2"/>
                </a:solidFill>
                <a:effectLst/>
              </a:rPr>
              <a:t>We offers a great service in the design, development, programming and marketing of your website. We strive to offer the best solution for your business and impartial advice at an honest price. We are constantly investigating new technologies and recommend them when they make sense. </a:t>
            </a:r>
            <a:r>
              <a:rPr lang="en-ID" sz="1400" dirty="0">
                <a:solidFill>
                  <a:schemeClr val="bg2"/>
                </a:solidFill>
              </a:rPr>
              <a:t>We love what we do, some might say a bit too much, and </a:t>
            </a:r>
            <a:r>
              <a:rPr lang="en-ID" sz="1400" b="1" dirty="0">
                <a:solidFill>
                  <a:schemeClr val="accent1"/>
                </a:solidFill>
              </a:rPr>
              <a:t>we bring enthusiasm </a:t>
            </a:r>
            <a:r>
              <a:rPr lang="en-ID" sz="1400" dirty="0">
                <a:solidFill>
                  <a:schemeClr val="bg2"/>
                </a:solidFill>
              </a:rPr>
              <a:t>and commitment to every project we work on. Put simply, if you want a partner who cares about your business </a:t>
            </a:r>
            <a:endParaRPr lang="en-US" sz="1400" dirty="0">
              <a:solidFill>
                <a:schemeClr val="bg2"/>
              </a:solidFill>
            </a:endParaRPr>
          </a:p>
        </p:txBody>
      </p:sp>
      <p:sp>
        <p:nvSpPr>
          <p:cNvPr id="13" name="Freeform 5"/>
          <p:cNvSpPr>
            <a:spLocks noEditPoints="1"/>
          </p:cNvSpPr>
          <p:nvPr/>
        </p:nvSpPr>
        <p:spPr bwMode="auto">
          <a:xfrm>
            <a:off x="5801365" y="1699516"/>
            <a:ext cx="589270" cy="589270"/>
          </a:xfrm>
          <a:custGeom>
            <a:avLst/>
            <a:gdLst>
              <a:gd name="T0" fmla="*/ 0 w 124"/>
              <a:gd name="T1" fmla="*/ 62 h 124"/>
              <a:gd name="T2" fmla="*/ 124 w 124"/>
              <a:gd name="T3" fmla="*/ 62 h 124"/>
              <a:gd name="T4" fmla="*/ 116 w 124"/>
              <a:gd name="T5" fmla="*/ 60 h 124"/>
              <a:gd name="T6" fmla="*/ 87 w 124"/>
              <a:gd name="T7" fmla="*/ 35 h 124"/>
              <a:gd name="T8" fmla="*/ 116 w 124"/>
              <a:gd name="T9" fmla="*/ 60 h 124"/>
              <a:gd name="T10" fmla="*/ 43 w 124"/>
              <a:gd name="T11" fmla="*/ 95 h 124"/>
              <a:gd name="T12" fmla="*/ 60 w 124"/>
              <a:gd name="T13" fmla="*/ 116 h 124"/>
              <a:gd name="T14" fmla="*/ 64 w 124"/>
              <a:gd name="T15" fmla="*/ 8 h 124"/>
              <a:gd name="T16" fmla="*/ 64 w 124"/>
              <a:gd name="T17" fmla="*/ 36 h 124"/>
              <a:gd name="T18" fmla="*/ 64 w 124"/>
              <a:gd name="T19" fmla="*/ 8 h 124"/>
              <a:gd name="T20" fmla="*/ 100 w 124"/>
              <a:gd name="T21" fmla="*/ 23 h 124"/>
              <a:gd name="T22" fmla="*/ 71 w 124"/>
              <a:gd name="T23" fmla="*/ 9 h 124"/>
              <a:gd name="T24" fmla="*/ 60 w 124"/>
              <a:gd name="T25" fmla="*/ 36 h 124"/>
              <a:gd name="T26" fmla="*/ 60 w 124"/>
              <a:gd name="T27" fmla="*/ 8 h 124"/>
              <a:gd name="T28" fmla="*/ 38 w 124"/>
              <a:gd name="T29" fmla="*/ 31 h 124"/>
              <a:gd name="T30" fmla="*/ 53 w 124"/>
              <a:gd name="T31" fmla="*/ 9 h 124"/>
              <a:gd name="T32" fmla="*/ 40 w 124"/>
              <a:gd name="T33" fmla="*/ 36 h 124"/>
              <a:gd name="T34" fmla="*/ 60 w 124"/>
              <a:gd name="T35" fmla="*/ 60 h 124"/>
              <a:gd name="T36" fmla="*/ 40 w 124"/>
              <a:gd name="T37" fmla="*/ 36 h 124"/>
              <a:gd name="T38" fmla="*/ 60 w 124"/>
              <a:gd name="T39" fmla="*/ 88 h 124"/>
              <a:gd name="T40" fmla="*/ 36 w 124"/>
              <a:gd name="T41" fmla="*/ 64 h 124"/>
              <a:gd name="T42" fmla="*/ 53 w 124"/>
              <a:gd name="T43" fmla="*/ 115 h 124"/>
              <a:gd name="T44" fmla="*/ 40 w 124"/>
              <a:gd name="T45" fmla="*/ 96 h 124"/>
              <a:gd name="T46" fmla="*/ 64 w 124"/>
              <a:gd name="T47" fmla="*/ 116 h 124"/>
              <a:gd name="T48" fmla="*/ 81 w 124"/>
              <a:gd name="T49" fmla="*/ 95 h 124"/>
              <a:gd name="T50" fmla="*/ 64 w 124"/>
              <a:gd name="T51" fmla="*/ 116 h 124"/>
              <a:gd name="T52" fmla="*/ 97 w 124"/>
              <a:gd name="T53" fmla="*/ 103 h 124"/>
              <a:gd name="T54" fmla="*/ 84 w 124"/>
              <a:gd name="T55" fmla="*/ 96 h 124"/>
              <a:gd name="T56" fmla="*/ 64 w 124"/>
              <a:gd name="T57" fmla="*/ 88 h 124"/>
              <a:gd name="T58" fmla="*/ 88 w 124"/>
              <a:gd name="T59" fmla="*/ 64 h 124"/>
              <a:gd name="T60" fmla="*/ 64 w 124"/>
              <a:gd name="T61" fmla="*/ 60 h 124"/>
              <a:gd name="T62" fmla="*/ 84 w 124"/>
              <a:gd name="T63" fmla="*/ 36 h 124"/>
              <a:gd name="T64" fmla="*/ 64 w 124"/>
              <a:gd name="T65" fmla="*/ 60 h 124"/>
              <a:gd name="T66" fmla="*/ 37 w 124"/>
              <a:gd name="T67" fmla="*/ 35 h 124"/>
              <a:gd name="T68" fmla="*/ 8 w 124"/>
              <a:gd name="T69" fmla="*/ 60 h 124"/>
              <a:gd name="T70" fmla="*/ 8 w 124"/>
              <a:gd name="T71" fmla="*/ 64 h 124"/>
              <a:gd name="T72" fmla="*/ 38 w 124"/>
              <a:gd name="T73" fmla="*/ 93 h 124"/>
              <a:gd name="T74" fmla="*/ 8 w 124"/>
              <a:gd name="T75" fmla="*/ 64 h 124"/>
              <a:gd name="T76" fmla="*/ 86 w 124"/>
              <a:gd name="T77" fmla="*/ 93 h 124"/>
              <a:gd name="T78" fmla="*/ 116 w 124"/>
              <a:gd name="T79" fmla="*/ 6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4" h="124">
                <a:moveTo>
                  <a:pt x="62" y="0"/>
                </a:moveTo>
                <a:cubicBezTo>
                  <a:pt x="28" y="0"/>
                  <a:pt x="0" y="28"/>
                  <a:pt x="0" y="62"/>
                </a:cubicBezTo>
                <a:cubicBezTo>
                  <a:pt x="0" y="96"/>
                  <a:pt x="28" y="124"/>
                  <a:pt x="62" y="124"/>
                </a:cubicBezTo>
                <a:cubicBezTo>
                  <a:pt x="96" y="124"/>
                  <a:pt x="124" y="96"/>
                  <a:pt x="124" y="62"/>
                </a:cubicBezTo>
                <a:cubicBezTo>
                  <a:pt x="124" y="28"/>
                  <a:pt x="96" y="0"/>
                  <a:pt x="62" y="0"/>
                </a:cubicBezTo>
                <a:close/>
                <a:moveTo>
                  <a:pt x="116" y="60"/>
                </a:moveTo>
                <a:cubicBezTo>
                  <a:pt x="92" y="60"/>
                  <a:pt x="92" y="60"/>
                  <a:pt x="92" y="60"/>
                </a:cubicBezTo>
                <a:cubicBezTo>
                  <a:pt x="92" y="51"/>
                  <a:pt x="90" y="43"/>
                  <a:pt x="87" y="35"/>
                </a:cubicBezTo>
                <a:cubicBezTo>
                  <a:pt x="93" y="33"/>
                  <a:pt x="98" y="30"/>
                  <a:pt x="102" y="26"/>
                </a:cubicBezTo>
                <a:cubicBezTo>
                  <a:pt x="110" y="35"/>
                  <a:pt x="115" y="47"/>
                  <a:pt x="116" y="60"/>
                </a:cubicBezTo>
                <a:close/>
                <a:moveTo>
                  <a:pt x="60" y="116"/>
                </a:moveTo>
                <a:cubicBezTo>
                  <a:pt x="53" y="110"/>
                  <a:pt x="48" y="103"/>
                  <a:pt x="43" y="95"/>
                </a:cubicBezTo>
                <a:cubicBezTo>
                  <a:pt x="49" y="93"/>
                  <a:pt x="54" y="92"/>
                  <a:pt x="60" y="92"/>
                </a:cubicBezTo>
                <a:cubicBezTo>
                  <a:pt x="60" y="116"/>
                  <a:pt x="60" y="116"/>
                  <a:pt x="60" y="116"/>
                </a:cubicBezTo>
                <a:cubicBezTo>
                  <a:pt x="60" y="116"/>
                  <a:pt x="60" y="116"/>
                  <a:pt x="60" y="116"/>
                </a:cubicBezTo>
                <a:close/>
                <a:moveTo>
                  <a:pt x="64" y="8"/>
                </a:moveTo>
                <a:cubicBezTo>
                  <a:pt x="72" y="14"/>
                  <a:pt x="78" y="23"/>
                  <a:pt x="82" y="33"/>
                </a:cubicBezTo>
                <a:cubicBezTo>
                  <a:pt x="76" y="35"/>
                  <a:pt x="70" y="36"/>
                  <a:pt x="64" y="36"/>
                </a:cubicBezTo>
                <a:cubicBezTo>
                  <a:pt x="64" y="8"/>
                  <a:pt x="64" y="8"/>
                  <a:pt x="64" y="8"/>
                </a:cubicBezTo>
                <a:cubicBezTo>
                  <a:pt x="64" y="8"/>
                  <a:pt x="64" y="8"/>
                  <a:pt x="64" y="8"/>
                </a:cubicBezTo>
                <a:close/>
                <a:moveTo>
                  <a:pt x="71" y="9"/>
                </a:moveTo>
                <a:cubicBezTo>
                  <a:pt x="82" y="11"/>
                  <a:pt x="92" y="16"/>
                  <a:pt x="100" y="23"/>
                </a:cubicBezTo>
                <a:cubicBezTo>
                  <a:pt x="95" y="26"/>
                  <a:pt x="91" y="29"/>
                  <a:pt x="86" y="31"/>
                </a:cubicBezTo>
                <a:cubicBezTo>
                  <a:pt x="82" y="23"/>
                  <a:pt x="77" y="15"/>
                  <a:pt x="71" y="9"/>
                </a:cubicBezTo>
                <a:close/>
                <a:moveTo>
                  <a:pt x="60" y="8"/>
                </a:moveTo>
                <a:cubicBezTo>
                  <a:pt x="60" y="36"/>
                  <a:pt x="60" y="36"/>
                  <a:pt x="60" y="36"/>
                </a:cubicBezTo>
                <a:cubicBezTo>
                  <a:pt x="54" y="36"/>
                  <a:pt x="48" y="35"/>
                  <a:pt x="42" y="33"/>
                </a:cubicBezTo>
                <a:cubicBezTo>
                  <a:pt x="46" y="23"/>
                  <a:pt x="52" y="14"/>
                  <a:pt x="60" y="8"/>
                </a:cubicBezTo>
                <a:cubicBezTo>
                  <a:pt x="60" y="8"/>
                  <a:pt x="60" y="8"/>
                  <a:pt x="60" y="8"/>
                </a:cubicBezTo>
                <a:close/>
                <a:moveTo>
                  <a:pt x="38" y="31"/>
                </a:moveTo>
                <a:cubicBezTo>
                  <a:pt x="33" y="29"/>
                  <a:pt x="29" y="26"/>
                  <a:pt x="24" y="23"/>
                </a:cubicBezTo>
                <a:cubicBezTo>
                  <a:pt x="32" y="16"/>
                  <a:pt x="42" y="11"/>
                  <a:pt x="53" y="9"/>
                </a:cubicBezTo>
                <a:cubicBezTo>
                  <a:pt x="47" y="15"/>
                  <a:pt x="42" y="23"/>
                  <a:pt x="38" y="31"/>
                </a:cubicBezTo>
                <a:close/>
                <a:moveTo>
                  <a:pt x="40" y="36"/>
                </a:moveTo>
                <a:cubicBezTo>
                  <a:pt x="47" y="38"/>
                  <a:pt x="53" y="40"/>
                  <a:pt x="60" y="40"/>
                </a:cubicBezTo>
                <a:cubicBezTo>
                  <a:pt x="60" y="60"/>
                  <a:pt x="60" y="60"/>
                  <a:pt x="60" y="60"/>
                </a:cubicBezTo>
                <a:cubicBezTo>
                  <a:pt x="36" y="60"/>
                  <a:pt x="36" y="60"/>
                  <a:pt x="36" y="60"/>
                </a:cubicBezTo>
                <a:cubicBezTo>
                  <a:pt x="36" y="52"/>
                  <a:pt x="38" y="44"/>
                  <a:pt x="40" y="36"/>
                </a:cubicBezTo>
                <a:close/>
                <a:moveTo>
                  <a:pt x="60" y="64"/>
                </a:moveTo>
                <a:cubicBezTo>
                  <a:pt x="60" y="88"/>
                  <a:pt x="60" y="88"/>
                  <a:pt x="60" y="88"/>
                </a:cubicBezTo>
                <a:cubicBezTo>
                  <a:pt x="54" y="88"/>
                  <a:pt x="48" y="89"/>
                  <a:pt x="42" y="91"/>
                </a:cubicBezTo>
                <a:cubicBezTo>
                  <a:pt x="38" y="83"/>
                  <a:pt x="36" y="74"/>
                  <a:pt x="36" y="64"/>
                </a:cubicBezTo>
                <a:lnTo>
                  <a:pt x="60" y="64"/>
                </a:lnTo>
                <a:close/>
                <a:moveTo>
                  <a:pt x="53" y="115"/>
                </a:moveTo>
                <a:cubicBezTo>
                  <a:pt x="43" y="114"/>
                  <a:pt x="34" y="109"/>
                  <a:pt x="27" y="103"/>
                </a:cubicBezTo>
                <a:cubicBezTo>
                  <a:pt x="31" y="100"/>
                  <a:pt x="35" y="98"/>
                  <a:pt x="40" y="96"/>
                </a:cubicBezTo>
                <a:cubicBezTo>
                  <a:pt x="43" y="103"/>
                  <a:pt x="48" y="110"/>
                  <a:pt x="53" y="115"/>
                </a:cubicBezTo>
                <a:close/>
                <a:moveTo>
                  <a:pt x="64" y="116"/>
                </a:moveTo>
                <a:cubicBezTo>
                  <a:pt x="64" y="92"/>
                  <a:pt x="64" y="92"/>
                  <a:pt x="64" y="92"/>
                </a:cubicBezTo>
                <a:cubicBezTo>
                  <a:pt x="70" y="92"/>
                  <a:pt x="75" y="93"/>
                  <a:pt x="81" y="95"/>
                </a:cubicBezTo>
                <a:cubicBezTo>
                  <a:pt x="76" y="103"/>
                  <a:pt x="71" y="110"/>
                  <a:pt x="64" y="116"/>
                </a:cubicBezTo>
                <a:cubicBezTo>
                  <a:pt x="64" y="116"/>
                  <a:pt x="64" y="116"/>
                  <a:pt x="64" y="116"/>
                </a:cubicBezTo>
                <a:close/>
                <a:moveTo>
                  <a:pt x="84" y="96"/>
                </a:moveTo>
                <a:cubicBezTo>
                  <a:pt x="89" y="98"/>
                  <a:pt x="93" y="100"/>
                  <a:pt x="97" y="103"/>
                </a:cubicBezTo>
                <a:cubicBezTo>
                  <a:pt x="90" y="109"/>
                  <a:pt x="81" y="114"/>
                  <a:pt x="71" y="115"/>
                </a:cubicBezTo>
                <a:cubicBezTo>
                  <a:pt x="76" y="110"/>
                  <a:pt x="81" y="103"/>
                  <a:pt x="84" y="96"/>
                </a:cubicBezTo>
                <a:close/>
                <a:moveTo>
                  <a:pt x="82" y="91"/>
                </a:moveTo>
                <a:cubicBezTo>
                  <a:pt x="76" y="89"/>
                  <a:pt x="70" y="88"/>
                  <a:pt x="64" y="88"/>
                </a:cubicBezTo>
                <a:cubicBezTo>
                  <a:pt x="64" y="64"/>
                  <a:pt x="64" y="64"/>
                  <a:pt x="64" y="64"/>
                </a:cubicBezTo>
                <a:cubicBezTo>
                  <a:pt x="88" y="64"/>
                  <a:pt x="88" y="64"/>
                  <a:pt x="88" y="64"/>
                </a:cubicBezTo>
                <a:cubicBezTo>
                  <a:pt x="88" y="74"/>
                  <a:pt x="86" y="83"/>
                  <a:pt x="82" y="91"/>
                </a:cubicBezTo>
                <a:close/>
                <a:moveTo>
                  <a:pt x="64" y="60"/>
                </a:moveTo>
                <a:cubicBezTo>
                  <a:pt x="64" y="40"/>
                  <a:pt x="64" y="40"/>
                  <a:pt x="64" y="40"/>
                </a:cubicBezTo>
                <a:cubicBezTo>
                  <a:pt x="71" y="40"/>
                  <a:pt x="77" y="38"/>
                  <a:pt x="84" y="36"/>
                </a:cubicBezTo>
                <a:cubicBezTo>
                  <a:pt x="86" y="44"/>
                  <a:pt x="88" y="52"/>
                  <a:pt x="88" y="60"/>
                </a:cubicBezTo>
                <a:lnTo>
                  <a:pt x="64" y="60"/>
                </a:lnTo>
                <a:close/>
                <a:moveTo>
                  <a:pt x="22" y="26"/>
                </a:moveTo>
                <a:cubicBezTo>
                  <a:pt x="26" y="30"/>
                  <a:pt x="31" y="33"/>
                  <a:pt x="37" y="35"/>
                </a:cubicBezTo>
                <a:cubicBezTo>
                  <a:pt x="34" y="43"/>
                  <a:pt x="32" y="51"/>
                  <a:pt x="32" y="60"/>
                </a:cubicBezTo>
                <a:cubicBezTo>
                  <a:pt x="8" y="60"/>
                  <a:pt x="8" y="60"/>
                  <a:pt x="8" y="60"/>
                </a:cubicBezTo>
                <a:cubicBezTo>
                  <a:pt x="9" y="47"/>
                  <a:pt x="14" y="35"/>
                  <a:pt x="22" y="26"/>
                </a:cubicBezTo>
                <a:close/>
                <a:moveTo>
                  <a:pt x="8" y="64"/>
                </a:moveTo>
                <a:cubicBezTo>
                  <a:pt x="32" y="64"/>
                  <a:pt x="32" y="64"/>
                  <a:pt x="32" y="64"/>
                </a:cubicBezTo>
                <a:cubicBezTo>
                  <a:pt x="32" y="74"/>
                  <a:pt x="34" y="84"/>
                  <a:pt x="38" y="93"/>
                </a:cubicBezTo>
                <a:cubicBezTo>
                  <a:pt x="33" y="95"/>
                  <a:pt x="28" y="97"/>
                  <a:pt x="24" y="100"/>
                </a:cubicBezTo>
                <a:cubicBezTo>
                  <a:pt x="15" y="91"/>
                  <a:pt x="9" y="78"/>
                  <a:pt x="8" y="64"/>
                </a:cubicBezTo>
                <a:close/>
                <a:moveTo>
                  <a:pt x="100" y="100"/>
                </a:moveTo>
                <a:cubicBezTo>
                  <a:pt x="96" y="97"/>
                  <a:pt x="91" y="95"/>
                  <a:pt x="86" y="93"/>
                </a:cubicBezTo>
                <a:cubicBezTo>
                  <a:pt x="90" y="84"/>
                  <a:pt x="92" y="74"/>
                  <a:pt x="92" y="64"/>
                </a:cubicBezTo>
                <a:cubicBezTo>
                  <a:pt x="116" y="64"/>
                  <a:pt x="116" y="64"/>
                  <a:pt x="116" y="64"/>
                </a:cubicBezTo>
                <a:cubicBezTo>
                  <a:pt x="115" y="78"/>
                  <a:pt x="109" y="91"/>
                  <a:pt x="100" y="100"/>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spTree>
    <p:extLst>
      <p:ext uri="{BB962C8B-B14F-4D97-AF65-F5344CB8AC3E}">
        <p14:creationId xmlns:p14="http://schemas.microsoft.com/office/powerpoint/2010/main" val="2613665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p:sp>
      <p:sp>
        <p:nvSpPr>
          <p:cNvPr id="9" name="Rectangle 8"/>
          <p:cNvSpPr/>
          <p:nvPr/>
        </p:nvSpPr>
        <p:spPr>
          <a:xfrm rot="10800000">
            <a:off x="0" y="0"/>
            <a:ext cx="12192000" cy="6858000"/>
          </a:xfrm>
          <a:prstGeom prst="rect">
            <a:avLst/>
          </a:prstGeom>
          <a:gradFill flip="none" rotWithShape="1">
            <a:gsLst>
              <a:gs pos="23000">
                <a:schemeClr val="tx2">
                  <a:lumMod val="50000"/>
                  <a:alpha val="90000"/>
                </a:schemeClr>
              </a:gs>
              <a:gs pos="100000">
                <a:schemeClr val="tx2">
                  <a:lumMod val="50000"/>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p:cNvCxnSpPr>
            <a:cxnSpLocks/>
          </p:cNvCxnSpPr>
          <p:nvPr/>
        </p:nvCxnSpPr>
        <p:spPr>
          <a:xfrm>
            <a:off x="6096012" y="0"/>
            <a:ext cx="0" cy="2075543"/>
          </a:xfrm>
          <a:prstGeom prst="line">
            <a:avLst/>
          </a:prstGeom>
          <a:ln w="22225">
            <a:solidFill>
              <a:schemeClr val="accent1"/>
            </a:solidFill>
            <a:tailEnd type="ova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633412" y="2359391"/>
            <a:ext cx="8925200" cy="1862048"/>
          </a:xfrm>
          <a:prstGeom prst="rect">
            <a:avLst/>
          </a:prstGeom>
          <a:noFill/>
        </p:spPr>
        <p:txBody>
          <a:bodyPr wrap="none" rtlCol="0">
            <a:spAutoFit/>
          </a:bodyPr>
          <a:lstStyle/>
          <a:p>
            <a:pPr algn="ctr"/>
            <a:r>
              <a:rPr lang="en-US" sz="115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THANK YOU</a:t>
            </a:r>
            <a:endParaRPr lang="en-US" sz="88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910539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2"/>
          </p:nvPr>
        </p:nvSpPr>
        <p:spPr/>
      </p:sp>
      <p:sp>
        <p:nvSpPr>
          <p:cNvPr id="15" name="TextBox 14"/>
          <p:cNvSpPr txBox="1"/>
          <p:nvPr/>
        </p:nvSpPr>
        <p:spPr>
          <a:xfrm>
            <a:off x="479518" y="1452884"/>
            <a:ext cx="3958924" cy="461665"/>
          </a:xfrm>
          <a:prstGeom prst="rect">
            <a:avLst/>
          </a:prstGeom>
          <a:noFill/>
        </p:spPr>
        <p:txBody>
          <a:bodyPr wrap="square" rtlCol="0">
            <a:spAutoFit/>
          </a:bodyPr>
          <a:lstStyle/>
          <a:p>
            <a:r>
              <a:rPr lang="en-US" sz="2400" dirty="0">
                <a:latin typeface="+mj-lt"/>
              </a:rPr>
              <a:t>Our Vision</a:t>
            </a:r>
            <a:endParaRPr lang="id-ID" sz="2000" b="1" dirty="0">
              <a:solidFill>
                <a:schemeClr val="accent1"/>
              </a:solidFill>
              <a:latin typeface="+mj-lt"/>
            </a:endParaRPr>
          </a:p>
        </p:txBody>
      </p:sp>
      <p:sp>
        <p:nvSpPr>
          <p:cNvPr id="16" name="Content Placeholder 11"/>
          <p:cNvSpPr txBox="1">
            <a:spLocks/>
          </p:cNvSpPr>
          <p:nvPr/>
        </p:nvSpPr>
        <p:spPr>
          <a:xfrm>
            <a:off x="479518" y="1850275"/>
            <a:ext cx="5095782" cy="15208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We will be widely known as a prestigious and highly respected consulting engineering firm; recognized by our clients for excellence in project management; respected by our competitors; and held in high esteem by current and potential employees. </a:t>
            </a:r>
          </a:p>
        </p:txBody>
      </p:sp>
      <p:sp>
        <p:nvSpPr>
          <p:cNvPr id="28" name="Rectangle 27"/>
          <p:cNvSpPr/>
          <p:nvPr/>
        </p:nvSpPr>
        <p:spPr>
          <a:xfrm>
            <a:off x="0" y="4068300"/>
            <a:ext cx="12191999" cy="1910071"/>
          </a:xfrm>
          <a:prstGeom prst="rect">
            <a:avLst/>
          </a:prstGeom>
          <a:solidFill>
            <a:schemeClr val="tx2">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29" name="Title 20"/>
          <p:cNvSpPr txBox="1">
            <a:spLocks/>
          </p:cNvSpPr>
          <p:nvPr/>
        </p:nvSpPr>
        <p:spPr>
          <a:xfrm>
            <a:off x="847449" y="4506901"/>
            <a:ext cx="2444129" cy="246222"/>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Teamwork</a:t>
            </a:r>
            <a:endParaRPr lang="en-US" sz="1600" b="1" dirty="0">
              <a:solidFill>
                <a:schemeClr val="accent1"/>
              </a:solidFill>
              <a:latin typeface="+mn-lt"/>
              <a:cs typeface="Lato Regular"/>
            </a:endParaRPr>
          </a:p>
        </p:txBody>
      </p:sp>
      <p:sp>
        <p:nvSpPr>
          <p:cNvPr id="30" name="Title 20"/>
          <p:cNvSpPr txBox="1">
            <a:spLocks/>
          </p:cNvSpPr>
          <p:nvPr/>
        </p:nvSpPr>
        <p:spPr>
          <a:xfrm>
            <a:off x="869629" y="4716174"/>
            <a:ext cx="3128201"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1" name="Title 20"/>
          <p:cNvSpPr txBox="1">
            <a:spLocks/>
          </p:cNvSpPr>
          <p:nvPr/>
        </p:nvSpPr>
        <p:spPr>
          <a:xfrm>
            <a:off x="4985791" y="4506902"/>
            <a:ext cx="2444130" cy="246221"/>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Exclusive</a:t>
            </a:r>
            <a:endParaRPr lang="en-US" sz="1600" b="1" dirty="0">
              <a:solidFill>
                <a:schemeClr val="accent1"/>
              </a:solidFill>
              <a:latin typeface="+mn-lt"/>
              <a:cs typeface="Lato Regular"/>
            </a:endParaRPr>
          </a:p>
        </p:txBody>
      </p:sp>
      <p:sp>
        <p:nvSpPr>
          <p:cNvPr id="32" name="Title 20"/>
          <p:cNvSpPr txBox="1">
            <a:spLocks/>
          </p:cNvSpPr>
          <p:nvPr/>
        </p:nvSpPr>
        <p:spPr>
          <a:xfrm>
            <a:off x="4996930" y="4716174"/>
            <a:ext cx="3137760"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3" name="Title 20"/>
          <p:cNvSpPr txBox="1">
            <a:spLocks/>
          </p:cNvSpPr>
          <p:nvPr/>
        </p:nvSpPr>
        <p:spPr>
          <a:xfrm>
            <a:off x="8822707" y="4506902"/>
            <a:ext cx="2444129" cy="246221"/>
          </a:xfrm>
          <a:prstGeom prst="rect">
            <a:avLst/>
          </a:prstGeom>
        </p:spPr>
        <p:txBody>
          <a:bodyPr vert="horz" wrap="squar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id-ID" sz="1600" b="1" dirty="0">
                <a:solidFill>
                  <a:schemeClr val="accent1"/>
                </a:solidFill>
                <a:latin typeface="+mn-lt"/>
                <a:cs typeface="Lato Regular"/>
              </a:rPr>
              <a:t>High Reputation</a:t>
            </a:r>
            <a:endParaRPr lang="en-US" sz="1600" b="1" dirty="0">
              <a:solidFill>
                <a:schemeClr val="accent1"/>
              </a:solidFill>
              <a:latin typeface="+mn-lt"/>
              <a:cs typeface="Lato Regular"/>
            </a:endParaRPr>
          </a:p>
        </p:txBody>
      </p:sp>
      <p:sp>
        <p:nvSpPr>
          <p:cNvPr id="34" name="Title 20"/>
          <p:cNvSpPr txBox="1">
            <a:spLocks/>
          </p:cNvSpPr>
          <p:nvPr/>
        </p:nvSpPr>
        <p:spPr>
          <a:xfrm>
            <a:off x="8833848" y="4716174"/>
            <a:ext cx="3137185" cy="843280"/>
          </a:xfrm>
          <a:prstGeom prst="rect">
            <a:avLst/>
          </a:prstGeom>
        </p:spPr>
        <p:txBody>
          <a:bodyPr vert="horz" wrap="squar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just">
              <a:lnSpc>
                <a:spcPct val="130000"/>
              </a:lnSpc>
            </a:pPr>
            <a:r>
              <a:rPr lang="pt-BR" sz="1200" dirty="0">
                <a:solidFill>
                  <a:schemeClr val="bg2"/>
                </a:solidFill>
                <a:latin typeface="+mn-lt"/>
                <a:cs typeface="Lato Light"/>
              </a:rPr>
              <a:t>Lorem ipsum dolor sit amet, consectetur adipiscing elit. Aliquam tincidunt ante nec sem congue convallis. </a:t>
            </a:r>
            <a:endParaRPr lang="en-US" sz="1200" dirty="0">
              <a:solidFill>
                <a:schemeClr val="bg2"/>
              </a:solidFill>
              <a:latin typeface="+mn-lt"/>
              <a:cs typeface="Lato Light"/>
            </a:endParaRPr>
          </a:p>
        </p:txBody>
      </p:sp>
      <p:sp>
        <p:nvSpPr>
          <p:cNvPr id="35" name="Freeform 22"/>
          <p:cNvSpPr>
            <a:spLocks noEditPoints="1"/>
          </p:cNvSpPr>
          <p:nvPr/>
        </p:nvSpPr>
        <p:spPr bwMode="auto">
          <a:xfrm>
            <a:off x="8387803" y="4661658"/>
            <a:ext cx="422526" cy="353578"/>
          </a:xfrm>
          <a:custGeom>
            <a:avLst/>
            <a:gdLst>
              <a:gd name="T0" fmla="*/ 138 w 202"/>
              <a:gd name="T1" fmla="*/ 143 h 169"/>
              <a:gd name="T2" fmla="*/ 142 w 202"/>
              <a:gd name="T3" fmla="*/ 154 h 169"/>
              <a:gd name="T4" fmla="*/ 126 w 202"/>
              <a:gd name="T5" fmla="*/ 154 h 169"/>
              <a:gd name="T6" fmla="*/ 97 w 202"/>
              <a:gd name="T7" fmla="*/ 149 h 169"/>
              <a:gd name="T8" fmla="*/ 86 w 202"/>
              <a:gd name="T9" fmla="*/ 151 h 169"/>
              <a:gd name="T10" fmla="*/ 71 w 202"/>
              <a:gd name="T11" fmla="*/ 147 h 169"/>
              <a:gd name="T12" fmla="*/ 60 w 202"/>
              <a:gd name="T13" fmla="*/ 147 h 169"/>
              <a:gd name="T14" fmla="*/ 60 w 202"/>
              <a:gd name="T15" fmla="*/ 73 h 169"/>
              <a:gd name="T16" fmla="*/ 80 w 202"/>
              <a:gd name="T17" fmla="*/ 70 h 169"/>
              <a:gd name="T18" fmla="*/ 101 w 202"/>
              <a:gd name="T19" fmla="*/ 48 h 169"/>
              <a:gd name="T20" fmla="*/ 122 w 202"/>
              <a:gd name="T21" fmla="*/ 21 h 169"/>
              <a:gd name="T22" fmla="*/ 133 w 202"/>
              <a:gd name="T23" fmla="*/ 4 h 169"/>
              <a:gd name="T24" fmla="*/ 144 w 202"/>
              <a:gd name="T25" fmla="*/ 29 h 169"/>
              <a:gd name="T26" fmla="*/ 132 w 202"/>
              <a:gd name="T27" fmla="*/ 67 h 169"/>
              <a:gd name="T28" fmla="*/ 131 w 202"/>
              <a:gd name="T29" fmla="*/ 92 h 169"/>
              <a:gd name="T30" fmla="*/ 123 w 202"/>
              <a:gd name="T31" fmla="*/ 113 h 169"/>
              <a:gd name="T32" fmla="*/ 135 w 202"/>
              <a:gd name="T33" fmla="*/ 98 h 169"/>
              <a:gd name="T34" fmla="*/ 141 w 202"/>
              <a:gd name="T35" fmla="*/ 71 h 169"/>
              <a:gd name="T36" fmla="*/ 145 w 202"/>
              <a:gd name="T37" fmla="*/ 67 h 169"/>
              <a:gd name="T38" fmla="*/ 142 w 202"/>
              <a:gd name="T39" fmla="*/ 77 h 169"/>
              <a:gd name="T40" fmla="*/ 148 w 202"/>
              <a:gd name="T41" fmla="*/ 90 h 169"/>
              <a:gd name="T42" fmla="*/ 146 w 202"/>
              <a:gd name="T43" fmla="*/ 99 h 169"/>
              <a:gd name="T44" fmla="*/ 148 w 202"/>
              <a:gd name="T45" fmla="*/ 108 h 169"/>
              <a:gd name="T46" fmla="*/ 142 w 202"/>
              <a:gd name="T47" fmla="*/ 121 h 169"/>
              <a:gd name="T48" fmla="*/ 144 w 202"/>
              <a:gd name="T49" fmla="*/ 129 h 169"/>
              <a:gd name="T50" fmla="*/ 138 w 202"/>
              <a:gd name="T51" fmla="*/ 143 h 169"/>
              <a:gd name="T52" fmla="*/ 202 w 202"/>
              <a:gd name="T53" fmla="*/ 99 h 169"/>
              <a:gd name="T54" fmla="*/ 190 w 202"/>
              <a:gd name="T55" fmla="*/ 88 h 169"/>
              <a:gd name="T56" fmla="*/ 185 w 202"/>
              <a:gd name="T57" fmla="*/ 88 h 169"/>
              <a:gd name="T58" fmla="*/ 194 w 202"/>
              <a:gd name="T59" fmla="*/ 77 h 169"/>
              <a:gd name="T60" fmla="*/ 182 w 202"/>
              <a:gd name="T61" fmla="*/ 66 h 169"/>
              <a:gd name="T62" fmla="*/ 159 w 202"/>
              <a:gd name="T63" fmla="*/ 66 h 169"/>
              <a:gd name="T64" fmla="*/ 148 w 202"/>
              <a:gd name="T65" fmla="*/ 77 h 169"/>
              <a:gd name="T66" fmla="*/ 160 w 202"/>
              <a:gd name="T67" fmla="*/ 88 h 169"/>
              <a:gd name="T68" fmla="*/ 161 w 202"/>
              <a:gd name="T69" fmla="*/ 88 h 169"/>
              <a:gd name="T70" fmla="*/ 152 w 202"/>
              <a:gd name="T71" fmla="*/ 99 h 169"/>
              <a:gd name="T72" fmla="*/ 161 w 202"/>
              <a:gd name="T73" fmla="*/ 110 h 169"/>
              <a:gd name="T74" fmla="*/ 160 w 202"/>
              <a:gd name="T75" fmla="*/ 110 h 169"/>
              <a:gd name="T76" fmla="*/ 148 w 202"/>
              <a:gd name="T77" fmla="*/ 121 h 169"/>
              <a:gd name="T78" fmla="*/ 157 w 202"/>
              <a:gd name="T79" fmla="*/ 132 h 169"/>
              <a:gd name="T80" fmla="*/ 156 w 202"/>
              <a:gd name="T81" fmla="*/ 132 h 169"/>
              <a:gd name="T82" fmla="*/ 144 w 202"/>
              <a:gd name="T83" fmla="*/ 143 h 169"/>
              <a:gd name="T84" fmla="*/ 156 w 202"/>
              <a:gd name="T85" fmla="*/ 154 h 169"/>
              <a:gd name="T86" fmla="*/ 167 w 202"/>
              <a:gd name="T87" fmla="*/ 154 h 169"/>
              <a:gd name="T88" fmla="*/ 179 w 202"/>
              <a:gd name="T89" fmla="*/ 154 h 169"/>
              <a:gd name="T90" fmla="*/ 191 w 202"/>
              <a:gd name="T91" fmla="*/ 143 h 169"/>
              <a:gd name="T92" fmla="*/ 181 w 202"/>
              <a:gd name="T93" fmla="*/ 132 h 169"/>
              <a:gd name="T94" fmla="*/ 186 w 202"/>
              <a:gd name="T95" fmla="*/ 132 h 169"/>
              <a:gd name="T96" fmla="*/ 198 w 202"/>
              <a:gd name="T97" fmla="*/ 121 h 169"/>
              <a:gd name="T98" fmla="*/ 189 w 202"/>
              <a:gd name="T99" fmla="*/ 110 h 169"/>
              <a:gd name="T100" fmla="*/ 190 w 202"/>
              <a:gd name="T101" fmla="*/ 110 h 169"/>
              <a:gd name="T102" fmla="*/ 202 w 202"/>
              <a:gd name="T103" fmla="*/ 99 h 169"/>
              <a:gd name="T104" fmla="*/ 0 w 202"/>
              <a:gd name="T105" fmla="*/ 67 h 169"/>
              <a:gd name="T106" fmla="*/ 53 w 202"/>
              <a:gd name="T107" fmla="*/ 67 h 169"/>
              <a:gd name="T108" fmla="*/ 53 w 202"/>
              <a:gd name="T109" fmla="*/ 169 h 169"/>
              <a:gd name="T110" fmla="*/ 0 w 202"/>
              <a:gd name="T111" fmla="*/ 169 h 169"/>
              <a:gd name="T112" fmla="*/ 0 w 202"/>
              <a:gd name="T113" fmla="*/ 67 h 169"/>
              <a:gd name="T114" fmla="*/ 32 w 202"/>
              <a:gd name="T115" fmla="*/ 153 h 169"/>
              <a:gd name="T116" fmla="*/ 38 w 202"/>
              <a:gd name="T117" fmla="*/ 159 h 169"/>
              <a:gd name="T118" fmla="*/ 45 w 202"/>
              <a:gd name="T119" fmla="*/ 153 h 169"/>
              <a:gd name="T120" fmla="*/ 38 w 202"/>
              <a:gd name="T121" fmla="*/ 146 h 169"/>
              <a:gd name="T122" fmla="*/ 32 w 202"/>
              <a:gd name="T123" fmla="*/ 153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02" h="169">
                <a:moveTo>
                  <a:pt x="138" y="143"/>
                </a:moveTo>
                <a:cubicBezTo>
                  <a:pt x="138" y="147"/>
                  <a:pt x="139" y="151"/>
                  <a:pt x="142" y="154"/>
                </a:cubicBezTo>
                <a:cubicBezTo>
                  <a:pt x="126" y="154"/>
                  <a:pt x="126" y="154"/>
                  <a:pt x="126" y="154"/>
                </a:cubicBezTo>
                <a:cubicBezTo>
                  <a:pt x="119" y="154"/>
                  <a:pt x="102" y="149"/>
                  <a:pt x="97" y="149"/>
                </a:cubicBezTo>
                <a:cubicBezTo>
                  <a:pt x="92" y="149"/>
                  <a:pt x="90" y="151"/>
                  <a:pt x="86" y="151"/>
                </a:cubicBezTo>
                <a:cubicBezTo>
                  <a:pt x="82" y="151"/>
                  <a:pt x="75" y="147"/>
                  <a:pt x="71" y="147"/>
                </a:cubicBezTo>
                <a:cubicBezTo>
                  <a:pt x="60" y="147"/>
                  <a:pt x="60" y="147"/>
                  <a:pt x="60" y="147"/>
                </a:cubicBezTo>
                <a:cubicBezTo>
                  <a:pt x="60" y="73"/>
                  <a:pt x="60" y="73"/>
                  <a:pt x="60" y="73"/>
                </a:cubicBezTo>
                <a:cubicBezTo>
                  <a:pt x="64" y="74"/>
                  <a:pt x="73" y="75"/>
                  <a:pt x="80" y="70"/>
                </a:cubicBezTo>
                <a:cubicBezTo>
                  <a:pt x="89" y="64"/>
                  <a:pt x="97" y="55"/>
                  <a:pt x="101" y="48"/>
                </a:cubicBezTo>
                <a:cubicBezTo>
                  <a:pt x="106" y="42"/>
                  <a:pt x="116" y="36"/>
                  <a:pt x="122" y="21"/>
                </a:cubicBezTo>
                <a:cubicBezTo>
                  <a:pt x="125" y="15"/>
                  <a:pt x="123" y="0"/>
                  <a:pt x="133" y="4"/>
                </a:cubicBezTo>
                <a:cubicBezTo>
                  <a:pt x="144" y="7"/>
                  <a:pt x="144" y="18"/>
                  <a:pt x="144" y="29"/>
                </a:cubicBezTo>
                <a:cubicBezTo>
                  <a:pt x="143" y="41"/>
                  <a:pt x="132" y="63"/>
                  <a:pt x="132" y="67"/>
                </a:cubicBezTo>
                <a:cubicBezTo>
                  <a:pt x="130" y="77"/>
                  <a:pt x="131" y="83"/>
                  <a:pt x="131" y="92"/>
                </a:cubicBezTo>
                <a:cubicBezTo>
                  <a:pt x="130" y="104"/>
                  <a:pt x="123" y="113"/>
                  <a:pt x="123" y="113"/>
                </a:cubicBezTo>
                <a:cubicBezTo>
                  <a:pt x="123" y="113"/>
                  <a:pt x="133" y="107"/>
                  <a:pt x="135" y="98"/>
                </a:cubicBezTo>
                <a:cubicBezTo>
                  <a:pt x="137" y="89"/>
                  <a:pt x="135" y="80"/>
                  <a:pt x="141" y="71"/>
                </a:cubicBezTo>
                <a:cubicBezTo>
                  <a:pt x="142" y="69"/>
                  <a:pt x="143" y="68"/>
                  <a:pt x="145" y="67"/>
                </a:cubicBezTo>
                <a:cubicBezTo>
                  <a:pt x="143" y="69"/>
                  <a:pt x="142" y="73"/>
                  <a:pt x="142" y="77"/>
                </a:cubicBezTo>
                <a:cubicBezTo>
                  <a:pt x="142" y="82"/>
                  <a:pt x="144" y="87"/>
                  <a:pt x="148" y="90"/>
                </a:cubicBezTo>
                <a:cubicBezTo>
                  <a:pt x="147" y="93"/>
                  <a:pt x="146" y="96"/>
                  <a:pt x="146" y="99"/>
                </a:cubicBezTo>
                <a:cubicBezTo>
                  <a:pt x="146" y="102"/>
                  <a:pt x="147" y="105"/>
                  <a:pt x="148" y="108"/>
                </a:cubicBezTo>
                <a:cubicBezTo>
                  <a:pt x="144" y="111"/>
                  <a:pt x="142" y="115"/>
                  <a:pt x="142" y="121"/>
                </a:cubicBezTo>
                <a:cubicBezTo>
                  <a:pt x="142" y="124"/>
                  <a:pt x="143" y="127"/>
                  <a:pt x="144" y="129"/>
                </a:cubicBezTo>
                <a:cubicBezTo>
                  <a:pt x="140" y="133"/>
                  <a:pt x="138" y="137"/>
                  <a:pt x="138" y="143"/>
                </a:cubicBezTo>
                <a:moveTo>
                  <a:pt x="202" y="99"/>
                </a:moveTo>
                <a:cubicBezTo>
                  <a:pt x="202" y="93"/>
                  <a:pt x="197" y="88"/>
                  <a:pt x="190" y="88"/>
                </a:cubicBezTo>
                <a:cubicBezTo>
                  <a:pt x="185" y="88"/>
                  <a:pt x="185" y="88"/>
                  <a:pt x="185" y="88"/>
                </a:cubicBezTo>
                <a:cubicBezTo>
                  <a:pt x="190" y="87"/>
                  <a:pt x="194" y="82"/>
                  <a:pt x="194" y="77"/>
                </a:cubicBezTo>
                <a:cubicBezTo>
                  <a:pt x="194" y="71"/>
                  <a:pt x="189" y="66"/>
                  <a:pt x="182" y="66"/>
                </a:cubicBezTo>
                <a:cubicBezTo>
                  <a:pt x="159" y="66"/>
                  <a:pt x="159" y="66"/>
                  <a:pt x="159" y="66"/>
                </a:cubicBezTo>
                <a:cubicBezTo>
                  <a:pt x="152" y="66"/>
                  <a:pt x="148" y="71"/>
                  <a:pt x="148" y="77"/>
                </a:cubicBezTo>
                <a:cubicBezTo>
                  <a:pt x="148" y="83"/>
                  <a:pt x="153" y="88"/>
                  <a:pt x="160" y="88"/>
                </a:cubicBezTo>
                <a:cubicBezTo>
                  <a:pt x="161" y="88"/>
                  <a:pt x="161" y="88"/>
                  <a:pt x="161" y="88"/>
                </a:cubicBezTo>
                <a:cubicBezTo>
                  <a:pt x="156" y="89"/>
                  <a:pt x="152" y="94"/>
                  <a:pt x="152" y="99"/>
                </a:cubicBezTo>
                <a:cubicBezTo>
                  <a:pt x="152" y="104"/>
                  <a:pt x="156" y="109"/>
                  <a:pt x="161" y="110"/>
                </a:cubicBezTo>
                <a:cubicBezTo>
                  <a:pt x="160" y="110"/>
                  <a:pt x="160" y="110"/>
                  <a:pt x="160" y="110"/>
                </a:cubicBezTo>
                <a:cubicBezTo>
                  <a:pt x="153" y="110"/>
                  <a:pt x="148" y="115"/>
                  <a:pt x="148" y="121"/>
                </a:cubicBezTo>
                <a:cubicBezTo>
                  <a:pt x="148" y="126"/>
                  <a:pt x="152" y="130"/>
                  <a:pt x="157" y="132"/>
                </a:cubicBezTo>
                <a:cubicBezTo>
                  <a:pt x="156" y="132"/>
                  <a:pt x="156" y="132"/>
                  <a:pt x="156" y="132"/>
                </a:cubicBezTo>
                <a:cubicBezTo>
                  <a:pt x="149" y="132"/>
                  <a:pt x="144" y="137"/>
                  <a:pt x="144" y="143"/>
                </a:cubicBezTo>
                <a:cubicBezTo>
                  <a:pt x="144" y="149"/>
                  <a:pt x="149" y="154"/>
                  <a:pt x="156" y="154"/>
                </a:cubicBezTo>
                <a:cubicBezTo>
                  <a:pt x="167" y="154"/>
                  <a:pt x="167" y="154"/>
                  <a:pt x="167" y="154"/>
                </a:cubicBezTo>
                <a:cubicBezTo>
                  <a:pt x="179" y="154"/>
                  <a:pt x="179" y="154"/>
                  <a:pt x="179" y="154"/>
                </a:cubicBezTo>
                <a:cubicBezTo>
                  <a:pt x="185" y="154"/>
                  <a:pt x="191" y="149"/>
                  <a:pt x="191" y="143"/>
                </a:cubicBezTo>
                <a:cubicBezTo>
                  <a:pt x="191" y="137"/>
                  <a:pt x="187" y="133"/>
                  <a:pt x="181" y="132"/>
                </a:cubicBezTo>
                <a:cubicBezTo>
                  <a:pt x="186" y="132"/>
                  <a:pt x="186" y="132"/>
                  <a:pt x="186" y="132"/>
                </a:cubicBezTo>
                <a:cubicBezTo>
                  <a:pt x="193" y="132"/>
                  <a:pt x="198" y="127"/>
                  <a:pt x="198" y="121"/>
                </a:cubicBezTo>
                <a:cubicBezTo>
                  <a:pt x="198" y="115"/>
                  <a:pt x="194" y="111"/>
                  <a:pt x="189" y="110"/>
                </a:cubicBezTo>
                <a:cubicBezTo>
                  <a:pt x="190" y="110"/>
                  <a:pt x="190" y="110"/>
                  <a:pt x="190" y="110"/>
                </a:cubicBezTo>
                <a:cubicBezTo>
                  <a:pt x="197" y="110"/>
                  <a:pt x="202" y="105"/>
                  <a:pt x="202" y="99"/>
                </a:cubicBezTo>
                <a:moveTo>
                  <a:pt x="0" y="67"/>
                </a:moveTo>
                <a:cubicBezTo>
                  <a:pt x="53" y="67"/>
                  <a:pt x="53" y="67"/>
                  <a:pt x="53" y="67"/>
                </a:cubicBezTo>
                <a:cubicBezTo>
                  <a:pt x="53" y="169"/>
                  <a:pt x="53" y="169"/>
                  <a:pt x="53" y="169"/>
                </a:cubicBezTo>
                <a:cubicBezTo>
                  <a:pt x="0" y="169"/>
                  <a:pt x="0" y="169"/>
                  <a:pt x="0" y="169"/>
                </a:cubicBezTo>
                <a:lnTo>
                  <a:pt x="0" y="67"/>
                </a:lnTo>
                <a:close/>
                <a:moveTo>
                  <a:pt x="32" y="153"/>
                </a:moveTo>
                <a:cubicBezTo>
                  <a:pt x="32" y="156"/>
                  <a:pt x="35" y="159"/>
                  <a:pt x="38" y="159"/>
                </a:cubicBezTo>
                <a:cubicBezTo>
                  <a:pt x="42" y="159"/>
                  <a:pt x="45" y="156"/>
                  <a:pt x="45" y="153"/>
                </a:cubicBezTo>
                <a:cubicBezTo>
                  <a:pt x="45" y="149"/>
                  <a:pt x="42" y="146"/>
                  <a:pt x="38" y="146"/>
                </a:cubicBezTo>
                <a:cubicBezTo>
                  <a:pt x="35" y="146"/>
                  <a:pt x="32" y="149"/>
                  <a:pt x="32" y="153"/>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6" name="Freeform 55"/>
          <p:cNvSpPr>
            <a:spLocks noEditPoints="1"/>
          </p:cNvSpPr>
          <p:nvPr/>
        </p:nvSpPr>
        <p:spPr bwMode="auto">
          <a:xfrm>
            <a:off x="4557376" y="4654145"/>
            <a:ext cx="401311" cy="368605"/>
          </a:xfrm>
          <a:custGeom>
            <a:avLst/>
            <a:gdLst>
              <a:gd name="T0" fmla="*/ 153 w 192"/>
              <a:gd name="T1" fmla="*/ 6 h 176"/>
              <a:gd name="T2" fmla="*/ 151 w 192"/>
              <a:gd name="T3" fmla="*/ 3 h 176"/>
              <a:gd name="T4" fmla="*/ 147 w 192"/>
              <a:gd name="T5" fmla="*/ 0 h 176"/>
              <a:gd name="T6" fmla="*/ 44 w 192"/>
              <a:gd name="T7" fmla="*/ 0 h 176"/>
              <a:gd name="T8" fmla="*/ 41 w 192"/>
              <a:gd name="T9" fmla="*/ 6 h 176"/>
              <a:gd name="T10" fmla="*/ 39 w 192"/>
              <a:gd name="T11" fmla="*/ 12 h 176"/>
              <a:gd name="T12" fmla="*/ 0 w 192"/>
              <a:gd name="T13" fmla="*/ 53 h 176"/>
              <a:gd name="T14" fmla="*/ 66 w 192"/>
              <a:gd name="T15" fmla="*/ 100 h 176"/>
              <a:gd name="T16" fmla="*/ 89 w 192"/>
              <a:gd name="T17" fmla="*/ 118 h 176"/>
              <a:gd name="T18" fmla="*/ 86 w 192"/>
              <a:gd name="T19" fmla="*/ 129 h 176"/>
              <a:gd name="T20" fmla="*/ 89 w 192"/>
              <a:gd name="T21" fmla="*/ 132 h 176"/>
              <a:gd name="T22" fmla="*/ 70 w 192"/>
              <a:gd name="T23" fmla="*/ 166 h 176"/>
              <a:gd name="T24" fmla="*/ 58 w 192"/>
              <a:gd name="T25" fmla="*/ 167 h 176"/>
              <a:gd name="T26" fmla="*/ 55 w 192"/>
              <a:gd name="T27" fmla="*/ 168 h 176"/>
              <a:gd name="T28" fmla="*/ 53 w 192"/>
              <a:gd name="T29" fmla="*/ 175 h 176"/>
              <a:gd name="T30" fmla="*/ 137 w 192"/>
              <a:gd name="T31" fmla="*/ 176 h 176"/>
              <a:gd name="T32" fmla="*/ 138 w 192"/>
              <a:gd name="T33" fmla="*/ 170 h 176"/>
              <a:gd name="T34" fmla="*/ 134 w 192"/>
              <a:gd name="T35" fmla="*/ 168 h 176"/>
              <a:gd name="T36" fmla="*/ 132 w 192"/>
              <a:gd name="T37" fmla="*/ 166 h 176"/>
              <a:gd name="T38" fmla="*/ 103 w 192"/>
              <a:gd name="T39" fmla="*/ 145 h 176"/>
              <a:gd name="T40" fmla="*/ 103 w 192"/>
              <a:gd name="T41" fmla="*/ 132 h 176"/>
              <a:gd name="T42" fmla="*/ 106 w 192"/>
              <a:gd name="T43" fmla="*/ 121 h 176"/>
              <a:gd name="T44" fmla="*/ 103 w 192"/>
              <a:gd name="T45" fmla="*/ 118 h 176"/>
              <a:gd name="T46" fmla="*/ 147 w 192"/>
              <a:gd name="T47" fmla="*/ 96 h 176"/>
              <a:gd name="T48" fmla="*/ 192 w 192"/>
              <a:gd name="T49" fmla="*/ 12 h 176"/>
              <a:gd name="T50" fmla="*/ 48 w 192"/>
              <a:gd name="T51" fmla="*/ 85 h 176"/>
              <a:gd name="T52" fmla="*/ 11 w 192"/>
              <a:gd name="T53" fmla="*/ 53 h 176"/>
              <a:gd name="T54" fmla="*/ 41 w 192"/>
              <a:gd name="T55" fmla="*/ 23 h 176"/>
              <a:gd name="T56" fmla="*/ 52 w 192"/>
              <a:gd name="T57" fmla="*/ 87 h 176"/>
              <a:gd name="T58" fmla="*/ 181 w 192"/>
              <a:gd name="T59" fmla="*/ 53 h 176"/>
              <a:gd name="T60" fmla="*/ 144 w 192"/>
              <a:gd name="T61" fmla="*/ 85 h 176"/>
              <a:gd name="T62" fmla="*/ 151 w 192"/>
              <a:gd name="T63" fmla="*/ 58 h 176"/>
              <a:gd name="T64" fmla="*/ 181 w 192"/>
              <a:gd name="T65" fmla="*/ 2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92" h="176">
                <a:moveTo>
                  <a:pt x="153" y="12"/>
                </a:moveTo>
                <a:cubicBezTo>
                  <a:pt x="153" y="6"/>
                  <a:pt x="153" y="6"/>
                  <a:pt x="153" y="6"/>
                </a:cubicBezTo>
                <a:cubicBezTo>
                  <a:pt x="151" y="6"/>
                  <a:pt x="151" y="6"/>
                  <a:pt x="151" y="6"/>
                </a:cubicBezTo>
                <a:cubicBezTo>
                  <a:pt x="151" y="3"/>
                  <a:pt x="151" y="3"/>
                  <a:pt x="151" y="3"/>
                </a:cubicBezTo>
                <a:cubicBezTo>
                  <a:pt x="151" y="1"/>
                  <a:pt x="150" y="0"/>
                  <a:pt x="148" y="0"/>
                </a:cubicBezTo>
                <a:cubicBezTo>
                  <a:pt x="147" y="0"/>
                  <a:pt x="147" y="0"/>
                  <a:pt x="147" y="0"/>
                </a:cubicBezTo>
                <a:cubicBezTo>
                  <a:pt x="45" y="0"/>
                  <a:pt x="45" y="0"/>
                  <a:pt x="45" y="0"/>
                </a:cubicBezTo>
                <a:cubicBezTo>
                  <a:pt x="44" y="0"/>
                  <a:pt x="44" y="0"/>
                  <a:pt x="44" y="0"/>
                </a:cubicBezTo>
                <a:cubicBezTo>
                  <a:pt x="42" y="0"/>
                  <a:pt x="41" y="1"/>
                  <a:pt x="41" y="3"/>
                </a:cubicBezTo>
                <a:cubicBezTo>
                  <a:pt x="41" y="6"/>
                  <a:pt x="41" y="6"/>
                  <a:pt x="41" y="6"/>
                </a:cubicBezTo>
                <a:cubicBezTo>
                  <a:pt x="39" y="6"/>
                  <a:pt x="39" y="6"/>
                  <a:pt x="39" y="6"/>
                </a:cubicBezTo>
                <a:cubicBezTo>
                  <a:pt x="39" y="12"/>
                  <a:pt x="39" y="12"/>
                  <a:pt x="39" y="12"/>
                </a:cubicBezTo>
                <a:cubicBezTo>
                  <a:pt x="0" y="12"/>
                  <a:pt x="0" y="12"/>
                  <a:pt x="0" y="12"/>
                </a:cubicBezTo>
                <a:cubicBezTo>
                  <a:pt x="0" y="12"/>
                  <a:pt x="0" y="43"/>
                  <a:pt x="0" y="53"/>
                </a:cubicBezTo>
                <a:cubicBezTo>
                  <a:pt x="0" y="73"/>
                  <a:pt x="26" y="91"/>
                  <a:pt x="45" y="96"/>
                </a:cubicBezTo>
                <a:cubicBezTo>
                  <a:pt x="53" y="98"/>
                  <a:pt x="60" y="99"/>
                  <a:pt x="66" y="100"/>
                </a:cubicBezTo>
                <a:cubicBezTo>
                  <a:pt x="77" y="108"/>
                  <a:pt x="87" y="114"/>
                  <a:pt x="89" y="118"/>
                </a:cubicBezTo>
                <a:cubicBezTo>
                  <a:pt x="89" y="118"/>
                  <a:pt x="89" y="118"/>
                  <a:pt x="89" y="118"/>
                </a:cubicBezTo>
                <a:cubicBezTo>
                  <a:pt x="87" y="118"/>
                  <a:pt x="86" y="120"/>
                  <a:pt x="86" y="121"/>
                </a:cubicBezTo>
                <a:cubicBezTo>
                  <a:pt x="86" y="129"/>
                  <a:pt x="86" y="129"/>
                  <a:pt x="86" y="129"/>
                </a:cubicBezTo>
                <a:cubicBezTo>
                  <a:pt x="86" y="130"/>
                  <a:pt x="87" y="132"/>
                  <a:pt x="89" y="132"/>
                </a:cubicBezTo>
                <a:cubicBezTo>
                  <a:pt x="89" y="132"/>
                  <a:pt x="89" y="132"/>
                  <a:pt x="89" y="132"/>
                </a:cubicBezTo>
                <a:cubicBezTo>
                  <a:pt x="89" y="137"/>
                  <a:pt x="89" y="142"/>
                  <a:pt x="89" y="145"/>
                </a:cubicBezTo>
                <a:cubicBezTo>
                  <a:pt x="89" y="157"/>
                  <a:pt x="79" y="166"/>
                  <a:pt x="70" y="166"/>
                </a:cubicBezTo>
                <a:cubicBezTo>
                  <a:pt x="67" y="166"/>
                  <a:pt x="62" y="166"/>
                  <a:pt x="60" y="166"/>
                </a:cubicBezTo>
                <a:cubicBezTo>
                  <a:pt x="58" y="166"/>
                  <a:pt x="58" y="166"/>
                  <a:pt x="58" y="167"/>
                </a:cubicBezTo>
                <a:cubicBezTo>
                  <a:pt x="58" y="168"/>
                  <a:pt x="58" y="168"/>
                  <a:pt x="58" y="168"/>
                </a:cubicBezTo>
                <a:cubicBezTo>
                  <a:pt x="55" y="168"/>
                  <a:pt x="55" y="168"/>
                  <a:pt x="55" y="168"/>
                </a:cubicBezTo>
                <a:cubicBezTo>
                  <a:pt x="54" y="168"/>
                  <a:pt x="53" y="169"/>
                  <a:pt x="53" y="170"/>
                </a:cubicBezTo>
                <a:cubicBezTo>
                  <a:pt x="53" y="171"/>
                  <a:pt x="53" y="175"/>
                  <a:pt x="53" y="175"/>
                </a:cubicBezTo>
                <a:cubicBezTo>
                  <a:pt x="53" y="175"/>
                  <a:pt x="54" y="176"/>
                  <a:pt x="55" y="176"/>
                </a:cubicBezTo>
                <a:cubicBezTo>
                  <a:pt x="137" y="176"/>
                  <a:pt x="137" y="176"/>
                  <a:pt x="137" y="176"/>
                </a:cubicBezTo>
                <a:cubicBezTo>
                  <a:pt x="138" y="176"/>
                  <a:pt x="138" y="175"/>
                  <a:pt x="138" y="175"/>
                </a:cubicBezTo>
                <a:cubicBezTo>
                  <a:pt x="138" y="174"/>
                  <a:pt x="138" y="170"/>
                  <a:pt x="138" y="170"/>
                </a:cubicBezTo>
                <a:cubicBezTo>
                  <a:pt x="138" y="169"/>
                  <a:pt x="138" y="168"/>
                  <a:pt x="137" y="168"/>
                </a:cubicBezTo>
                <a:cubicBezTo>
                  <a:pt x="134" y="168"/>
                  <a:pt x="134" y="168"/>
                  <a:pt x="134" y="168"/>
                </a:cubicBezTo>
                <a:cubicBezTo>
                  <a:pt x="134" y="168"/>
                  <a:pt x="134" y="168"/>
                  <a:pt x="134" y="167"/>
                </a:cubicBezTo>
                <a:cubicBezTo>
                  <a:pt x="134" y="166"/>
                  <a:pt x="134" y="166"/>
                  <a:pt x="132" y="166"/>
                </a:cubicBezTo>
                <a:cubicBezTo>
                  <a:pt x="130" y="166"/>
                  <a:pt x="125" y="166"/>
                  <a:pt x="122" y="166"/>
                </a:cubicBezTo>
                <a:cubicBezTo>
                  <a:pt x="113" y="166"/>
                  <a:pt x="103" y="157"/>
                  <a:pt x="103" y="145"/>
                </a:cubicBezTo>
                <a:cubicBezTo>
                  <a:pt x="103" y="142"/>
                  <a:pt x="103" y="137"/>
                  <a:pt x="103" y="132"/>
                </a:cubicBezTo>
                <a:cubicBezTo>
                  <a:pt x="103" y="132"/>
                  <a:pt x="103" y="132"/>
                  <a:pt x="103" y="132"/>
                </a:cubicBezTo>
                <a:cubicBezTo>
                  <a:pt x="105" y="132"/>
                  <a:pt x="106" y="130"/>
                  <a:pt x="106" y="129"/>
                </a:cubicBezTo>
                <a:cubicBezTo>
                  <a:pt x="106" y="121"/>
                  <a:pt x="106" y="121"/>
                  <a:pt x="106" y="121"/>
                </a:cubicBezTo>
                <a:cubicBezTo>
                  <a:pt x="106" y="120"/>
                  <a:pt x="105" y="118"/>
                  <a:pt x="103" y="118"/>
                </a:cubicBezTo>
                <a:cubicBezTo>
                  <a:pt x="103" y="118"/>
                  <a:pt x="103" y="118"/>
                  <a:pt x="103" y="118"/>
                </a:cubicBezTo>
                <a:cubicBezTo>
                  <a:pt x="105" y="114"/>
                  <a:pt x="115" y="108"/>
                  <a:pt x="126" y="100"/>
                </a:cubicBezTo>
                <a:cubicBezTo>
                  <a:pt x="132" y="99"/>
                  <a:pt x="139" y="98"/>
                  <a:pt x="147" y="96"/>
                </a:cubicBezTo>
                <a:cubicBezTo>
                  <a:pt x="166" y="91"/>
                  <a:pt x="192" y="73"/>
                  <a:pt x="192" y="53"/>
                </a:cubicBezTo>
                <a:cubicBezTo>
                  <a:pt x="192" y="43"/>
                  <a:pt x="192" y="12"/>
                  <a:pt x="192" y="12"/>
                </a:cubicBezTo>
                <a:lnTo>
                  <a:pt x="153" y="12"/>
                </a:lnTo>
                <a:close/>
                <a:moveTo>
                  <a:pt x="48" y="85"/>
                </a:moveTo>
                <a:cubicBezTo>
                  <a:pt x="40" y="83"/>
                  <a:pt x="30" y="78"/>
                  <a:pt x="22" y="72"/>
                </a:cubicBezTo>
                <a:cubicBezTo>
                  <a:pt x="15" y="66"/>
                  <a:pt x="11" y="59"/>
                  <a:pt x="11" y="53"/>
                </a:cubicBezTo>
                <a:cubicBezTo>
                  <a:pt x="11" y="23"/>
                  <a:pt x="11" y="23"/>
                  <a:pt x="11" y="23"/>
                </a:cubicBezTo>
                <a:cubicBezTo>
                  <a:pt x="41" y="23"/>
                  <a:pt x="41" y="23"/>
                  <a:pt x="41" y="23"/>
                </a:cubicBezTo>
                <a:cubicBezTo>
                  <a:pt x="41" y="32"/>
                  <a:pt x="41" y="47"/>
                  <a:pt x="41" y="58"/>
                </a:cubicBezTo>
                <a:cubicBezTo>
                  <a:pt x="41" y="69"/>
                  <a:pt x="46" y="79"/>
                  <a:pt x="52" y="87"/>
                </a:cubicBezTo>
                <a:cubicBezTo>
                  <a:pt x="51" y="86"/>
                  <a:pt x="50" y="86"/>
                  <a:pt x="48" y="85"/>
                </a:cubicBezTo>
                <a:close/>
                <a:moveTo>
                  <a:pt x="181" y="53"/>
                </a:moveTo>
                <a:cubicBezTo>
                  <a:pt x="181" y="59"/>
                  <a:pt x="177" y="66"/>
                  <a:pt x="169" y="72"/>
                </a:cubicBezTo>
                <a:cubicBezTo>
                  <a:pt x="162" y="78"/>
                  <a:pt x="152" y="83"/>
                  <a:pt x="144" y="85"/>
                </a:cubicBezTo>
                <a:cubicBezTo>
                  <a:pt x="142" y="86"/>
                  <a:pt x="141" y="86"/>
                  <a:pt x="139" y="87"/>
                </a:cubicBezTo>
                <a:cubicBezTo>
                  <a:pt x="146" y="79"/>
                  <a:pt x="151" y="69"/>
                  <a:pt x="151" y="58"/>
                </a:cubicBezTo>
                <a:cubicBezTo>
                  <a:pt x="151" y="47"/>
                  <a:pt x="151" y="32"/>
                  <a:pt x="151" y="23"/>
                </a:cubicBezTo>
                <a:cubicBezTo>
                  <a:pt x="181" y="23"/>
                  <a:pt x="181" y="23"/>
                  <a:pt x="181" y="23"/>
                </a:cubicBezTo>
                <a:lnTo>
                  <a:pt x="181" y="5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
        <p:nvSpPr>
          <p:cNvPr id="37" name="Freeform 59"/>
          <p:cNvSpPr>
            <a:spLocks noEditPoints="1"/>
          </p:cNvSpPr>
          <p:nvPr/>
        </p:nvSpPr>
        <p:spPr bwMode="auto">
          <a:xfrm>
            <a:off x="413883" y="4643979"/>
            <a:ext cx="416338" cy="388936"/>
          </a:xfrm>
          <a:custGeom>
            <a:avLst/>
            <a:gdLst>
              <a:gd name="T0" fmla="*/ 22 w 199"/>
              <a:gd name="T1" fmla="*/ 84 h 186"/>
              <a:gd name="T2" fmla="*/ 10 w 199"/>
              <a:gd name="T3" fmla="*/ 69 h 186"/>
              <a:gd name="T4" fmla="*/ 60 w 199"/>
              <a:gd name="T5" fmla="*/ 0 h 186"/>
              <a:gd name="T6" fmla="*/ 71 w 199"/>
              <a:gd name="T7" fmla="*/ 37 h 186"/>
              <a:gd name="T8" fmla="*/ 38 w 199"/>
              <a:gd name="T9" fmla="*/ 82 h 186"/>
              <a:gd name="T10" fmla="*/ 49 w 199"/>
              <a:gd name="T11" fmla="*/ 101 h 186"/>
              <a:gd name="T12" fmla="*/ 39 w 199"/>
              <a:gd name="T13" fmla="*/ 111 h 186"/>
              <a:gd name="T14" fmla="*/ 32 w 199"/>
              <a:gd name="T15" fmla="*/ 92 h 186"/>
              <a:gd name="T16" fmla="*/ 128 w 199"/>
              <a:gd name="T17" fmla="*/ 82 h 186"/>
              <a:gd name="T18" fmla="*/ 68 w 199"/>
              <a:gd name="T19" fmla="*/ 97 h 186"/>
              <a:gd name="T20" fmla="*/ 71 w 199"/>
              <a:gd name="T21" fmla="*/ 101 h 186"/>
              <a:gd name="T22" fmla="*/ 81 w 199"/>
              <a:gd name="T23" fmla="*/ 120 h 186"/>
              <a:gd name="T24" fmla="*/ 100 w 199"/>
              <a:gd name="T25" fmla="*/ 130 h 186"/>
              <a:gd name="T26" fmla="*/ 119 w 199"/>
              <a:gd name="T27" fmla="*/ 140 h 186"/>
              <a:gd name="T28" fmla="*/ 103 w 199"/>
              <a:gd name="T29" fmla="*/ 178 h 186"/>
              <a:gd name="T30" fmla="*/ 124 w 199"/>
              <a:gd name="T31" fmla="*/ 170 h 186"/>
              <a:gd name="T32" fmla="*/ 143 w 199"/>
              <a:gd name="T33" fmla="*/ 160 h 186"/>
              <a:gd name="T34" fmla="*/ 159 w 199"/>
              <a:gd name="T35" fmla="*/ 143 h 186"/>
              <a:gd name="T36" fmla="*/ 168 w 199"/>
              <a:gd name="T37" fmla="*/ 122 h 186"/>
              <a:gd name="T38" fmla="*/ 116 w 199"/>
              <a:gd name="T39" fmla="*/ 143 h 186"/>
              <a:gd name="T40" fmla="*/ 94 w 199"/>
              <a:gd name="T41" fmla="*/ 150 h 186"/>
              <a:gd name="T42" fmla="*/ 80 w 199"/>
              <a:gd name="T43" fmla="*/ 135 h 186"/>
              <a:gd name="T44" fmla="*/ 77 w 199"/>
              <a:gd name="T45" fmla="*/ 123 h 186"/>
              <a:gd name="T46" fmla="*/ 65 w 199"/>
              <a:gd name="T47" fmla="*/ 121 h 186"/>
              <a:gd name="T48" fmla="*/ 51 w 199"/>
              <a:gd name="T49" fmla="*/ 106 h 186"/>
              <a:gd name="T50" fmla="*/ 29 w 199"/>
              <a:gd name="T51" fmla="*/ 143 h 186"/>
              <a:gd name="T52" fmla="*/ 41 w 199"/>
              <a:gd name="T53" fmla="*/ 145 h 186"/>
              <a:gd name="T54" fmla="*/ 55 w 199"/>
              <a:gd name="T55" fmla="*/ 160 h 186"/>
              <a:gd name="T56" fmla="*/ 58 w 199"/>
              <a:gd name="T57" fmla="*/ 172 h 186"/>
              <a:gd name="T58" fmla="*/ 79 w 199"/>
              <a:gd name="T59" fmla="*/ 165 h 186"/>
              <a:gd name="T60" fmla="*/ 94 w 199"/>
              <a:gd name="T61" fmla="*/ 180 h 186"/>
              <a:gd name="T62" fmla="*/ 116 w 199"/>
              <a:gd name="T63" fmla="*/ 143 h 186"/>
              <a:gd name="T64" fmla="*/ 119 w 199"/>
              <a:gd name="T65" fmla="*/ 23 h 186"/>
              <a:gd name="T66" fmla="*/ 59 w 199"/>
              <a:gd name="T67" fmla="*/ 54 h 186"/>
              <a:gd name="T68" fmla="*/ 64 w 199"/>
              <a:gd name="T69" fmla="*/ 92 h 186"/>
              <a:gd name="T70" fmla="*/ 103 w 199"/>
              <a:gd name="T71" fmla="*/ 80 h 186"/>
              <a:gd name="T72" fmla="*/ 160 w 199"/>
              <a:gd name="T73" fmla="*/ 110 h 186"/>
              <a:gd name="T74" fmla="*/ 178 w 199"/>
              <a:gd name="T75" fmla="*/ 83 h 186"/>
              <a:gd name="T76" fmla="*/ 142 w 199"/>
              <a:gd name="T77" fmla="*/ 1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186">
                <a:moveTo>
                  <a:pt x="27" y="88"/>
                </a:moveTo>
                <a:cubicBezTo>
                  <a:pt x="25" y="87"/>
                  <a:pt x="23" y="86"/>
                  <a:pt x="22" y="84"/>
                </a:cubicBezTo>
                <a:cubicBezTo>
                  <a:pt x="20" y="82"/>
                  <a:pt x="18" y="80"/>
                  <a:pt x="17" y="78"/>
                </a:cubicBezTo>
                <a:cubicBezTo>
                  <a:pt x="15" y="75"/>
                  <a:pt x="13" y="72"/>
                  <a:pt x="10" y="69"/>
                </a:cubicBezTo>
                <a:cubicBezTo>
                  <a:pt x="0" y="60"/>
                  <a:pt x="0" y="60"/>
                  <a:pt x="0" y="60"/>
                </a:cubicBezTo>
                <a:cubicBezTo>
                  <a:pt x="60" y="0"/>
                  <a:pt x="60" y="0"/>
                  <a:pt x="60" y="0"/>
                </a:cubicBezTo>
                <a:cubicBezTo>
                  <a:pt x="88" y="27"/>
                  <a:pt x="88" y="27"/>
                  <a:pt x="88" y="27"/>
                </a:cubicBezTo>
                <a:cubicBezTo>
                  <a:pt x="84" y="29"/>
                  <a:pt x="77" y="33"/>
                  <a:pt x="71" y="37"/>
                </a:cubicBezTo>
                <a:cubicBezTo>
                  <a:pt x="54" y="48"/>
                  <a:pt x="53" y="50"/>
                  <a:pt x="53" y="53"/>
                </a:cubicBezTo>
                <a:cubicBezTo>
                  <a:pt x="52" y="56"/>
                  <a:pt x="45" y="74"/>
                  <a:pt x="38" y="82"/>
                </a:cubicBezTo>
                <a:cubicBezTo>
                  <a:pt x="36" y="86"/>
                  <a:pt x="35" y="90"/>
                  <a:pt x="37" y="93"/>
                </a:cubicBezTo>
                <a:cubicBezTo>
                  <a:pt x="39" y="97"/>
                  <a:pt x="44" y="100"/>
                  <a:pt x="49" y="101"/>
                </a:cubicBezTo>
                <a:cubicBezTo>
                  <a:pt x="49" y="101"/>
                  <a:pt x="48" y="102"/>
                  <a:pt x="47" y="103"/>
                </a:cubicBezTo>
                <a:cubicBezTo>
                  <a:pt x="39" y="111"/>
                  <a:pt x="39" y="111"/>
                  <a:pt x="39" y="111"/>
                </a:cubicBezTo>
                <a:cubicBezTo>
                  <a:pt x="37" y="108"/>
                  <a:pt x="36" y="104"/>
                  <a:pt x="35" y="100"/>
                </a:cubicBezTo>
                <a:cubicBezTo>
                  <a:pt x="34" y="97"/>
                  <a:pt x="33" y="93"/>
                  <a:pt x="32" y="92"/>
                </a:cubicBezTo>
                <a:cubicBezTo>
                  <a:pt x="31" y="90"/>
                  <a:pt x="29" y="89"/>
                  <a:pt x="27" y="88"/>
                </a:cubicBezTo>
                <a:moveTo>
                  <a:pt x="128" y="82"/>
                </a:moveTo>
                <a:cubicBezTo>
                  <a:pt x="106" y="90"/>
                  <a:pt x="88" y="86"/>
                  <a:pt x="83" y="83"/>
                </a:cubicBezTo>
                <a:cubicBezTo>
                  <a:pt x="80" y="87"/>
                  <a:pt x="75" y="92"/>
                  <a:pt x="68" y="97"/>
                </a:cubicBezTo>
                <a:cubicBezTo>
                  <a:pt x="67" y="97"/>
                  <a:pt x="67" y="98"/>
                  <a:pt x="66" y="98"/>
                </a:cubicBezTo>
                <a:cubicBezTo>
                  <a:pt x="68" y="99"/>
                  <a:pt x="69" y="100"/>
                  <a:pt x="71" y="101"/>
                </a:cubicBezTo>
                <a:cubicBezTo>
                  <a:pt x="75" y="105"/>
                  <a:pt x="75" y="111"/>
                  <a:pt x="74" y="116"/>
                </a:cubicBezTo>
                <a:cubicBezTo>
                  <a:pt x="76" y="117"/>
                  <a:pt x="79" y="118"/>
                  <a:pt x="81" y="120"/>
                </a:cubicBezTo>
                <a:cubicBezTo>
                  <a:pt x="82" y="122"/>
                  <a:pt x="84" y="124"/>
                  <a:pt x="84" y="127"/>
                </a:cubicBezTo>
                <a:cubicBezTo>
                  <a:pt x="90" y="125"/>
                  <a:pt x="96" y="126"/>
                  <a:pt x="100" y="130"/>
                </a:cubicBezTo>
                <a:cubicBezTo>
                  <a:pt x="102" y="132"/>
                  <a:pt x="103" y="134"/>
                  <a:pt x="103" y="137"/>
                </a:cubicBezTo>
                <a:cubicBezTo>
                  <a:pt x="109" y="135"/>
                  <a:pt x="115" y="136"/>
                  <a:pt x="119" y="140"/>
                </a:cubicBezTo>
                <a:cubicBezTo>
                  <a:pt x="125" y="146"/>
                  <a:pt x="124" y="156"/>
                  <a:pt x="117" y="163"/>
                </a:cubicBezTo>
                <a:cubicBezTo>
                  <a:pt x="103" y="178"/>
                  <a:pt x="103" y="178"/>
                  <a:pt x="103" y="178"/>
                </a:cubicBezTo>
                <a:cubicBezTo>
                  <a:pt x="108" y="183"/>
                  <a:pt x="116" y="184"/>
                  <a:pt x="121" y="179"/>
                </a:cubicBezTo>
                <a:cubicBezTo>
                  <a:pt x="123" y="177"/>
                  <a:pt x="124" y="173"/>
                  <a:pt x="124" y="170"/>
                </a:cubicBezTo>
                <a:cubicBezTo>
                  <a:pt x="129" y="173"/>
                  <a:pt x="136" y="173"/>
                  <a:pt x="140" y="169"/>
                </a:cubicBezTo>
                <a:cubicBezTo>
                  <a:pt x="143" y="167"/>
                  <a:pt x="143" y="163"/>
                  <a:pt x="143" y="160"/>
                </a:cubicBezTo>
                <a:cubicBezTo>
                  <a:pt x="148" y="163"/>
                  <a:pt x="155" y="163"/>
                  <a:pt x="159" y="159"/>
                </a:cubicBezTo>
                <a:cubicBezTo>
                  <a:pt x="163" y="155"/>
                  <a:pt x="163" y="149"/>
                  <a:pt x="159" y="143"/>
                </a:cubicBezTo>
                <a:cubicBezTo>
                  <a:pt x="163" y="144"/>
                  <a:pt x="167" y="143"/>
                  <a:pt x="169" y="140"/>
                </a:cubicBezTo>
                <a:cubicBezTo>
                  <a:pt x="174" y="136"/>
                  <a:pt x="174" y="128"/>
                  <a:pt x="168" y="122"/>
                </a:cubicBezTo>
                <a:lnTo>
                  <a:pt x="128" y="82"/>
                </a:lnTo>
                <a:close/>
                <a:moveTo>
                  <a:pt x="116" y="143"/>
                </a:moveTo>
                <a:cubicBezTo>
                  <a:pt x="112" y="139"/>
                  <a:pt x="104" y="140"/>
                  <a:pt x="99" y="145"/>
                </a:cubicBezTo>
                <a:cubicBezTo>
                  <a:pt x="94" y="150"/>
                  <a:pt x="94" y="150"/>
                  <a:pt x="94" y="150"/>
                </a:cubicBezTo>
                <a:cubicBezTo>
                  <a:pt x="99" y="145"/>
                  <a:pt x="100" y="137"/>
                  <a:pt x="96" y="133"/>
                </a:cubicBezTo>
                <a:cubicBezTo>
                  <a:pt x="92" y="129"/>
                  <a:pt x="85" y="130"/>
                  <a:pt x="80" y="135"/>
                </a:cubicBezTo>
                <a:cubicBezTo>
                  <a:pt x="75" y="140"/>
                  <a:pt x="75" y="140"/>
                  <a:pt x="75" y="140"/>
                </a:cubicBezTo>
                <a:cubicBezTo>
                  <a:pt x="80" y="135"/>
                  <a:pt x="81" y="127"/>
                  <a:pt x="77" y="123"/>
                </a:cubicBezTo>
                <a:cubicBezTo>
                  <a:pt x="73" y="119"/>
                  <a:pt x="66" y="120"/>
                  <a:pt x="61" y="125"/>
                </a:cubicBezTo>
                <a:cubicBezTo>
                  <a:pt x="65" y="121"/>
                  <a:pt x="65" y="121"/>
                  <a:pt x="65" y="121"/>
                </a:cubicBezTo>
                <a:cubicBezTo>
                  <a:pt x="70" y="116"/>
                  <a:pt x="71" y="108"/>
                  <a:pt x="67" y="104"/>
                </a:cubicBezTo>
                <a:cubicBezTo>
                  <a:pt x="63" y="100"/>
                  <a:pt x="56" y="101"/>
                  <a:pt x="51" y="106"/>
                </a:cubicBezTo>
                <a:cubicBezTo>
                  <a:pt x="31" y="126"/>
                  <a:pt x="31" y="126"/>
                  <a:pt x="31" y="126"/>
                </a:cubicBezTo>
                <a:cubicBezTo>
                  <a:pt x="26" y="131"/>
                  <a:pt x="25" y="139"/>
                  <a:pt x="29" y="143"/>
                </a:cubicBezTo>
                <a:cubicBezTo>
                  <a:pt x="32" y="146"/>
                  <a:pt x="38" y="146"/>
                  <a:pt x="43" y="143"/>
                </a:cubicBezTo>
                <a:cubicBezTo>
                  <a:pt x="41" y="145"/>
                  <a:pt x="41" y="145"/>
                  <a:pt x="41" y="145"/>
                </a:cubicBezTo>
                <a:cubicBezTo>
                  <a:pt x="36" y="150"/>
                  <a:pt x="35" y="158"/>
                  <a:pt x="39" y="162"/>
                </a:cubicBezTo>
                <a:cubicBezTo>
                  <a:pt x="43" y="166"/>
                  <a:pt x="50" y="165"/>
                  <a:pt x="55" y="160"/>
                </a:cubicBezTo>
                <a:cubicBezTo>
                  <a:pt x="60" y="155"/>
                  <a:pt x="60" y="155"/>
                  <a:pt x="60" y="155"/>
                </a:cubicBezTo>
                <a:cubicBezTo>
                  <a:pt x="55" y="160"/>
                  <a:pt x="54" y="168"/>
                  <a:pt x="58" y="172"/>
                </a:cubicBezTo>
                <a:cubicBezTo>
                  <a:pt x="62" y="176"/>
                  <a:pt x="70" y="175"/>
                  <a:pt x="75" y="170"/>
                </a:cubicBezTo>
                <a:cubicBezTo>
                  <a:pt x="79" y="165"/>
                  <a:pt x="79" y="165"/>
                  <a:pt x="79" y="165"/>
                </a:cubicBezTo>
                <a:cubicBezTo>
                  <a:pt x="74" y="170"/>
                  <a:pt x="73" y="178"/>
                  <a:pt x="77" y="182"/>
                </a:cubicBezTo>
                <a:cubicBezTo>
                  <a:pt x="81" y="186"/>
                  <a:pt x="89" y="185"/>
                  <a:pt x="94" y="180"/>
                </a:cubicBezTo>
                <a:cubicBezTo>
                  <a:pt x="114" y="160"/>
                  <a:pt x="114" y="160"/>
                  <a:pt x="114" y="160"/>
                </a:cubicBezTo>
                <a:cubicBezTo>
                  <a:pt x="119" y="155"/>
                  <a:pt x="120" y="147"/>
                  <a:pt x="116" y="143"/>
                </a:cubicBezTo>
                <a:moveTo>
                  <a:pt x="142" y="1"/>
                </a:moveTo>
                <a:cubicBezTo>
                  <a:pt x="119" y="23"/>
                  <a:pt x="119" y="23"/>
                  <a:pt x="119" y="23"/>
                </a:cubicBezTo>
                <a:cubicBezTo>
                  <a:pt x="113" y="29"/>
                  <a:pt x="94" y="32"/>
                  <a:pt x="92" y="33"/>
                </a:cubicBezTo>
                <a:cubicBezTo>
                  <a:pt x="89" y="33"/>
                  <a:pt x="59" y="52"/>
                  <a:pt x="59" y="54"/>
                </a:cubicBezTo>
                <a:cubicBezTo>
                  <a:pt x="59" y="56"/>
                  <a:pt x="51" y="76"/>
                  <a:pt x="44" y="86"/>
                </a:cubicBezTo>
                <a:cubicBezTo>
                  <a:pt x="39" y="93"/>
                  <a:pt x="54" y="98"/>
                  <a:pt x="64" y="92"/>
                </a:cubicBezTo>
                <a:cubicBezTo>
                  <a:pt x="76" y="83"/>
                  <a:pt x="82" y="74"/>
                  <a:pt x="82" y="74"/>
                </a:cubicBezTo>
                <a:cubicBezTo>
                  <a:pt x="82" y="74"/>
                  <a:pt x="88" y="79"/>
                  <a:pt x="103" y="80"/>
                </a:cubicBezTo>
                <a:cubicBezTo>
                  <a:pt x="120" y="81"/>
                  <a:pt x="130" y="77"/>
                  <a:pt x="130" y="77"/>
                </a:cubicBezTo>
                <a:cubicBezTo>
                  <a:pt x="160" y="110"/>
                  <a:pt x="160" y="110"/>
                  <a:pt x="160" y="110"/>
                </a:cubicBezTo>
                <a:cubicBezTo>
                  <a:pt x="163" y="103"/>
                  <a:pt x="165" y="94"/>
                  <a:pt x="167" y="91"/>
                </a:cubicBezTo>
                <a:cubicBezTo>
                  <a:pt x="170" y="87"/>
                  <a:pt x="174" y="87"/>
                  <a:pt x="178" y="83"/>
                </a:cubicBezTo>
                <a:cubicBezTo>
                  <a:pt x="181" y="79"/>
                  <a:pt x="194" y="63"/>
                  <a:pt x="199" y="58"/>
                </a:cubicBezTo>
                <a:lnTo>
                  <a:pt x="142" y="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solidFill>
                <a:schemeClr val="bg1"/>
              </a:solidFill>
            </a:endParaRPr>
          </a:p>
        </p:txBody>
      </p:sp>
    </p:spTree>
    <p:extLst>
      <p:ext uri="{BB962C8B-B14F-4D97-AF65-F5344CB8AC3E}">
        <p14:creationId xmlns:p14="http://schemas.microsoft.com/office/powerpoint/2010/main" val="41135014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500"/>
                                        <p:tgtEl>
                                          <p:spTgt spid="28"/>
                                        </p:tgtEl>
                                      </p:cBhvr>
                                    </p:animEffect>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35"/>
                                        </p:tgtEl>
                                        <p:attrNameLst>
                                          <p:attrName>style.visibility</p:attrName>
                                        </p:attrNameLst>
                                      </p:cBhvr>
                                      <p:to>
                                        <p:strVal val="visible"/>
                                      </p:to>
                                    </p:set>
                                    <p:anim calcmode="lin" valueType="num">
                                      <p:cBhvr additive="base">
                                        <p:cTn id="21" dur="500" fill="hold"/>
                                        <p:tgtEl>
                                          <p:spTgt spid="35"/>
                                        </p:tgtEl>
                                        <p:attrNameLst>
                                          <p:attrName>ppt_x</p:attrName>
                                        </p:attrNameLst>
                                      </p:cBhvr>
                                      <p:tavLst>
                                        <p:tav tm="0">
                                          <p:val>
                                            <p:strVal val="1+#ppt_w/2"/>
                                          </p:val>
                                        </p:tav>
                                        <p:tav tm="100000">
                                          <p:val>
                                            <p:strVal val="#ppt_x"/>
                                          </p:val>
                                        </p:tav>
                                      </p:tavLst>
                                    </p:anim>
                                    <p:anim calcmode="lin" valueType="num">
                                      <p:cBhvr additive="base">
                                        <p:cTn id="22" dur="500" fill="hold"/>
                                        <p:tgtEl>
                                          <p:spTgt spid="35"/>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1+#ppt_w/2"/>
                                          </p:val>
                                        </p:tav>
                                        <p:tav tm="100000">
                                          <p:val>
                                            <p:strVal val="#ppt_x"/>
                                          </p:val>
                                        </p:tav>
                                      </p:tavLst>
                                    </p:anim>
                                    <p:anim calcmode="lin" valueType="num">
                                      <p:cBhvr additive="base">
                                        <p:cTn id="26" dur="500" fill="hold"/>
                                        <p:tgtEl>
                                          <p:spTgt spid="36"/>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 calcmode="lin" valueType="num">
                                      <p:cBhvr additive="base">
                                        <p:cTn id="29" dur="500" fill="hold"/>
                                        <p:tgtEl>
                                          <p:spTgt spid="37"/>
                                        </p:tgtEl>
                                        <p:attrNameLst>
                                          <p:attrName>ppt_x</p:attrName>
                                        </p:attrNameLst>
                                      </p:cBhvr>
                                      <p:tavLst>
                                        <p:tav tm="0">
                                          <p:val>
                                            <p:strVal val="1+#ppt_w/2"/>
                                          </p:val>
                                        </p:tav>
                                        <p:tav tm="100000">
                                          <p:val>
                                            <p:strVal val="#ppt_x"/>
                                          </p:val>
                                        </p:tav>
                                      </p:tavLst>
                                    </p:anim>
                                    <p:anim calcmode="lin" valueType="num">
                                      <p:cBhvr additive="base">
                                        <p:cTn id="30" dur="500" fill="hold"/>
                                        <p:tgtEl>
                                          <p:spTgt spid="37"/>
                                        </p:tgtEl>
                                        <p:attrNameLst>
                                          <p:attrName>ppt_y</p:attrName>
                                        </p:attrNameLst>
                                      </p:cBhvr>
                                      <p:tavLst>
                                        <p:tav tm="0">
                                          <p:val>
                                            <p:strVal val="#ppt_y"/>
                                          </p:val>
                                        </p:tav>
                                        <p:tav tm="100000">
                                          <p:val>
                                            <p:strVal val="#ppt_y"/>
                                          </p:val>
                                        </p:tav>
                                      </p:tavLst>
                                    </p:anim>
                                  </p:childTnLst>
                                </p:cTn>
                              </p:par>
                            </p:childTnLst>
                          </p:cTn>
                        </p:par>
                        <p:par>
                          <p:cTn id="31" fill="hold">
                            <p:stCondLst>
                              <p:cond delay="2000"/>
                            </p:stCondLst>
                            <p:childTnLst>
                              <p:par>
                                <p:cTn id="32" presetID="2" presetClass="entr" presetSubtype="2" fill="hold" grpId="0" nodeType="after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1+#ppt_w/2"/>
                                          </p:val>
                                        </p:tav>
                                        <p:tav tm="100000">
                                          <p:val>
                                            <p:strVal val="#ppt_x"/>
                                          </p:val>
                                        </p:tav>
                                      </p:tavLst>
                                    </p:anim>
                                    <p:anim calcmode="lin" valueType="num">
                                      <p:cBhvr additive="base">
                                        <p:cTn id="35" dur="500" fill="hold"/>
                                        <p:tgtEl>
                                          <p:spTgt spid="29"/>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1+#ppt_w/2"/>
                                          </p:val>
                                        </p:tav>
                                        <p:tav tm="100000">
                                          <p:val>
                                            <p:strVal val="#ppt_x"/>
                                          </p:val>
                                        </p:tav>
                                      </p:tavLst>
                                    </p:anim>
                                    <p:anim calcmode="lin" valueType="num">
                                      <p:cBhvr additive="base">
                                        <p:cTn id="39" dur="500" fill="hold"/>
                                        <p:tgtEl>
                                          <p:spTgt spid="31"/>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1+#ppt_w/2"/>
                                          </p:val>
                                        </p:tav>
                                        <p:tav tm="100000">
                                          <p:val>
                                            <p:strVal val="#ppt_x"/>
                                          </p:val>
                                        </p:tav>
                                      </p:tavLst>
                                    </p:anim>
                                    <p:anim calcmode="lin" valueType="num">
                                      <p:cBhvr additive="base">
                                        <p:cTn id="43" dur="500" fill="hold"/>
                                        <p:tgtEl>
                                          <p:spTgt spid="33"/>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2" presetClass="entr" presetSubtype="2" fill="hold" grpId="0" nodeType="afterEffect">
                                  <p:stCondLst>
                                    <p:cond delay="0"/>
                                  </p:stCondLst>
                                  <p:childTnLst>
                                    <p:set>
                                      <p:cBhvr>
                                        <p:cTn id="46" dur="1" fill="hold">
                                          <p:stCondLst>
                                            <p:cond delay="0"/>
                                          </p:stCondLst>
                                        </p:cTn>
                                        <p:tgtEl>
                                          <p:spTgt spid="30"/>
                                        </p:tgtEl>
                                        <p:attrNameLst>
                                          <p:attrName>style.visibility</p:attrName>
                                        </p:attrNameLst>
                                      </p:cBhvr>
                                      <p:to>
                                        <p:strVal val="visible"/>
                                      </p:to>
                                    </p:set>
                                    <p:anim calcmode="lin" valueType="num">
                                      <p:cBhvr additive="base">
                                        <p:cTn id="47" dur="500" fill="hold"/>
                                        <p:tgtEl>
                                          <p:spTgt spid="30"/>
                                        </p:tgtEl>
                                        <p:attrNameLst>
                                          <p:attrName>ppt_x</p:attrName>
                                        </p:attrNameLst>
                                      </p:cBhvr>
                                      <p:tavLst>
                                        <p:tav tm="0">
                                          <p:val>
                                            <p:strVal val="1+#ppt_w/2"/>
                                          </p:val>
                                        </p:tav>
                                        <p:tav tm="100000">
                                          <p:val>
                                            <p:strVal val="#ppt_x"/>
                                          </p:val>
                                        </p:tav>
                                      </p:tavLst>
                                    </p:anim>
                                    <p:anim calcmode="lin" valueType="num">
                                      <p:cBhvr additive="base">
                                        <p:cTn id="48" dur="500" fill="hold"/>
                                        <p:tgtEl>
                                          <p:spTgt spid="30"/>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 calcmode="lin" valueType="num">
                                      <p:cBhvr additive="base">
                                        <p:cTn id="51" dur="500" fill="hold"/>
                                        <p:tgtEl>
                                          <p:spTgt spid="32"/>
                                        </p:tgtEl>
                                        <p:attrNameLst>
                                          <p:attrName>ppt_x</p:attrName>
                                        </p:attrNameLst>
                                      </p:cBhvr>
                                      <p:tavLst>
                                        <p:tav tm="0">
                                          <p:val>
                                            <p:strVal val="1+#ppt_w/2"/>
                                          </p:val>
                                        </p:tav>
                                        <p:tav tm="100000">
                                          <p:val>
                                            <p:strVal val="#ppt_x"/>
                                          </p:val>
                                        </p:tav>
                                      </p:tavLst>
                                    </p:anim>
                                    <p:anim calcmode="lin" valueType="num">
                                      <p:cBhvr additive="base">
                                        <p:cTn id="52" dur="500" fill="hold"/>
                                        <p:tgtEl>
                                          <p:spTgt spid="32"/>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1+#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8" grpId="0" animBg="1"/>
      <p:bldP spid="29" grpId="0"/>
      <p:bldP spid="30" grpId="0"/>
      <p:bldP spid="31" grpId="0"/>
      <p:bldP spid="32" grpId="0"/>
      <p:bldP spid="33" grpId="0"/>
      <p:bldP spid="34" grpId="0"/>
      <p:bldP spid="35" grpId="0" animBg="1"/>
      <p:bldP spid="36"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Slide Number Placeholder 2"/>
          <p:cNvSpPr>
            <a:spLocks noGrp="1"/>
          </p:cNvSpPr>
          <p:nvPr>
            <p:ph type="sldNum" sz="quarter" idx="12"/>
          </p:nvPr>
        </p:nvSpPr>
        <p:spPr/>
        <p:txBody>
          <a:bodyPr/>
          <a:lstStyle/>
          <a:p>
            <a:fld id="{8B8443F1-7581-4396-BD9A-76B271687F61}" type="slidenum">
              <a:rPr lang="en-US" smtClean="0"/>
              <a:pPr/>
              <a:t>4</a:t>
            </a:fld>
            <a:endParaRPr lang="en-US"/>
          </a:p>
        </p:txBody>
      </p:sp>
      <p:sp>
        <p:nvSpPr>
          <p:cNvPr id="7" name="Rectangle 6"/>
          <p:cNvSpPr/>
          <p:nvPr/>
        </p:nvSpPr>
        <p:spPr>
          <a:xfrm>
            <a:off x="0" y="4438650"/>
            <a:ext cx="1422400" cy="241935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92250" y="5962650"/>
            <a:ext cx="1422400" cy="895350"/>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492250" y="-6758"/>
            <a:ext cx="1422400" cy="1445033"/>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984500" y="0"/>
            <a:ext cx="1422400" cy="2414588"/>
          </a:xfrm>
          <a:prstGeom prst="rect">
            <a:avLst/>
          </a:prstGeom>
          <a:solidFill>
            <a:schemeClr val="tx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476750" y="4431892"/>
            <a:ext cx="1422400" cy="2419350"/>
          </a:xfrm>
          <a:prstGeom prst="rect">
            <a:avLst/>
          </a:prstGeom>
          <a:solidFill>
            <a:schemeClr val="accent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296119" y="976610"/>
            <a:ext cx="3958924" cy="461665"/>
          </a:xfrm>
          <a:prstGeom prst="rect">
            <a:avLst/>
          </a:prstGeom>
          <a:noFill/>
        </p:spPr>
        <p:txBody>
          <a:bodyPr wrap="square" rtlCol="0">
            <a:spAutoFit/>
          </a:bodyPr>
          <a:lstStyle/>
          <a:p>
            <a:r>
              <a:rPr lang="en-US" sz="2400" dirty="0">
                <a:latin typeface="+mj-lt"/>
              </a:rPr>
              <a:t>Our Mission</a:t>
            </a:r>
            <a:endParaRPr lang="id-ID" sz="2000" b="1" dirty="0">
              <a:solidFill>
                <a:schemeClr val="accent1"/>
              </a:solidFill>
              <a:latin typeface="+mj-lt"/>
            </a:endParaRPr>
          </a:p>
        </p:txBody>
      </p:sp>
      <p:sp>
        <p:nvSpPr>
          <p:cNvPr id="17" name="Content Placeholder 11"/>
          <p:cNvSpPr txBox="1">
            <a:spLocks/>
          </p:cNvSpPr>
          <p:nvPr/>
        </p:nvSpPr>
        <p:spPr>
          <a:xfrm>
            <a:off x="6296118" y="1374001"/>
            <a:ext cx="5095782" cy="15208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en-US" sz="1400" dirty="0"/>
              <a:t>a mission statement should succinctly summarize what you do or what your aims are. Our company stated mission is "to organize the world's information and make it universally accessible and useful."</a:t>
            </a:r>
          </a:p>
        </p:txBody>
      </p:sp>
      <p:sp>
        <p:nvSpPr>
          <p:cNvPr id="36" name="TextBox 35"/>
          <p:cNvSpPr txBox="1"/>
          <p:nvPr/>
        </p:nvSpPr>
        <p:spPr>
          <a:xfrm>
            <a:off x="129149" y="5018554"/>
            <a:ext cx="886781" cy="830997"/>
          </a:xfrm>
          <a:prstGeom prst="rect">
            <a:avLst/>
          </a:prstGeom>
          <a:noFill/>
        </p:spPr>
        <p:txBody>
          <a:bodyPr wrap="none" rtlCol="0">
            <a:spAutoFit/>
          </a:bodyPr>
          <a:lstStyle/>
          <a:p>
            <a:r>
              <a:rPr lang="en-US" sz="4800" b="1" dirty="0">
                <a:solidFill>
                  <a:schemeClr val="tx2"/>
                </a:solidFill>
                <a:ea typeface="Roboto Slab" pitchFamily="2" charset="0"/>
              </a:rPr>
              <a:t>27</a:t>
            </a:r>
          </a:p>
        </p:txBody>
      </p:sp>
      <p:sp>
        <p:nvSpPr>
          <p:cNvPr id="37" name="TextBox 36"/>
          <p:cNvSpPr txBox="1"/>
          <p:nvPr/>
        </p:nvSpPr>
        <p:spPr>
          <a:xfrm>
            <a:off x="129149" y="5685651"/>
            <a:ext cx="1313953" cy="276999"/>
          </a:xfrm>
          <a:prstGeom prst="rect">
            <a:avLst/>
          </a:prstGeom>
          <a:noFill/>
        </p:spPr>
        <p:txBody>
          <a:bodyPr wrap="square" rtlCol="0">
            <a:spAutoFit/>
          </a:bodyPr>
          <a:lstStyle/>
          <a:p>
            <a:r>
              <a:rPr lang="en-US" sz="1200" b="1" dirty="0">
                <a:solidFill>
                  <a:schemeClr val="tx2"/>
                </a:solidFill>
              </a:rPr>
              <a:t>Sales increase</a:t>
            </a:r>
            <a:endParaRPr lang="id-ID" sz="1200" b="1" dirty="0">
              <a:solidFill>
                <a:schemeClr val="tx2"/>
              </a:solidFill>
            </a:endParaRPr>
          </a:p>
        </p:txBody>
      </p:sp>
      <p:sp>
        <p:nvSpPr>
          <p:cNvPr id="38" name="TextBox 37"/>
          <p:cNvSpPr txBox="1"/>
          <p:nvPr/>
        </p:nvSpPr>
        <p:spPr>
          <a:xfrm>
            <a:off x="3103494" y="1170454"/>
            <a:ext cx="886781" cy="830997"/>
          </a:xfrm>
          <a:prstGeom prst="rect">
            <a:avLst/>
          </a:prstGeom>
          <a:noFill/>
        </p:spPr>
        <p:txBody>
          <a:bodyPr wrap="none" rtlCol="0">
            <a:spAutoFit/>
          </a:bodyPr>
          <a:lstStyle/>
          <a:p>
            <a:r>
              <a:rPr lang="en-US" sz="4800" b="1" dirty="0">
                <a:solidFill>
                  <a:schemeClr val="accent1"/>
                </a:solidFill>
                <a:ea typeface="Roboto Slab" pitchFamily="2" charset="0"/>
              </a:rPr>
              <a:t>13</a:t>
            </a:r>
          </a:p>
        </p:txBody>
      </p:sp>
      <p:sp>
        <p:nvSpPr>
          <p:cNvPr id="39" name="TextBox 38"/>
          <p:cNvSpPr txBox="1"/>
          <p:nvPr/>
        </p:nvSpPr>
        <p:spPr>
          <a:xfrm>
            <a:off x="3103494" y="1837551"/>
            <a:ext cx="1313953" cy="276999"/>
          </a:xfrm>
          <a:prstGeom prst="rect">
            <a:avLst/>
          </a:prstGeom>
          <a:noFill/>
        </p:spPr>
        <p:txBody>
          <a:bodyPr wrap="square" rtlCol="0">
            <a:spAutoFit/>
          </a:bodyPr>
          <a:lstStyle/>
          <a:p>
            <a:r>
              <a:rPr lang="en-US" sz="1200" b="1" dirty="0">
                <a:solidFill>
                  <a:schemeClr val="accent1"/>
                </a:solidFill>
              </a:rPr>
              <a:t>More client</a:t>
            </a:r>
            <a:endParaRPr lang="id-ID" sz="1200" b="1" dirty="0">
              <a:solidFill>
                <a:schemeClr val="accent1"/>
              </a:solidFill>
            </a:endParaRPr>
          </a:p>
        </p:txBody>
      </p:sp>
      <p:sp>
        <p:nvSpPr>
          <p:cNvPr id="40" name="Rectangle 39"/>
          <p:cNvSpPr/>
          <p:nvPr/>
        </p:nvSpPr>
        <p:spPr>
          <a:xfrm>
            <a:off x="905221" y="5144353"/>
            <a:ext cx="415498" cy="400110"/>
          </a:xfrm>
          <a:prstGeom prst="rect">
            <a:avLst/>
          </a:prstGeom>
        </p:spPr>
        <p:txBody>
          <a:bodyPr wrap="none">
            <a:spAutoFit/>
          </a:bodyPr>
          <a:lstStyle/>
          <a:p>
            <a:r>
              <a:rPr lang="en-US" sz="2000" b="1" dirty="0">
                <a:solidFill>
                  <a:schemeClr val="tx2"/>
                </a:solidFill>
                <a:ea typeface="Roboto Slab" pitchFamily="2" charset="0"/>
              </a:rPr>
              <a:t>%</a:t>
            </a:r>
            <a:endParaRPr lang="en-US" sz="2000" dirty="0"/>
          </a:p>
        </p:txBody>
      </p:sp>
      <p:sp>
        <p:nvSpPr>
          <p:cNvPr id="41" name="Rectangle 40"/>
          <p:cNvSpPr/>
          <p:nvPr/>
        </p:nvSpPr>
        <p:spPr>
          <a:xfrm>
            <a:off x="3830410" y="1280949"/>
            <a:ext cx="415498" cy="400110"/>
          </a:xfrm>
          <a:prstGeom prst="rect">
            <a:avLst/>
          </a:prstGeom>
        </p:spPr>
        <p:txBody>
          <a:bodyPr wrap="none">
            <a:spAutoFit/>
          </a:bodyPr>
          <a:lstStyle/>
          <a:p>
            <a:r>
              <a:rPr lang="en-US" sz="2000" b="1" dirty="0">
                <a:solidFill>
                  <a:schemeClr val="accent1"/>
                </a:solidFill>
                <a:ea typeface="Roboto Slab" pitchFamily="2" charset="0"/>
              </a:rPr>
              <a:t>%</a:t>
            </a:r>
            <a:endParaRPr lang="en-US" sz="2000" dirty="0">
              <a:solidFill>
                <a:schemeClr val="accent1"/>
              </a:solidFill>
            </a:endParaRPr>
          </a:p>
        </p:txBody>
      </p:sp>
      <p:sp>
        <p:nvSpPr>
          <p:cNvPr id="45" name="TextBox 44"/>
          <p:cNvSpPr txBox="1"/>
          <p:nvPr/>
        </p:nvSpPr>
        <p:spPr>
          <a:xfrm>
            <a:off x="4580496" y="4425133"/>
            <a:ext cx="886781" cy="830997"/>
          </a:xfrm>
          <a:prstGeom prst="rect">
            <a:avLst/>
          </a:prstGeom>
          <a:noFill/>
        </p:spPr>
        <p:txBody>
          <a:bodyPr wrap="none" rtlCol="0">
            <a:spAutoFit/>
          </a:bodyPr>
          <a:lstStyle/>
          <a:p>
            <a:r>
              <a:rPr lang="en-US" sz="4800" b="1" dirty="0">
                <a:solidFill>
                  <a:schemeClr val="tx2"/>
                </a:solidFill>
                <a:ea typeface="Roboto Slab" pitchFamily="2" charset="0"/>
              </a:rPr>
              <a:t>32</a:t>
            </a:r>
          </a:p>
        </p:txBody>
      </p:sp>
      <p:sp>
        <p:nvSpPr>
          <p:cNvPr id="46" name="TextBox 45"/>
          <p:cNvSpPr txBox="1"/>
          <p:nvPr/>
        </p:nvSpPr>
        <p:spPr>
          <a:xfrm>
            <a:off x="4580496" y="5092230"/>
            <a:ext cx="1313953" cy="276999"/>
          </a:xfrm>
          <a:prstGeom prst="rect">
            <a:avLst/>
          </a:prstGeom>
          <a:noFill/>
        </p:spPr>
        <p:txBody>
          <a:bodyPr wrap="square" rtlCol="0">
            <a:spAutoFit/>
          </a:bodyPr>
          <a:lstStyle/>
          <a:p>
            <a:r>
              <a:rPr lang="en-US" sz="1200" b="1" dirty="0">
                <a:solidFill>
                  <a:schemeClr val="tx2"/>
                </a:solidFill>
              </a:rPr>
              <a:t>Feeling good</a:t>
            </a:r>
            <a:endParaRPr lang="id-ID" sz="1200" b="1" dirty="0">
              <a:solidFill>
                <a:schemeClr val="tx2"/>
              </a:solidFill>
            </a:endParaRPr>
          </a:p>
        </p:txBody>
      </p:sp>
      <p:sp>
        <p:nvSpPr>
          <p:cNvPr id="47" name="Rectangle 46"/>
          <p:cNvSpPr/>
          <p:nvPr/>
        </p:nvSpPr>
        <p:spPr>
          <a:xfrm>
            <a:off x="5356568" y="4550932"/>
            <a:ext cx="415498" cy="400110"/>
          </a:xfrm>
          <a:prstGeom prst="rect">
            <a:avLst/>
          </a:prstGeom>
        </p:spPr>
        <p:txBody>
          <a:bodyPr wrap="none">
            <a:spAutoFit/>
          </a:bodyPr>
          <a:lstStyle/>
          <a:p>
            <a:r>
              <a:rPr lang="en-US" sz="2000" b="1" dirty="0">
                <a:solidFill>
                  <a:schemeClr val="tx2"/>
                </a:solidFill>
                <a:ea typeface="Roboto Slab" pitchFamily="2" charset="0"/>
              </a:rPr>
              <a:t>%</a:t>
            </a:r>
            <a:endParaRPr lang="en-US" sz="2000" dirty="0"/>
          </a:p>
        </p:txBody>
      </p:sp>
      <p:sp>
        <p:nvSpPr>
          <p:cNvPr id="54" name="TextBox 53"/>
          <p:cNvSpPr txBox="1"/>
          <p:nvPr/>
        </p:nvSpPr>
        <p:spPr>
          <a:xfrm>
            <a:off x="7175515" y="2857440"/>
            <a:ext cx="946093" cy="338554"/>
          </a:xfrm>
          <a:prstGeom prst="rect">
            <a:avLst/>
          </a:prstGeom>
          <a:noFill/>
        </p:spPr>
        <p:txBody>
          <a:bodyPr wrap="none" rtlCol="0">
            <a:spAutoFit/>
          </a:bodyPr>
          <a:lstStyle/>
          <a:p>
            <a:r>
              <a:rPr lang="en-US" sz="1600" b="1" dirty="0">
                <a:solidFill>
                  <a:schemeClr val="accent1"/>
                </a:solidFill>
                <a:latin typeface="+mj-lt"/>
              </a:rPr>
              <a:t>Fly High</a:t>
            </a:r>
            <a:endParaRPr lang="id-ID" sz="1600" b="1" dirty="0">
              <a:solidFill>
                <a:schemeClr val="accent1"/>
              </a:solidFill>
              <a:latin typeface="+mj-lt"/>
            </a:endParaRPr>
          </a:p>
        </p:txBody>
      </p:sp>
      <p:sp>
        <p:nvSpPr>
          <p:cNvPr id="55" name="Rectangle 54"/>
          <p:cNvSpPr/>
          <p:nvPr/>
        </p:nvSpPr>
        <p:spPr>
          <a:xfrm>
            <a:off x="7175514" y="3138270"/>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56" name="TextBox 55"/>
          <p:cNvSpPr txBox="1"/>
          <p:nvPr/>
        </p:nvSpPr>
        <p:spPr>
          <a:xfrm>
            <a:off x="7175515" y="3978968"/>
            <a:ext cx="1172116" cy="338554"/>
          </a:xfrm>
          <a:prstGeom prst="rect">
            <a:avLst/>
          </a:prstGeom>
          <a:noFill/>
        </p:spPr>
        <p:txBody>
          <a:bodyPr wrap="none" rtlCol="0">
            <a:spAutoFit/>
          </a:bodyPr>
          <a:lstStyle/>
          <a:p>
            <a:r>
              <a:rPr lang="en-US" sz="1600" b="1" dirty="0">
                <a:solidFill>
                  <a:schemeClr val="accent1"/>
                </a:solidFill>
                <a:latin typeface="+mj-lt"/>
              </a:rPr>
              <a:t>Innovation</a:t>
            </a:r>
            <a:endParaRPr lang="id-ID" sz="1600" b="1" dirty="0">
              <a:solidFill>
                <a:schemeClr val="accent1"/>
              </a:solidFill>
              <a:latin typeface="+mj-lt"/>
            </a:endParaRPr>
          </a:p>
        </p:txBody>
      </p:sp>
      <p:sp>
        <p:nvSpPr>
          <p:cNvPr id="57" name="Rectangle 56"/>
          <p:cNvSpPr/>
          <p:nvPr/>
        </p:nvSpPr>
        <p:spPr>
          <a:xfrm>
            <a:off x="7175514" y="4259798"/>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58" name="TextBox 57"/>
          <p:cNvSpPr txBox="1"/>
          <p:nvPr/>
        </p:nvSpPr>
        <p:spPr>
          <a:xfrm>
            <a:off x="7175515" y="5100496"/>
            <a:ext cx="1162498" cy="338554"/>
          </a:xfrm>
          <a:prstGeom prst="rect">
            <a:avLst/>
          </a:prstGeom>
          <a:noFill/>
        </p:spPr>
        <p:txBody>
          <a:bodyPr wrap="none" rtlCol="0">
            <a:spAutoFit/>
          </a:bodyPr>
          <a:lstStyle/>
          <a:p>
            <a:r>
              <a:rPr lang="en-US" sz="1600" b="1" dirty="0">
                <a:solidFill>
                  <a:schemeClr val="accent1"/>
                </a:solidFill>
                <a:latin typeface="+mj-lt"/>
              </a:rPr>
              <a:t>Teamwork</a:t>
            </a:r>
            <a:endParaRPr lang="id-ID" sz="1600" b="1" dirty="0">
              <a:solidFill>
                <a:schemeClr val="accent1"/>
              </a:solidFill>
              <a:latin typeface="+mj-lt"/>
            </a:endParaRPr>
          </a:p>
        </p:txBody>
      </p:sp>
      <p:sp>
        <p:nvSpPr>
          <p:cNvPr id="59" name="Rectangle 58"/>
          <p:cNvSpPr/>
          <p:nvPr/>
        </p:nvSpPr>
        <p:spPr>
          <a:xfrm>
            <a:off x="7175514" y="5381326"/>
            <a:ext cx="3187685" cy="704232"/>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33" name="Freeform 66"/>
          <p:cNvSpPr>
            <a:spLocks noEditPoints="1"/>
          </p:cNvSpPr>
          <p:nvPr/>
        </p:nvSpPr>
        <p:spPr bwMode="auto">
          <a:xfrm>
            <a:off x="6496987" y="3075475"/>
            <a:ext cx="556726" cy="556726"/>
          </a:xfrm>
          <a:custGeom>
            <a:avLst/>
            <a:gdLst>
              <a:gd name="T0" fmla="*/ 39 w 176"/>
              <a:gd name="T1" fmla="*/ 119 h 176"/>
              <a:gd name="T2" fmla="*/ 43 w 176"/>
              <a:gd name="T3" fmla="*/ 115 h 176"/>
              <a:gd name="T4" fmla="*/ 44 w 176"/>
              <a:gd name="T5" fmla="*/ 112 h 176"/>
              <a:gd name="T6" fmla="*/ 40 w 176"/>
              <a:gd name="T7" fmla="*/ 108 h 176"/>
              <a:gd name="T8" fmla="*/ 37 w 176"/>
              <a:gd name="T9" fmla="*/ 109 h 176"/>
              <a:gd name="T10" fmla="*/ 33 w 176"/>
              <a:gd name="T11" fmla="*/ 113 h 176"/>
              <a:gd name="T12" fmla="*/ 32 w 176"/>
              <a:gd name="T13" fmla="*/ 116 h 176"/>
              <a:gd name="T14" fmla="*/ 36 w 176"/>
              <a:gd name="T15" fmla="*/ 120 h 176"/>
              <a:gd name="T16" fmla="*/ 39 w 176"/>
              <a:gd name="T17" fmla="*/ 119 h 176"/>
              <a:gd name="T18" fmla="*/ 64 w 176"/>
              <a:gd name="T19" fmla="*/ 116 h 176"/>
              <a:gd name="T20" fmla="*/ 60 w 176"/>
              <a:gd name="T21" fmla="*/ 112 h 176"/>
              <a:gd name="T22" fmla="*/ 57 w 176"/>
              <a:gd name="T23" fmla="*/ 113 h 176"/>
              <a:gd name="T24" fmla="*/ 17 w 176"/>
              <a:gd name="T25" fmla="*/ 153 h 176"/>
              <a:gd name="T26" fmla="*/ 16 w 176"/>
              <a:gd name="T27" fmla="*/ 156 h 176"/>
              <a:gd name="T28" fmla="*/ 20 w 176"/>
              <a:gd name="T29" fmla="*/ 160 h 176"/>
              <a:gd name="T30" fmla="*/ 23 w 176"/>
              <a:gd name="T31" fmla="*/ 159 h 176"/>
              <a:gd name="T32" fmla="*/ 63 w 176"/>
              <a:gd name="T33" fmla="*/ 119 h 176"/>
              <a:gd name="T34" fmla="*/ 64 w 176"/>
              <a:gd name="T35" fmla="*/ 116 h 176"/>
              <a:gd name="T36" fmla="*/ 64 w 176"/>
              <a:gd name="T37" fmla="*/ 132 h 176"/>
              <a:gd name="T38" fmla="*/ 61 w 176"/>
              <a:gd name="T39" fmla="*/ 133 h 176"/>
              <a:gd name="T40" fmla="*/ 49 w 176"/>
              <a:gd name="T41" fmla="*/ 145 h 176"/>
              <a:gd name="T42" fmla="*/ 48 w 176"/>
              <a:gd name="T43" fmla="*/ 148 h 176"/>
              <a:gd name="T44" fmla="*/ 52 w 176"/>
              <a:gd name="T45" fmla="*/ 152 h 176"/>
              <a:gd name="T46" fmla="*/ 55 w 176"/>
              <a:gd name="T47" fmla="*/ 151 h 176"/>
              <a:gd name="T48" fmla="*/ 67 w 176"/>
              <a:gd name="T49" fmla="*/ 139 h 176"/>
              <a:gd name="T50" fmla="*/ 68 w 176"/>
              <a:gd name="T51" fmla="*/ 136 h 176"/>
              <a:gd name="T52" fmla="*/ 64 w 176"/>
              <a:gd name="T53" fmla="*/ 132 h 176"/>
              <a:gd name="T54" fmla="*/ 176 w 176"/>
              <a:gd name="T55" fmla="*/ 4 h 176"/>
              <a:gd name="T56" fmla="*/ 172 w 176"/>
              <a:gd name="T57" fmla="*/ 0 h 176"/>
              <a:gd name="T58" fmla="*/ 170 w 176"/>
              <a:gd name="T59" fmla="*/ 0 h 176"/>
              <a:gd name="T60" fmla="*/ 170 w 176"/>
              <a:gd name="T61" fmla="*/ 0 h 176"/>
              <a:gd name="T62" fmla="*/ 2 w 176"/>
              <a:gd name="T63" fmla="*/ 72 h 176"/>
              <a:gd name="T64" fmla="*/ 2 w 176"/>
              <a:gd name="T65" fmla="*/ 72 h 176"/>
              <a:gd name="T66" fmla="*/ 2 w 176"/>
              <a:gd name="T67" fmla="*/ 72 h 176"/>
              <a:gd name="T68" fmla="*/ 2 w 176"/>
              <a:gd name="T69" fmla="*/ 72 h 176"/>
              <a:gd name="T70" fmla="*/ 0 w 176"/>
              <a:gd name="T71" fmla="*/ 76 h 176"/>
              <a:gd name="T72" fmla="*/ 3 w 176"/>
              <a:gd name="T73" fmla="*/ 80 h 176"/>
              <a:gd name="T74" fmla="*/ 3 w 176"/>
              <a:gd name="T75" fmla="*/ 80 h 176"/>
              <a:gd name="T76" fmla="*/ 69 w 176"/>
              <a:gd name="T77" fmla="*/ 107 h 176"/>
              <a:gd name="T78" fmla="*/ 96 w 176"/>
              <a:gd name="T79" fmla="*/ 173 h 176"/>
              <a:gd name="T80" fmla="*/ 96 w 176"/>
              <a:gd name="T81" fmla="*/ 173 h 176"/>
              <a:gd name="T82" fmla="*/ 100 w 176"/>
              <a:gd name="T83" fmla="*/ 176 h 176"/>
              <a:gd name="T84" fmla="*/ 104 w 176"/>
              <a:gd name="T85" fmla="*/ 174 h 176"/>
              <a:gd name="T86" fmla="*/ 104 w 176"/>
              <a:gd name="T87" fmla="*/ 174 h 176"/>
              <a:gd name="T88" fmla="*/ 104 w 176"/>
              <a:gd name="T89" fmla="*/ 174 h 176"/>
              <a:gd name="T90" fmla="*/ 104 w 176"/>
              <a:gd name="T91" fmla="*/ 174 h 176"/>
              <a:gd name="T92" fmla="*/ 176 w 176"/>
              <a:gd name="T93" fmla="*/ 6 h 176"/>
              <a:gd name="T94" fmla="*/ 176 w 176"/>
              <a:gd name="T95" fmla="*/ 6 h 176"/>
              <a:gd name="T96" fmla="*/ 176 w 176"/>
              <a:gd name="T97" fmla="*/ 4 h 176"/>
              <a:gd name="T98" fmla="*/ 14 w 176"/>
              <a:gd name="T99" fmla="*/ 76 h 176"/>
              <a:gd name="T100" fmla="*/ 154 w 176"/>
              <a:gd name="T101" fmla="*/ 16 h 176"/>
              <a:gd name="T102" fmla="*/ 71 w 176"/>
              <a:gd name="T103" fmla="*/ 99 h 176"/>
              <a:gd name="T104" fmla="*/ 14 w 176"/>
              <a:gd name="T105" fmla="*/ 76 h 176"/>
              <a:gd name="T106" fmla="*/ 100 w 176"/>
              <a:gd name="T107" fmla="*/ 162 h 176"/>
              <a:gd name="T108" fmla="*/ 77 w 176"/>
              <a:gd name="T109" fmla="*/ 105 h 176"/>
              <a:gd name="T110" fmla="*/ 160 w 176"/>
              <a:gd name="T111" fmla="*/ 22 h 176"/>
              <a:gd name="T112" fmla="*/ 100 w 176"/>
              <a:gd name="T113" fmla="*/ 16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6" h="176">
                <a:moveTo>
                  <a:pt x="39" y="119"/>
                </a:moveTo>
                <a:cubicBezTo>
                  <a:pt x="43" y="115"/>
                  <a:pt x="43" y="115"/>
                  <a:pt x="43" y="115"/>
                </a:cubicBezTo>
                <a:cubicBezTo>
                  <a:pt x="44" y="114"/>
                  <a:pt x="44" y="113"/>
                  <a:pt x="44" y="112"/>
                </a:cubicBezTo>
                <a:cubicBezTo>
                  <a:pt x="44" y="110"/>
                  <a:pt x="42" y="108"/>
                  <a:pt x="40" y="108"/>
                </a:cubicBezTo>
                <a:cubicBezTo>
                  <a:pt x="39" y="108"/>
                  <a:pt x="38" y="108"/>
                  <a:pt x="37" y="109"/>
                </a:cubicBezTo>
                <a:cubicBezTo>
                  <a:pt x="33" y="113"/>
                  <a:pt x="33" y="113"/>
                  <a:pt x="33" y="113"/>
                </a:cubicBezTo>
                <a:cubicBezTo>
                  <a:pt x="32" y="114"/>
                  <a:pt x="32" y="115"/>
                  <a:pt x="32" y="116"/>
                </a:cubicBezTo>
                <a:cubicBezTo>
                  <a:pt x="32" y="118"/>
                  <a:pt x="34" y="120"/>
                  <a:pt x="36" y="120"/>
                </a:cubicBezTo>
                <a:cubicBezTo>
                  <a:pt x="37" y="120"/>
                  <a:pt x="38" y="120"/>
                  <a:pt x="39" y="119"/>
                </a:cubicBezTo>
                <a:moveTo>
                  <a:pt x="64" y="116"/>
                </a:moveTo>
                <a:cubicBezTo>
                  <a:pt x="64" y="114"/>
                  <a:pt x="62" y="112"/>
                  <a:pt x="60" y="112"/>
                </a:cubicBezTo>
                <a:cubicBezTo>
                  <a:pt x="59" y="112"/>
                  <a:pt x="58" y="112"/>
                  <a:pt x="57" y="113"/>
                </a:cubicBezTo>
                <a:cubicBezTo>
                  <a:pt x="17" y="153"/>
                  <a:pt x="17" y="153"/>
                  <a:pt x="17" y="153"/>
                </a:cubicBezTo>
                <a:cubicBezTo>
                  <a:pt x="16" y="154"/>
                  <a:pt x="16" y="155"/>
                  <a:pt x="16" y="156"/>
                </a:cubicBezTo>
                <a:cubicBezTo>
                  <a:pt x="16" y="158"/>
                  <a:pt x="18" y="160"/>
                  <a:pt x="20" y="160"/>
                </a:cubicBezTo>
                <a:cubicBezTo>
                  <a:pt x="21" y="160"/>
                  <a:pt x="22" y="160"/>
                  <a:pt x="23" y="159"/>
                </a:cubicBezTo>
                <a:cubicBezTo>
                  <a:pt x="63" y="119"/>
                  <a:pt x="63" y="119"/>
                  <a:pt x="63" y="119"/>
                </a:cubicBezTo>
                <a:cubicBezTo>
                  <a:pt x="64" y="118"/>
                  <a:pt x="64" y="117"/>
                  <a:pt x="64" y="116"/>
                </a:cubicBezTo>
                <a:moveTo>
                  <a:pt x="64" y="132"/>
                </a:moveTo>
                <a:cubicBezTo>
                  <a:pt x="63" y="132"/>
                  <a:pt x="62" y="132"/>
                  <a:pt x="61" y="133"/>
                </a:cubicBezTo>
                <a:cubicBezTo>
                  <a:pt x="49" y="145"/>
                  <a:pt x="49" y="145"/>
                  <a:pt x="49" y="145"/>
                </a:cubicBezTo>
                <a:cubicBezTo>
                  <a:pt x="48" y="146"/>
                  <a:pt x="48" y="147"/>
                  <a:pt x="48" y="148"/>
                </a:cubicBezTo>
                <a:cubicBezTo>
                  <a:pt x="48" y="150"/>
                  <a:pt x="50" y="152"/>
                  <a:pt x="52" y="152"/>
                </a:cubicBezTo>
                <a:cubicBezTo>
                  <a:pt x="53" y="152"/>
                  <a:pt x="54" y="152"/>
                  <a:pt x="55" y="151"/>
                </a:cubicBezTo>
                <a:cubicBezTo>
                  <a:pt x="67" y="139"/>
                  <a:pt x="67" y="139"/>
                  <a:pt x="67" y="139"/>
                </a:cubicBezTo>
                <a:cubicBezTo>
                  <a:pt x="68" y="138"/>
                  <a:pt x="68" y="137"/>
                  <a:pt x="68" y="136"/>
                </a:cubicBezTo>
                <a:cubicBezTo>
                  <a:pt x="68" y="134"/>
                  <a:pt x="66" y="132"/>
                  <a:pt x="64" y="132"/>
                </a:cubicBezTo>
                <a:moveTo>
                  <a:pt x="176" y="4"/>
                </a:moveTo>
                <a:cubicBezTo>
                  <a:pt x="176" y="2"/>
                  <a:pt x="174" y="0"/>
                  <a:pt x="172" y="0"/>
                </a:cubicBezTo>
                <a:cubicBezTo>
                  <a:pt x="171" y="0"/>
                  <a:pt x="171" y="0"/>
                  <a:pt x="170" y="0"/>
                </a:cubicBezTo>
                <a:cubicBezTo>
                  <a:pt x="170" y="0"/>
                  <a:pt x="170" y="0"/>
                  <a:pt x="170" y="0"/>
                </a:cubicBezTo>
                <a:cubicBezTo>
                  <a:pt x="2" y="72"/>
                  <a:pt x="2" y="72"/>
                  <a:pt x="2" y="72"/>
                </a:cubicBezTo>
                <a:cubicBezTo>
                  <a:pt x="2" y="72"/>
                  <a:pt x="2" y="72"/>
                  <a:pt x="2" y="72"/>
                </a:cubicBezTo>
                <a:cubicBezTo>
                  <a:pt x="2" y="72"/>
                  <a:pt x="2" y="72"/>
                  <a:pt x="2" y="72"/>
                </a:cubicBezTo>
                <a:cubicBezTo>
                  <a:pt x="2" y="72"/>
                  <a:pt x="2" y="72"/>
                  <a:pt x="2" y="72"/>
                </a:cubicBezTo>
                <a:cubicBezTo>
                  <a:pt x="1" y="73"/>
                  <a:pt x="0" y="74"/>
                  <a:pt x="0" y="76"/>
                </a:cubicBezTo>
                <a:cubicBezTo>
                  <a:pt x="0" y="78"/>
                  <a:pt x="1" y="79"/>
                  <a:pt x="3" y="80"/>
                </a:cubicBezTo>
                <a:cubicBezTo>
                  <a:pt x="3" y="80"/>
                  <a:pt x="3" y="80"/>
                  <a:pt x="3" y="80"/>
                </a:cubicBezTo>
                <a:cubicBezTo>
                  <a:pt x="69" y="107"/>
                  <a:pt x="69" y="107"/>
                  <a:pt x="69" y="107"/>
                </a:cubicBezTo>
                <a:cubicBezTo>
                  <a:pt x="96" y="173"/>
                  <a:pt x="96" y="173"/>
                  <a:pt x="96" y="173"/>
                </a:cubicBezTo>
                <a:cubicBezTo>
                  <a:pt x="96" y="173"/>
                  <a:pt x="96" y="173"/>
                  <a:pt x="96" y="173"/>
                </a:cubicBezTo>
                <a:cubicBezTo>
                  <a:pt x="97" y="175"/>
                  <a:pt x="98" y="176"/>
                  <a:pt x="100" y="176"/>
                </a:cubicBezTo>
                <a:cubicBezTo>
                  <a:pt x="102" y="176"/>
                  <a:pt x="103" y="175"/>
                  <a:pt x="104" y="174"/>
                </a:cubicBezTo>
                <a:cubicBezTo>
                  <a:pt x="104" y="174"/>
                  <a:pt x="104" y="174"/>
                  <a:pt x="104" y="174"/>
                </a:cubicBezTo>
                <a:cubicBezTo>
                  <a:pt x="104" y="174"/>
                  <a:pt x="104" y="174"/>
                  <a:pt x="104" y="174"/>
                </a:cubicBezTo>
                <a:cubicBezTo>
                  <a:pt x="104" y="174"/>
                  <a:pt x="104" y="174"/>
                  <a:pt x="104" y="174"/>
                </a:cubicBezTo>
                <a:cubicBezTo>
                  <a:pt x="176" y="6"/>
                  <a:pt x="176" y="6"/>
                  <a:pt x="176" y="6"/>
                </a:cubicBezTo>
                <a:cubicBezTo>
                  <a:pt x="176" y="6"/>
                  <a:pt x="176" y="6"/>
                  <a:pt x="176" y="6"/>
                </a:cubicBezTo>
                <a:cubicBezTo>
                  <a:pt x="176" y="5"/>
                  <a:pt x="176" y="5"/>
                  <a:pt x="176" y="4"/>
                </a:cubicBezTo>
                <a:moveTo>
                  <a:pt x="14" y="76"/>
                </a:moveTo>
                <a:cubicBezTo>
                  <a:pt x="154" y="16"/>
                  <a:pt x="154" y="16"/>
                  <a:pt x="154" y="16"/>
                </a:cubicBezTo>
                <a:cubicBezTo>
                  <a:pt x="71" y="99"/>
                  <a:pt x="71" y="99"/>
                  <a:pt x="71" y="99"/>
                </a:cubicBezTo>
                <a:lnTo>
                  <a:pt x="14" y="76"/>
                </a:lnTo>
                <a:close/>
                <a:moveTo>
                  <a:pt x="100" y="162"/>
                </a:moveTo>
                <a:cubicBezTo>
                  <a:pt x="77" y="105"/>
                  <a:pt x="77" y="105"/>
                  <a:pt x="77" y="105"/>
                </a:cubicBezTo>
                <a:cubicBezTo>
                  <a:pt x="160" y="22"/>
                  <a:pt x="160" y="22"/>
                  <a:pt x="160" y="22"/>
                </a:cubicBezTo>
                <a:lnTo>
                  <a:pt x="100" y="16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4" name="Freeform 71"/>
          <p:cNvSpPr>
            <a:spLocks noEditPoints="1"/>
          </p:cNvSpPr>
          <p:nvPr/>
        </p:nvSpPr>
        <p:spPr bwMode="auto">
          <a:xfrm>
            <a:off x="6496987" y="4190511"/>
            <a:ext cx="556726" cy="556726"/>
          </a:xfrm>
          <a:custGeom>
            <a:avLst/>
            <a:gdLst>
              <a:gd name="T0" fmla="*/ 88 w 176"/>
              <a:gd name="T1" fmla="*/ 136 h 176"/>
              <a:gd name="T2" fmla="*/ 88 w 176"/>
              <a:gd name="T3" fmla="*/ 48 h 176"/>
              <a:gd name="T4" fmla="*/ 88 w 176"/>
              <a:gd name="T5" fmla="*/ 72 h 176"/>
              <a:gd name="T6" fmla="*/ 88 w 176"/>
              <a:gd name="T7" fmla="*/ 48 h 176"/>
              <a:gd name="T8" fmla="*/ 51 w 176"/>
              <a:gd name="T9" fmla="*/ 72 h 176"/>
              <a:gd name="T10" fmla="*/ 84 w 176"/>
              <a:gd name="T11" fmla="*/ 103 h 176"/>
              <a:gd name="T12" fmla="*/ 88 w 176"/>
              <a:gd name="T13" fmla="*/ 80 h 176"/>
              <a:gd name="T14" fmla="*/ 80 w 176"/>
              <a:gd name="T15" fmla="*/ 88 h 176"/>
              <a:gd name="T16" fmla="*/ 92 w 176"/>
              <a:gd name="T17" fmla="*/ 103 h 176"/>
              <a:gd name="T18" fmla="*/ 125 w 176"/>
              <a:gd name="T19" fmla="*/ 72 h 176"/>
              <a:gd name="T20" fmla="*/ 162 w 176"/>
              <a:gd name="T21" fmla="*/ 68 h 176"/>
              <a:gd name="T22" fmla="*/ 159 w 176"/>
              <a:gd name="T23" fmla="*/ 34 h 176"/>
              <a:gd name="T24" fmla="*/ 134 w 176"/>
              <a:gd name="T25" fmla="*/ 17 h 176"/>
              <a:gd name="T26" fmla="*/ 106 w 176"/>
              <a:gd name="T27" fmla="*/ 6 h 176"/>
              <a:gd name="T28" fmla="*/ 70 w 176"/>
              <a:gd name="T29" fmla="*/ 6 h 176"/>
              <a:gd name="T30" fmla="*/ 42 w 176"/>
              <a:gd name="T31" fmla="*/ 17 h 176"/>
              <a:gd name="T32" fmla="*/ 17 w 176"/>
              <a:gd name="T33" fmla="*/ 34 h 176"/>
              <a:gd name="T34" fmla="*/ 14 w 176"/>
              <a:gd name="T35" fmla="*/ 68 h 176"/>
              <a:gd name="T36" fmla="*/ 0 w 176"/>
              <a:gd name="T37" fmla="*/ 100 h 176"/>
              <a:gd name="T38" fmla="*/ 22 w 176"/>
              <a:gd name="T39" fmla="*/ 126 h 176"/>
              <a:gd name="T40" fmla="*/ 34 w 176"/>
              <a:gd name="T41" fmla="*/ 159 h 176"/>
              <a:gd name="T42" fmla="*/ 50 w 176"/>
              <a:gd name="T43" fmla="*/ 154 h 176"/>
              <a:gd name="T44" fmla="*/ 76 w 176"/>
              <a:gd name="T45" fmla="*/ 176 h 176"/>
              <a:gd name="T46" fmla="*/ 108 w 176"/>
              <a:gd name="T47" fmla="*/ 162 h 176"/>
              <a:gd name="T48" fmla="*/ 138 w 176"/>
              <a:gd name="T49" fmla="*/ 160 h 176"/>
              <a:gd name="T50" fmla="*/ 159 w 176"/>
              <a:gd name="T51" fmla="*/ 134 h 176"/>
              <a:gd name="T52" fmla="*/ 170 w 176"/>
              <a:gd name="T53" fmla="*/ 106 h 176"/>
              <a:gd name="T54" fmla="*/ 170 w 176"/>
              <a:gd name="T55" fmla="*/ 70 h 176"/>
              <a:gd name="T56" fmla="*/ 160 w 176"/>
              <a:gd name="T57" fmla="*/ 100 h 176"/>
              <a:gd name="T58" fmla="*/ 147 w 176"/>
              <a:gd name="T59" fmla="*/ 130 h 176"/>
              <a:gd name="T60" fmla="*/ 138 w 176"/>
              <a:gd name="T61" fmla="*/ 152 h 176"/>
              <a:gd name="T62" fmla="*/ 122 w 176"/>
              <a:gd name="T63" fmla="*/ 147 h 176"/>
              <a:gd name="T64" fmla="*/ 98 w 176"/>
              <a:gd name="T65" fmla="*/ 168 h 176"/>
              <a:gd name="T66" fmla="*/ 76 w 176"/>
              <a:gd name="T67" fmla="*/ 160 h 176"/>
              <a:gd name="T68" fmla="*/ 50 w 176"/>
              <a:gd name="T69" fmla="*/ 146 h 176"/>
              <a:gd name="T70" fmla="*/ 38 w 176"/>
              <a:gd name="T71" fmla="*/ 152 h 176"/>
              <a:gd name="T72" fmla="*/ 29 w 176"/>
              <a:gd name="T73" fmla="*/ 122 h 176"/>
              <a:gd name="T74" fmla="*/ 8 w 176"/>
              <a:gd name="T75" fmla="*/ 98 h 176"/>
              <a:gd name="T76" fmla="*/ 16 w 176"/>
              <a:gd name="T77" fmla="*/ 76 h 176"/>
              <a:gd name="T78" fmla="*/ 29 w 176"/>
              <a:gd name="T79" fmla="*/ 46 h 176"/>
              <a:gd name="T80" fmla="*/ 38 w 176"/>
              <a:gd name="T81" fmla="*/ 24 h 176"/>
              <a:gd name="T82" fmla="*/ 54 w 176"/>
              <a:gd name="T83" fmla="*/ 29 h 176"/>
              <a:gd name="T84" fmla="*/ 78 w 176"/>
              <a:gd name="T85" fmla="*/ 8 h 176"/>
              <a:gd name="T86" fmla="*/ 100 w 176"/>
              <a:gd name="T87" fmla="*/ 16 h 176"/>
              <a:gd name="T88" fmla="*/ 126 w 176"/>
              <a:gd name="T89" fmla="*/ 30 h 176"/>
              <a:gd name="T90" fmla="*/ 152 w 176"/>
              <a:gd name="T91" fmla="*/ 38 h 176"/>
              <a:gd name="T92" fmla="*/ 147 w 176"/>
              <a:gd name="T93" fmla="*/ 54 h 176"/>
              <a:gd name="T94" fmla="*/ 168 w 176"/>
              <a:gd name="T95" fmla="*/ 78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6" h="176">
                <a:moveTo>
                  <a:pt x="88" y="40"/>
                </a:moveTo>
                <a:cubicBezTo>
                  <a:pt x="61" y="40"/>
                  <a:pt x="40" y="61"/>
                  <a:pt x="40" y="88"/>
                </a:cubicBezTo>
                <a:cubicBezTo>
                  <a:pt x="40" y="115"/>
                  <a:pt x="61" y="136"/>
                  <a:pt x="88" y="136"/>
                </a:cubicBezTo>
                <a:cubicBezTo>
                  <a:pt x="115" y="136"/>
                  <a:pt x="136" y="115"/>
                  <a:pt x="136" y="88"/>
                </a:cubicBezTo>
                <a:cubicBezTo>
                  <a:pt x="136" y="61"/>
                  <a:pt x="115" y="40"/>
                  <a:pt x="88" y="40"/>
                </a:cubicBezTo>
                <a:moveTo>
                  <a:pt x="88" y="48"/>
                </a:moveTo>
                <a:cubicBezTo>
                  <a:pt x="102" y="48"/>
                  <a:pt x="114" y="55"/>
                  <a:pt x="121" y="65"/>
                </a:cubicBezTo>
                <a:cubicBezTo>
                  <a:pt x="100" y="77"/>
                  <a:pt x="100" y="77"/>
                  <a:pt x="100" y="77"/>
                </a:cubicBezTo>
                <a:cubicBezTo>
                  <a:pt x="97" y="74"/>
                  <a:pt x="93" y="72"/>
                  <a:pt x="88" y="72"/>
                </a:cubicBezTo>
                <a:cubicBezTo>
                  <a:pt x="83" y="72"/>
                  <a:pt x="79" y="74"/>
                  <a:pt x="76" y="77"/>
                </a:cubicBezTo>
                <a:cubicBezTo>
                  <a:pt x="55" y="65"/>
                  <a:pt x="55" y="65"/>
                  <a:pt x="55" y="65"/>
                </a:cubicBezTo>
                <a:cubicBezTo>
                  <a:pt x="62" y="55"/>
                  <a:pt x="74" y="48"/>
                  <a:pt x="88" y="48"/>
                </a:cubicBezTo>
                <a:moveTo>
                  <a:pt x="84" y="128"/>
                </a:moveTo>
                <a:cubicBezTo>
                  <a:pt x="64" y="126"/>
                  <a:pt x="48" y="109"/>
                  <a:pt x="48" y="88"/>
                </a:cubicBezTo>
                <a:cubicBezTo>
                  <a:pt x="48" y="82"/>
                  <a:pt x="49" y="77"/>
                  <a:pt x="51" y="72"/>
                </a:cubicBezTo>
                <a:cubicBezTo>
                  <a:pt x="73" y="84"/>
                  <a:pt x="73" y="84"/>
                  <a:pt x="73" y="84"/>
                </a:cubicBezTo>
                <a:cubicBezTo>
                  <a:pt x="72" y="85"/>
                  <a:pt x="72" y="87"/>
                  <a:pt x="72" y="88"/>
                </a:cubicBezTo>
                <a:cubicBezTo>
                  <a:pt x="72" y="95"/>
                  <a:pt x="77" y="102"/>
                  <a:pt x="84" y="103"/>
                </a:cubicBezTo>
                <a:lnTo>
                  <a:pt x="84" y="128"/>
                </a:lnTo>
                <a:close/>
                <a:moveTo>
                  <a:pt x="80" y="88"/>
                </a:moveTo>
                <a:cubicBezTo>
                  <a:pt x="80" y="84"/>
                  <a:pt x="84" y="80"/>
                  <a:pt x="88" y="80"/>
                </a:cubicBezTo>
                <a:cubicBezTo>
                  <a:pt x="92" y="80"/>
                  <a:pt x="96" y="84"/>
                  <a:pt x="96" y="88"/>
                </a:cubicBezTo>
                <a:cubicBezTo>
                  <a:pt x="96" y="92"/>
                  <a:pt x="92" y="96"/>
                  <a:pt x="88" y="96"/>
                </a:cubicBezTo>
                <a:cubicBezTo>
                  <a:pt x="84" y="96"/>
                  <a:pt x="80" y="92"/>
                  <a:pt x="80" y="88"/>
                </a:cubicBezTo>
                <a:moveTo>
                  <a:pt x="128" y="88"/>
                </a:moveTo>
                <a:cubicBezTo>
                  <a:pt x="128" y="109"/>
                  <a:pt x="112" y="126"/>
                  <a:pt x="92" y="128"/>
                </a:cubicBezTo>
                <a:cubicBezTo>
                  <a:pt x="92" y="103"/>
                  <a:pt x="92" y="103"/>
                  <a:pt x="92" y="103"/>
                </a:cubicBezTo>
                <a:cubicBezTo>
                  <a:pt x="99" y="102"/>
                  <a:pt x="104" y="95"/>
                  <a:pt x="104" y="88"/>
                </a:cubicBezTo>
                <a:cubicBezTo>
                  <a:pt x="104" y="87"/>
                  <a:pt x="104" y="85"/>
                  <a:pt x="103" y="84"/>
                </a:cubicBezTo>
                <a:cubicBezTo>
                  <a:pt x="125" y="72"/>
                  <a:pt x="125" y="72"/>
                  <a:pt x="125" y="72"/>
                </a:cubicBezTo>
                <a:cubicBezTo>
                  <a:pt x="127" y="77"/>
                  <a:pt x="128" y="82"/>
                  <a:pt x="128" y="88"/>
                </a:cubicBezTo>
                <a:moveTo>
                  <a:pt x="170" y="70"/>
                </a:moveTo>
                <a:cubicBezTo>
                  <a:pt x="162" y="68"/>
                  <a:pt x="162" y="68"/>
                  <a:pt x="162" y="68"/>
                </a:cubicBezTo>
                <a:cubicBezTo>
                  <a:pt x="160" y="62"/>
                  <a:pt x="157" y="56"/>
                  <a:pt x="154" y="50"/>
                </a:cubicBezTo>
                <a:cubicBezTo>
                  <a:pt x="159" y="42"/>
                  <a:pt x="159" y="42"/>
                  <a:pt x="159" y="42"/>
                </a:cubicBezTo>
                <a:cubicBezTo>
                  <a:pt x="160" y="40"/>
                  <a:pt x="161" y="36"/>
                  <a:pt x="159" y="34"/>
                </a:cubicBezTo>
                <a:cubicBezTo>
                  <a:pt x="142" y="17"/>
                  <a:pt x="142" y="17"/>
                  <a:pt x="142" y="17"/>
                </a:cubicBezTo>
                <a:cubicBezTo>
                  <a:pt x="141" y="16"/>
                  <a:pt x="140" y="16"/>
                  <a:pt x="138" y="16"/>
                </a:cubicBezTo>
                <a:cubicBezTo>
                  <a:pt x="137" y="16"/>
                  <a:pt x="135" y="17"/>
                  <a:pt x="134" y="17"/>
                </a:cubicBezTo>
                <a:cubicBezTo>
                  <a:pt x="126" y="22"/>
                  <a:pt x="126" y="22"/>
                  <a:pt x="126" y="22"/>
                </a:cubicBezTo>
                <a:cubicBezTo>
                  <a:pt x="120" y="19"/>
                  <a:pt x="114" y="16"/>
                  <a:pt x="108" y="14"/>
                </a:cubicBezTo>
                <a:cubicBezTo>
                  <a:pt x="106" y="6"/>
                  <a:pt x="106" y="6"/>
                  <a:pt x="106" y="6"/>
                </a:cubicBezTo>
                <a:cubicBezTo>
                  <a:pt x="105" y="3"/>
                  <a:pt x="103" y="0"/>
                  <a:pt x="100" y="0"/>
                </a:cubicBezTo>
                <a:cubicBezTo>
                  <a:pt x="76" y="0"/>
                  <a:pt x="76" y="0"/>
                  <a:pt x="76" y="0"/>
                </a:cubicBezTo>
                <a:cubicBezTo>
                  <a:pt x="73" y="0"/>
                  <a:pt x="71" y="3"/>
                  <a:pt x="70" y="6"/>
                </a:cubicBezTo>
                <a:cubicBezTo>
                  <a:pt x="68" y="14"/>
                  <a:pt x="68" y="14"/>
                  <a:pt x="68" y="14"/>
                </a:cubicBezTo>
                <a:cubicBezTo>
                  <a:pt x="62" y="16"/>
                  <a:pt x="56" y="19"/>
                  <a:pt x="50" y="22"/>
                </a:cubicBezTo>
                <a:cubicBezTo>
                  <a:pt x="42" y="17"/>
                  <a:pt x="42" y="17"/>
                  <a:pt x="42" y="17"/>
                </a:cubicBezTo>
                <a:cubicBezTo>
                  <a:pt x="41" y="17"/>
                  <a:pt x="39" y="16"/>
                  <a:pt x="38" y="16"/>
                </a:cubicBezTo>
                <a:cubicBezTo>
                  <a:pt x="36" y="16"/>
                  <a:pt x="35" y="16"/>
                  <a:pt x="34" y="17"/>
                </a:cubicBezTo>
                <a:cubicBezTo>
                  <a:pt x="17" y="34"/>
                  <a:pt x="17" y="34"/>
                  <a:pt x="17" y="34"/>
                </a:cubicBezTo>
                <a:cubicBezTo>
                  <a:pt x="15" y="36"/>
                  <a:pt x="16" y="40"/>
                  <a:pt x="17" y="42"/>
                </a:cubicBezTo>
                <a:cubicBezTo>
                  <a:pt x="22" y="50"/>
                  <a:pt x="22" y="50"/>
                  <a:pt x="22" y="50"/>
                </a:cubicBezTo>
                <a:cubicBezTo>
                  <a:pt x="19" y="56"/>
                  <a:pt x="16" y="62"/>
                  <a:pt x="14" y="68"/>
                </a:cubicBezTo>
                <a:cubicBezTo>
                  <a:pt x="6" y="70"/>
                  <a:pt x="6" y="70"/>
                  <a:pt x="6" y="70"/>
                </a:cubicBezTo>
                <a:cubicBezTo>
                  <a:pt x="3" y="71"/>
                  <a:pt x="0" y="73"/>
                  <a:pt x="0" y="76"/>
                </a:cubicBezTo>
                <a:cubicBezTo>
                  <a:pt x="0" y="100"/>
                  <a:pt x="0" y="100"/>
                  <a:pt x="0" y="100"/>
                </a:cubicBezTo>
                <a:cubicBezTo>
                  <a:pt x="0" y="103"/>
                  <a:pt x="3" y="105"/>
                  <a:pt x="6" y="106"/>
                </a:cubicBezTo>
                <a:cubicBezTo>
                  <a:pt x="14" y="108"/>
                  <a:pt x="14" y="108"/>
                  <a:pt x="14" y="108"/>
                </a:cubicBezTo>
                <a:cubicBezTo>
                  <a:pt x="16" y="114"/>
                  <a:pt x="19" y="120"/>
                  <a:pt x="22" y="126"/>
                </a:cubicBezTo>
                <a:cubicBezTo>
                  <a:pt x="17" y="134"/>
                  <a:pt x="17" y="134"/>
                  <a:pt x="17" y="134"/>
                </a:cubicBezTo>
                <a:cubicBezTo>
                  <a:pt x="16" y="136"/>
                  <a:pt x="15" y="140"/>
                  <a:pt x="17" y="142"/>
                </a:cubicBezTo>
                <a:cubicBezTo>
                  <a:pt x="34" y="159"/>
                  <a:pt x="34" y="159"/>
                  <a:pt x="34" y="159"/>
                </a:cubicBezTo>
                <a:cubicBezTo>
                  <a:pt x="35" y="160"/>
                  <a:pt x="36" y="160"/>
                  <a:pt x="38" y="160"/>
                </a:cubicBezTo>
                <a:cubicBezTo>
                  <a:pt x="39" y="160"/>
                  <a:pt x="41" y="159"/>
                  <a:pt x="42" y="159"/>
                </a:cubicBezTo>
                <a:cubicBezTo>
                  <a:pt x="50" y="154"/>
                  <a:pt x="50" y="154"/>
                  <a:pt x="50" y="154"/>
                </a:cubicBezTo>
                <a:cubicBezTo>
                  <a:pt x="56" y="157"/>
                  <a:pt x="62" y="160"/>
                  <a:pt x="68" y="162"/>
                </a:cubicBezTo>
                <a:cubicBezTo>
                  <a:pt x="70" y="170"/>
                  <a:pt x="70" y="170"/>
                  <a:pt x="70" y="170"/>
                </a:cubicBezTo>
                <a:cubicBezTo>
                  <a:pt x="71" y="173"/>
                  <a:pt x="73" y="176"/>
                  <a:pt x="76" y="176"/>
                </a:cubicBezTo>
                <a:cubicBezTo>
                  <a:pt x="100" y="176"/>
                  <a:pt x="100" y="176"/>
                  <a:pt x="100" y="176"/>
                </a:cubicBezTo>
                <a:cubicBezTo>
                  <a:pt x="103" y="176"/>
                  <a:pt x="105" y="173"/>
                  <a:pt x="106" y="170"/>
                </a:cubicBezTo>
                <a:cubicBezTo>
                  <a:pt x="108" y="162"/>
                  <a:pt x="108" y="162"/>
                  <a:pt x="108" y="162"/>
                </a:cubicBezTo>
                <a:cubicBezTo>
                  <a:pt x="114" y="160"/>
                  <a:pt x="120" y="157"/>
                  <a:pt x="126" y="154"/>
                </a:cubicBezTo>
                <a:cubicBezTo>
                  <a:pt x="134" y="159"/>
                  <a:pt x="134" y="159"/>
                  <a:pt x="134" y="159"/>
                </a:cubicBezTo>
                <a:cubicBezTo>
                  <a:pt x="135" y="159"/>
                  <a:pt x="137" y="160"/>
                  <a:pt x="138" y="160"/>
                </a:cubicBezTo>
                <a:cubicBezTo>
                  <a:pt x="140" y="160"/>
                  <a:pt x="141" y="160"/>
                  <a:pt x="142" y="159"/>
                </a:cubicBezTo>
                <a:cubicBezTo>
                  <a:pt x="159" y="142"/>
                  <a:pt x="159" y="142"/>
                  <a:pt x="159" y="142"/>
                </a:cubicBezTo>
                <a:cubicBezTo>
                  <a:pt x="161" y="140"/>
                  <a:pt x="160" y="136"/>
                  <a:pt x="159" y="134"/>
                </a:cubicBezTo>
                <a:cubicBezTo>
                  <a:pt x="154" y="126"/>
                  <a:pt x="154" y="126"/>
                  <a:pt x="154" y="126"/>
                </a:cubicBezTo>
                <a:cubicBezTo>
                  <a:pt x="157" y="120"/>
                  <a:pt x="160" y="114"/>
                  <a:pt x="162" y="108"/>
                </a:cubicBezTo>
                <a:cubicBezTo>
                  <a:pt x="170" y="106"/>
                  <a:pt x="170" y="106"/>
                  <a:pt x="170" y="106"/>
                </a:cubicBezTo>
                <a:cubicBezTo>
                  <a:pt x="173" y="105"/>
                  <a:pt x="176" y="103"/>
                  <a:pt x="176" y="100"/>
                </a:cubicBezTo>
                <a:cubicBezTo>
                  <a:pt x="176" y="76"/>
                  <a:pt x="176" y="76"/>
                  <a:pt x="176" y="76"/>
                </a:cubicBezTo>
                <a:cubicBezTo>
                  <a:pt x="176" y="73"/>
                  <a:pt x="173" y="71"/>
                  <a:pt x="170" y="70"/>
                </a:cubicBezTo>
                <a:moveTo>
                  <a:pt x="168" y="98"/>
                </a:moveTo>
                <a:cubicBezTo>
                  <a:pt x="168" y="98"/>
                  <a:pt x="168" y="98"/>
                  <a:pt x="168" y="98"/>
                </a:cubicBezTo>
                <a:cubicBezTo>
                  <a:pt x="160" y="100"/>
                  <a:pt x="160" y="100"/>
                  <a:pt x="160" y="100"/>
                </a:cubicBezTo>
                <a:cubicBezTo>
                  <a:pt x="157" y="101"/>
                  <a:pt x="155" y="103"/>
                  <a:pt x="154" y="106"/>
                </a:cubicBezTo>
                <a:cubicBezTo>
                  <a:pt x="152" y="111"/>
                  <a:pt x="150" y="117"/>
                  <a:pt x="147" y="122"/>
                </a:cubicBezTo>
                <a:cubicBezTo>
                  <a:pt x="146" y="125"/>
                  <a:pt x="146" y="128"/>
                  <a:pt x="147" y="130"/>
                </a:cubicBezTo>
                <a:cubicBezTo>
                  <a:pt x="152" y="138"/>
                  <a:pt x="152" y="138"/>
                  <a:pt x="152" y="138"/>
                </a:cubicBezTo>
                <a:cubicBezTo>
                  <a:pt x="138" y="152"/>
                  <a:pt x="138" y="152"/>
                  <a:pt x="138" y="152"/>
                </a:cubicBezTo>
                <a:cubicBezTo>
                  <a:pt x="138" y="152"/>
                  <a:pt x="138" y="152"/>
                  <a:pt x="138" y="152"/>
                </a:cubicBezTo>
                <a:cubicBezTo>
                  <a:pt x="130" y="147"/>
                  <a:pt x="130" y="147"/>
                  <a:pt x="130" y="147"/>
                </a:cubicBezTo>
                <a:cubicBezTo>
                  <a:pt x="129" y="146"/>
                  <a:pt x="128" y="146"/>
                  <a:pt x="126" y="146"/>
                </a:cubicBezTo>
                <a:cubicBezTo>
                  <a:pt x="125" y="146"/>
                  <a:pt x="123" y="146"/>
                  <a:pt x="122" y="147"/>
                </a:cubicBezTo>
                <a:cubicBezTo>
                  <a:pt x="117" y="150"/>
                  <a:pt x="111" y="152"/>
                  <a:pt x="106" y="154"/>
                </a:cubicBezTo>
                <a:cubicBezTo>
                  <a:pt x="103" y="155"/>
                  <a:pt x="101" y="157"/>
                  <a:pt x="100" y="160"/>
                </a:cubicBezTo>
                <a:cubicBezTo>
                  <a:pt x="98" y="168"/>
                  <a:pt x="98" y="168"/>
                  <a:pt x="98" y="168"/>
                </a:cubicBezTo>
                <a:cubicBezTo>
                  <a:pt x="98" y="168"/>
                  <a:pt x="98" y="168"/>
                  <a:pt x="98" y="168"/>
                </a:cubicBezTo>
                <a:cubicBezTo>
                  <a:pt x="78" y="168"/>
                  <a:pt x="78" y="168"/>
                  <a:pt x="78" y="168"/>
                </a:cubicBezTo>
                <a:cubicBezTo>
                  <a:pt x="76" y="160"/>
                  <a:pt x="76" y="160"/>
                  <a:pt x="76" y="160"/>
                </a:cubicBezTo>
                <a:cubicBezTo>
                  <a:pt x="75" y="157"/>
                  <a:pt x="73" y="155"/>
                  <a:pt x="70" y="154"/>
                </a:cubicBezTo>
                <a:cubicBezTo>
                  <a:pt x="65" y="152"/>
                  <a:pt x="59" y="150"/>
                  <a:pt x="54" y="147"/>
                </a:cubicBezTo>
                <a:cubicBezTo>
                  <a:pt x="53" y="146"/>
                  <a:pt x="51" y="146"/>
                  <a:pt x="50" y="146"/>
                </a:cubicBezTo>
                <a:cubicBezTo>
                  <a:pt x="48" y="146"/>
                  <a:pt x="47" y="146"/>
                  <a:pt x="46" y="147"/>
                </a:cubicBezTo>
                <a:cubicBezTo>
                  <a:pt x="39" y="152"/>
                  <a:pt x="39" y="152"/>
                  <a:pt x="39" y="152"/>
                </a:cubicBezTo>
                <a:cubicBezTo>
                  <a:pt x="38" y="152"/>
                  <a:pt x="38" y="152"/>
                  <a:pt x="38" y="152"/>
                </a:cubicBezTo>
                <a:cubicBezTo>
                  <a:pt x="24" y="138"/>
                  <a:pt x="24" y="138"/>
                  <a:pt x="24" y="138"/>
                </a:cubicBezTo>
                <a:cubicBezTo>
                  <a:pt x="29" y="130"/>
                  <a:pt x="29" y="130"/>
                  <a:pt x="29" y="130"/>
                </a:cubicBezTo>
                <a:cubicBezTo>
                  <a:pt x="30" y="128"/>
                  <a:pt x="30" y="125"/>
                  <a:pt x="29" y="122"/>
                </a:cubicBezTo>
                <a:cubicBezTo>
                  <a:pt x="26" y="117"/>
                  <a:pt x="24" y="111"/>
                  <a:pt x="22" y="106"/>
                </a:cubicBezTo>
                <a:cubicBezTo>
                  <a:pt x="21" y="103"/>
                  <a:pt x="19" y="101"/>
                  <a:pt x="16" y="100"/>
                </a:cubicBezTo>
                <a:cubicBezTo>
                  <a:pt x="8" y="98"/>
                  <a:pt x="8" y="98"/>
                  <a:pt x="8" y="98"/>
                </a:cubicBezTo>
                <a:cubicBezTo>
                  <a:pt x="8" y="98"/>
                  <a:pt x="8" y="98"/>
                  <a:pt x="8" y="98"/>
                </a:cubicBezTo>
                <a:cubicBezTo>
                  <a:pt x="8" y="78"/>
                  <a:pt x="8" y="78"/>
                  <a:pt x="8" y="78"/>
                </a:cubicBezTo>
                <a:cubicBezTo>
                  <a:pt x="16" y="76"/>
                  <a:pt x="16" y="76"/>
                  <a:pt x="16" y="76"/>
                </a:cubicBezTo>
                <a:cubicBezTo>
                  <a:pt x="19" y="75"/>
                  <a:pt x="21" y="73"/>
                  <a:pt x="22" y="70"/>
                </a:cubicBezTo>
                <a:cubicBezTo>
                  <a:pt x="24" y="65"/>
                  <a:pt x="26" y="59"/>
                  <a:pt x="29" y="54"/>
                </a:cubicBezTo>
                <a:cubicBezTo>
                  <a:pt x="30" y="51"/>
                  <a:pt x="30" y="48"/>
                  <a:pt x="29" y="46"/>
                </a:cubicBezTo>
                <a:cubicBezTo>
                  <a:pt x="24" y="38"/>
                  <a:pt x="24" y="38"/>
                  <a:pt x="24" y="38"/>
                </a:cubicBezTo>
                <a:cubicBezTo>
                  <a:pt x="24" y="38"/>
                  <a:pt x="24" y="38"/>
                  <a:pt x="24" y="38"/>
                </a:cubicBezTo>
                <a:cubicBezTo>
                  <a:pt x="38" y="24"/>
                  <a:pt x="38" y="24"/>
                  <a:pt x="38" y="24"/>
                </a:cubicBezTo>
                <a:cubicBezTo>
                  <a:pt x="46" y="29"/>
                  <a:pt x="46" y="29"/>
                  <a:pt x="46" y="29"/>
                </a:cubicBezTo>
                <a:cubicBezTo>
                  <a:pt x="47" y="30"/>
                  <a:pt x="48" y="30"/>
                  <a:pt x="50" y="30"/>
                </a:cubicBezTo>
                <a:cubicBezTo>
                  <a:pt x="51" y="30"/>
                  <a:pt x="53" y="30"/>
                  <a:pt x="54" y="29"/>
                </a:cubicBezTo>
                <a:cubicBezTo>
                  <a:pt x="59" y="26"/>
                  <a:pt x="65" y="24"/>
                  <a:pt x="70" y="22"/>
                </a:cubicBezTo>
                <a:cubicBezTo>
                  <a:pt x="73" y="21"/>
                  <a:pt x="75" y="19"/>
                  <a:pt x="76" y="16"/>
                </a:cubicBezTo>
                <a:cubicBezTo>
                  <a:pt x="78" y="8"/>
                  <a:pt x="78" y="8"/>
                  <a:pt x="78" y="8"/>
                </a:cubicBezTo>
                <a:cubicBezTo>
                  <a:pt x="98" y="8"/>
                  <a:pt x="98" y="8"/>
                  <a:pt x="98" y="8"/>
                </a:cubicBezTo>
                <a:cubicBezTo>
                  <a:pt x="98" y="8"/>
                  <a:pt x="98" y="8"/>
                  <a:pt x="98" y="8"/>
                </a:cubicBezTo>
                <a:cubicBezTo>
                  <a:pt x="100" y="16"/>
                  <a:pt x="100" y="16"/>
                  <a:pt x="100" y="16"/>
                </a:cubicBezTo>
                <a:cubicBezTo>
                  <a:pt x="101" y="19"/>
                  <a:pt x="103" y="21"/>
                  <a:pt x="106" y="22"/>
                </a:cubicBezTo>
                <a:cubicBezTo>
                  <a:pt x="111" y="24"/>
                  <a:pt x="117" y="26"/>
                  <a:pt x="122" y="29"/>
                </a:cubicBezTo>
                <a:cubicBezTo>
                  <a:pt x="123" y="30"/>
                  <a:pt x="125" y="30"/>
                  <a:pt x="126" y="30"/>
                </a:cubicBezTo>
                <a:cubicBezTo>
                  <a:pt x="128" y="30"/>
                  <a:pt x="129" y="30"/>
                  <a:pt x="130" y="29"/>
                </a:cubicBezTo>
                <a:cubicBezTo>
                  <a:pt x="138" y="24"/>
                  <a:pt x="138" y="24"/>
                  <a:pt x="138" y="24"/>
                </a:cubicBezTo>
                <a:cubicBezTo>
                  <a:pt x="152" y="38"/>
                  <a:pt x="152" y="38"/>
                  <a:pt x="152" y="38"/>
                </a:cubicBezTo>
                <a:cubicBezTo>
                  <a:pt x="152" y="38"/>
                  <a:pt x="152" y="38"/>
                  <a:pt x="152" y="39"/>
                </a:cubicBezTo>
                <a:cubicBezTo>
                  <a:pt x="147" y="46"/>
                  <a:pt x="147" y="46"/>
                  <a:pt x="147" y="46"/>
                </a:cubicBezTo>
                <a:cubicBezTo>
                  <a:pt x="146" y="48"/>
                  <a:pt x="146" y="51"/>
                  <a:pt x="147" y="54"/>
                </a:cubicBezTo>
                <a:cubicBezTo>
                  <a:pt x="150" y="59"/>
                  <a:pt x="152" y="65"/>
                  <a:pt x="154" y="70"/>
                </a:cubicBezTo>
                <a:cubicBezTo>
                  <a:pt x="155" y="73"/>
                  <a:pt x="157" y="75"/>
                  <a:pt x="160" y="76"/>
                </a:cubicBezTo>
                <a:cubicBezTo>
                  <a:pt x="168" y="78"/>
                  <a:pt x="168" y="78"/>
                  <a:pt x="168" y="78"/>
                </a:cubicBezTo>
                <a:lnTo>
                  <a:pt x="168" y="98"/>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5" name="Freeform 95"/>
          <p:cNvSpPr>
            <a:spLocks noEditPoints="1"/>
          </p:cNvSpPr>
          <p:nvPr/>
        </p:nvSpPr>
        <p:spPr bwMode="auto">
          <a:xfrm>
            <a:off x="6496987" y="5356529"/>
            <a:ext cx="556726" cy="504361"/>
          </a:xfrm>
          <a:custGeom>
            <a:avLst/>
            <a:gdLst>
              <a:gd name="T0" fmla="*/ 132 w 176"/>
              <a:gd name="T1" fmla="*/ 98 h 160"/>
              <a:gd name="T2" fmla="*/ 143 w 176"/>
              <a:gd name="T3" fmla="*/ 60 h 160"/>
              <a:gd name="T4" fmla="*/ 131 w 176"/>
              <a:gd name="T5" fmla="*/ 11 h 160"/>
              <a:gd name="T6" fmla="*/ 104 w 176"/>
              <a:gd name="T7" fmla="*/ 11 h 160"/>
              <a:gd name="T8" fmla="*/ 107 w 176"/>
              <a:gd name="T9" fmla="*/ 18 h 160"/>
              <a:gd name="T10" fmla="*/ 127 w 176"/>
              <a:gd name="T11" fmla="*/ 18 h 160"/>
              <a:gd name="T12" fmla="*/ 137 w 176"/>
              <a:gd name="T13" fmla="*/ 55 h 160"/>
              <a:gd name="T14" fmla="*/ 136 w 176"/>
              <a:gd name="T15" fmla="*/ 72 h 160"/>
              <a:gd name="T16" fmla="*/ 134 w 176"/>
              <a:gd name="T17" fmla="*/ 74 h 160"/>
              <a:gd name="T18" fmla="*/ 145 w 176"/>
              <a:gd name="T19" fmla="*/ 125 h 160"/>
              <a:gd name="T20" fmla="*/ 142 w 176"/>
              <a:gd name="T21" fmla="*/ 144 h 160"/>
              <a:gd name="T22" fmla="*/ 172 w 176"/>
              <a:gd name="T23" fmla="*/ 152 h 160"/>
              <a:gd name="T24" fmla="*/ 147 w 176"/>
              <a:gd name="T25" fmla="*/ 117 h 160"/>
              <a:gd name="T26" fmla="*/ 88 w 176"/>
              <a:gd name="T27" fmla="*/ 101 h 160"/>
              <a:gd name="T28" fmla="*/ 99 w 176"/>
              <a:gd name="T29" fmla="*/ 58 h 160"/>
              <a:gd name="T30" fmla="*/ 86 w 176"/>
              <a:gd name="T31" fmla="*/ 3 h 160"/>
              <a:gd name="T32" fmla="*/ 55 w 176"/>
              <a:gd name="T33" fmla="*/ 5 h 160"/>
              <a:gd name="T34" fmla="*/ 37 w 176"/>
              <a:gd name="T35" fmla="*/ 57 h 160"/>
              <a:gd name="T36" fmla="*/ 48 w 176"/>
              <a:gd name="T37" fmla="*/ 101 h 160"/>
              <a:gd name="T38" fmla="*/ 0 w 176"/>
              <a:gd name="T39" fmla="*/ 156 h 160"/>
              <a:gd name="T40" fmla="*/ 132 w 176"/>
              <a:gd name="T41" fmla="*/ 160 h 160"/>
              <a:gd name="T42" fmla="*/ 104 w 176"/>
              <a:gd name="T43" fmla="*/ 121 h 160"/>
              <a:gd name="T44" fmla="*/ 34 w 176"/>
              <a:gd name="T45" fmla="*/ 129 h 160"/>
              <a:gd name="T46" fmla="*/ 46 w 176"/>
              <a:gd name="T47" fmla="*/ 74 h 160"/>
              <a:gd name="T48" fmla="*/ 45 w 176"/>
              <a:gd name="T49" fmla="*/ 72 h 160"/>
              <a:gd name="T50" fmla="*/ 45 w 176"/>
              <a:gd name="T51" fmla="*/ 54 h 160"/>
              <a:gd name="T52" fmla="*/ 58 w 176"/>
              <a:gd name="T53" fmla="*/ 12 h 160"/>
              <a:gd name="T54" fmla="*/ 74 w 176"/>
              <a:gd name="T55" fmla="*/ 8 h 160"/>
              <a:gd name="T56" fmla="*/ 92 w 176"/>
              <a:gd name="T57" fmla="*/ 24 h 160"/>
              <a:gd name="T58" fmla="*/ 91 w 176"/>
              <a:gd name="T59" fmla="*/ 60 h 160"/>
              <a:gd name="T60" fmla="*/ 91 w 176"/>
              <a:gd name="T61" fmla="*/ 72 h 160"/>
              <a:gd name="T62" fmla="*/ 80 w 176"/>
              <a:gd name="T63" fmla="*/ 101 h 160"/>
              <a:gd name="T64" fmla="*/ 128 w 176"/>
              <a:gd name="T65" fmla="*/ 152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6" h="160">
                <a:moveTo>
                  <a:pt x="147" y="117"/>
                </a:moveTo>
                <a:cubicBezTo>
                  <a:pt x="147" y="117"/>
                  <a:pt x="132" y="113"/>
                  <a:pt x="132" y="98"/>
                </a:cubicBezTo>
                <a:cubicBezTo>
                  <a:pt x="132" y="85"/>
                  <a:pt x="139" y="81"/>
                  <a:pt x="142" y="77"/>
                </a:cubicBezTo>
                <a:cubicBezTo>
                  <a:pt x="142" y="77"/>
                  <a:pt x="146" y="73"/>
                  <a:pt x="143" y="60"/>
                </a:cubicBezTo>
                <a:cubicBezTo>
                  <a:pt x="149" y="53"/>
                  <a:pt x="150" y="40"/>
                  <a:pt x="144" y="27"/>
                </a:cubicBezTo>
                <a:cubicBezTo>
                  <a:pt x="140" y="18"/>
                  <a:pt x="136" y="13"/>
                  <a:pt x="131" y="11"/>
                </a:cubicBezTo>
                <a:cubicBezTo>
                  <a:pt x="127" y="9"/>
                  <a:pt x="123" y="8"/>
                  <a:pt x="119" y="8"/>
                </a:cubicBezTo>
                <a:cubicBezTo>
                  <a:pt x="113" y="8"/>
                  <a:pt x="107" y="10"/>
                  <a:pt x="104" y="11"/>
                </a:cubicBezTo>
                <a:cubicBezTo>
                  <a:pt x="105" y="13"/>
                  <a:pt x="106" y="15"/>
                  <a:pt x="107" y="18"/>
                </a:cubicBezTo>
                <a:cubicBezTo>
                  <a:pt x="107" y="18"/>
                  <a:pt x="107" y="18"/>
                  <a:pt x="107" y="18"/>
                </a:cubicBezTo>
                <a:cubicBezTo>
                  <a:pt x="109" y="17"/>
                  <a:pt x="114" y="16"/>
                  <a:pt x="119" y="16"/>
                </a:cubicBezTo>
                <a:cubicBezTo>
                  <a:pt x="122" y="16"/>
                  <a:pt x="125" y="17"/>
                  <a:pt x="127" y="18"/>
                </a:cubicBezTo>
                <a:cubicBezTo>
                  <a:pt x="129" y="19"/>
                  <a:pt x="133" y="22"/>
                  <a:pt x="137" y="30"/>
                </a:cubicBezTo>
                <a:cubicBezTo>
                  <a:pt x="142" y="41"/>
                  <a:pt x="140" y="51"/>
                  <a:pt x="137" y="55"/>
                </a:cubicBezTo>
                <a:cubicBezTo>
                  <a:pt x="135" y="57"/>
                  <a:pt x="135" y="60"/>
                  <a:pt x="135" y="62"/>
                </a:cubicBezTo>
                <a:cubicBezTo>
                  <a:pt x="137" y="69"/>
                  <a:pt x="136" y="71"/>
                  <a:pt x="136" y="72"/>
                </a:cubicBezTo>
                <a:cubicBezTo>
                  <a:pt x="136" y="72"/>
                  <a:pt x="135" y="72"/>
                  <a:pt x="135" y="73"/>
                </a:cubicBezTo>
                <a:cubicBezTo>
                  <a:pt x="135" y="73"/>
                  <a:pt x="134" y="74"/>
                  <a:pt x="134" y="74"/>
                </a:cubicBezTo>
                <a:cubicBezTo>
                  <a:pt x="131" y="78"/>
                  <a:pt x="124" y="85"/>
                  <a:pt x="124" y="98"/>
                </a:cubicBezTo>
                <a:cubicBezTo>
                  <a:pt x="124" y="115"/>
                  <a:pt x="137" y="123"/>
                  <a:pt x="145" y="125"/>
                </a:cubicBezTo>
                <a:cubicBezTo>
                  <a:pt x="155" y="128"/>
                  <a:pt x="166" y="133"/>
                  <a:pt x="168" y="144"/>
                </a:cubicBezTo>
                <a:cubicBezTo>
                  <a:pt x="142" y="144"/>
                  <a:pt x="142" y="144"/>
                  <a:pt x="142" y="144"/>
                </a:cubicBezTo>
                <a:cubicBezTo>
                  <a:pt x="143" y="146"/>
                  <a:pt x="144" y="149"/>
                  <a:pt x="144" y="152"/>
                </a:cubicBezTo>
                <a:cubicBezTo>
                  <a:pt x="172" y="152"/>
                  <a:pt x="172" y="152"/>
                  <a:pt x="172" y="152"/>
                </a:cubicBezTo>
                <a:cubicBezTo>
                  <a:pt x="176" y="152"/>
                  <a:pt x="176" y="148"/>
                  <a:pt x="176" y="148"/>
                </a:cubicBezTo>
                <a:cubicBezTo>
                  <a:pt x="176" y="127"/>
                  <a:pt x="156" y="120"/>
                  <a:pt x="147" y="117"/>
                </a:cubicBezTo>
                <a:moveTo>
                  <a:pt x="104" y="121"/>
                </a:moveTo>
                <a:cubicBezTo>
                  <a:pt x="104" y="121"/>
                  <a:pt x="88" y="117"/>
                  <a:pt x="88" y="101"/>
                </a:cubicBezTo>
                <a:cubicBezTo>
                  <a:pt x="88" y="86"/>
                  <a:pt x="95" y="81"/>
                  <a:pt x="97" y="77"/>
                </a:cubicBezTo>
                <a:cubicBezTo>
                  <a:pt x="97" y="77"/>
                  <a:pt x="102" y="73"/>
                  <a:pt x="99" y="58"/>
                </a:cubicBezTo>
                <a:cubicBezTo>
                  <a:pt x="105" y="50"/>
                  <a:pt x="106" y="36"/>
                  <a:pt x="100" y="21"/>
                </a:cubicBezTo>
                <a:cubicBezTo>
                  <a:pt x="95" y="11"/>
                  <a:pt x="92" y="6"/>
                  <a:pt x="86" y="3"/>
                </a:cubicBezTo>
                <a:cubicBezTo>
                  <a:pt x="82" y="1"/>
                  <a:pt x="78" y="0"/>
                  <a:pt x="74" y="0"/>
                </a:cubicBezTo>
                <a:cubicBezTo>
                  <a:pt x="65" y="0"/>
                  <a:pt x="58" y="3"/>
                  <a:pt x="55" y="5"/>
                </a:cubicBezTo>
                <a:cubicBezTo>
                  <a:pt x="45" y="9"/>
                  <a:pt x="39" y="12"/>
                  <a:pt x="34" y="26"/>
                </a:cubicBezTo>
                <a:cubicBezTo>
                  <a:pt x="29" y="38"/>
                  <a:pt x="35" y="51"/>
                  <a:pt x="37" y="57"/>
                </a:cubicBezTo>
                <a:cubicBezTo>
                  <a:pt x="34" y="72"/>
                  <a:pt x="39" y="77"/>
                  <a:pt x="39" y="77"/>
                </a:cubicBezTo>
                <a:cubicBezTo>
                  <a:pt x="41" y="81"/>
                  <a:pt x="48" y="86"/>
                  <a:pt x="48" y="101"/>
                </a:cubicBezTo>
                <a:cubicBezTo>
                  <a:pt x="48" y="117"/>
                  <a:pt x="32" y="121"/>
                  <a:pt x="32" y="121"/>
                </a:cubicBezTo>
                <a:cubicBezTo>
                  <a:pt x="22" y="125"/>
                  <a:pt x="0" y="132"/>
                  <a:pt x="0" y="156"/>
                </a:cubicBezTo>
                <a:cubicBezTo>
                  <a:pt x="0" y="156"/>
                  <a:pt x="0" y="160"/>
                  <a:pt x="4" y="160"/>
                </a:cubicBezTo>
                <a:cubicBezTo>
                  <a:pt x="132" y="160"/>
                  <a:pt x="132" y="160"/>
                  <a:pt x="132" y="160"/>
                </a:cubicBezTo>
                <a:cubicBezTo>
                  <a:pt x="136" y="160"/>
                  <a:pt x="136" y="156"/>
                  <a:pt x="136" y="156"/>
                </a:cubicBezTo>
                <a:cubicBezTo>
                  <a:pt x="136" y="132"/>
                  <a:pt x="114" y="125"/>
                  <a:pt x="104" y="121"/>
                </a:cubicBezTo>
                <a:moveTo>
                  <a:pt x="8" y="152"/>
                </a:moveTo>
                <a:cubicBezTo>
                  <a:pt x="10" y="138"/>
                  <a:pt x="22" y="133"/>
                  <a:pt x="34" y="129"/>
                </a:cubicBezTo>
                <a:cubicBezTo>
                  <a:pt x="42" y="127"/>
                  <a:pt x="56" y="118"/>
                  <a:pt x="56" y="101"/>
                </a:cubicBezTo>
                <a:cubicBezTo>
                  <a:pt x="56" y="85"/>
                  <a:pt x="50" y="78"/>
                  <a:pt x="46" y="74"/>
                </a:cubicBezTo>
                <a:cubicBezTo>
                  <a:pt x="46" y="73"/>
                  <a:pt x="46" y="73"/>
                  <a:pt x="45" y="72"/>
                </a:cubicBezTo>
                <a:cubicBezTo>
                  <a:pt x="45" y="72"/>
                  <a:pt x="45" y="72"/>
                  <a:pt x="45" y="72"/>
                </a:cubicBezTo>
                <a:cubicBezTo>
                  <a:pt x="45" y="72"/>
                  <a:pt x="43" y="68"/>
                  <a:pt x="45" y="59"/>
                </a:cubicBezTo>
                <a:cubicBezTo>
                  <a:pt x="46" y="58"/>
                  <a:pt x="45" y="56"/>
                  <a:pt x="45" y="54"/>
                </a:cubicBezTo>
                <a:cubicBezTo>
                  <a:pt x="43" y="50"/>
                  <a:pt x="38" y="38"/>
                  <a:pt x="41" y="30"/>
                </a:cubicBezTo>
                <a:cubicBezTo>
                  <a:pt x="46" y="18"/>
                  <a:pt x="50" y="16"/>
                  <a:pt x="58" y="12"/>
                </a:cubicBezTo>
                <a:cubicBezTo>
                  <a:pt x="58" y="12"/>
                  <a:pt x="58" y="12"/>
                  <a:pt x="59" y="12"/>
                </a:cubicBezTo>
                <a:cubicBezTo>
                  <a:pt x="61" y="10"/>
                  <a:pt x="67" y="8"/>
                  <a:pt x="74" y="8"/>
                </a:cubicBezTo>
                <a:cubicBezTo>
                  <a:pt x="77" y="8"/>
                  <a:pt x="80" y="9"/>
                  <a:pt x="83" y="10"/>
                </a:cubicBezTo>
                <a:cubicBezTo>
                  <a:pt x="85" y="12"/>
                  <a:pt x="88" y="15"/>
                  <a:pt x="92" y="24"/>
                </a:cubicBezTo>
                <a:cubicBezTo>
                  <a:pt x="98" y="37"/>
                  <a:pt x="96" y="48"/>
                  <a:pt x="92" y="53"/>
                </a:cubicBezTo>
                <a:cubicBezTo>
                  <a:pt x="91" y="55"/>
                  <a:pt x="91" y="58"/>
                  <a:pt x="91" y="60"/>
                </a:cubicBezTo>
                <a:cubicBezTo>
                  <a:pt x="93" y="68"/>
                  <a:pt x="92" y="71"/>
                  <a:pt x="91" y="72"/>
                </a:cubicBezTo>
                <a:cubicBezTo>
                  <a:pt x="91" y="72"/>
                  <a:pt x="91" y="72"/>
                  <a:pt x="91" y="72"/>
                </a:cubicBezTo>
                <a:cubicBezTo>
                  <a:pt x="90" y="73"/>
                  <a:pt x="90" y="73"/>
                  <a:pt x="90" y="74"/>
                </a:cubicBezTo>
                <a:cubicBezTo>
                  <a:pt x="86" y="78"/>
                  <a:pt x="80" y="85"/>
                  <a:pt x="80" y="101"/>
                </a:cubicBezTo>
                <a:cubicBezTo>
                  <a:pt x="80" y="118"/>
                  <a:pt x="94" y="127"/>
                  <a:pt x="102" y="129"/>
                </a:cubicBezTo>
                <a:cubicBezTo>
                  <a:pt x="113" y="133"/>
                  <a:pt x="126" y="138"/>
                  <a:pt x="128" y="152"/>
                </a:cubicBezTo>
                <a:lnTo>
                  <a:pt x="8" y="152"/>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7782372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ID="53" presetClass="entr" presetSubtype="16" fill="hold" grpId="0" nodeType="after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p:cTn id="33" dur="500" fill="hold"/>
                                        <p:tgtEl>
                                          <p:spTgt spid="37"/>
                                        </p:tgtEl>
                                        <p:attrNameLst>
                                          <p:attrName>ppt_w</p:attrName>
                                        </p:attrNameLst>
                                      </p:cBhvr>
                                      <p:tavLst>
                                        <p:tav tm="0">
                                          <p:val>
                                            <p:fltVal val="0"/>
                                          </p:val>
                                        </p:tav>
                                        <p:tav tm="100000">
                                          <p:val>
                                            <p:strVal val="#ppt_w"/>
                                          </p:val>
                                        </p:tav>
                                      </p:tavLst>
                                    </p:anim>
                                    <p:anim calcmode="lin" valueType="num">
                                      <p:cBhvr>
                                        <p:cTn id="34" dur="500" fill="hold"/>
                                        <p:tgtEl>
                                          <p:spTgt spid="37"/>
                                        </p:tgtEl>
                                        <p:attrNameLst>
                                          <p:attrName>ppt_h</p:attrName>
                                        </p:attrNameLst>
                                      </p:cBhvr>
                                      <p:tavLst>
                                        <p:tav tm="0">
                                          <p:val>
                                            <p:fltVal val="0"/>
                                          </p:val>
                                        </p:tav>
                                        <p:tav tm="100000">
                                          <p:val>
                                            <p:strVal val="#ppt_h"/>
                                          </p:val>
                                        </p:tav>
                                      </p:tavLst>
                                    </p:anim>
                                    <p:animEffect transition="in" filter="fade">
                                      <p:cBhvr>
                                        <p:cTn id="35" dur="500"/>
                                        <p:tgtEl>
                                          <p:spTgt spid="37"/>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p:cTn id="38" dur="500" fill="hold"/>
                                        <p:tgtEl>
                                          <p:spTgt spid="40"/>
                                        </p:tgtEl>
                                        <p:attrNameLst>
                                          <p:attrName>ppt_w</p:attrName>
                                        </p:attrNameLst>
                                      </p:cBhvr>
                                      <p:tavLst>
                                        <p:tav tm="0">
                                          <p:val>
                                            <p:fltVal val="0"/>
                                          </p:val>
                                        </p:tav>
                                        <p:tav tm="100000">
                                          <p:val>
                                            <p:strVal val="#ppt_w"/>
                                          </p:val>
                                        </p:tav>
                                      </p:tavLst>
                                    </p:anim>
                                    <p:anim calcmode="lin" valueType="num">
                                      <p:cBhvr>
                                        <p:cTn id="39" dur="500" fill="hold"/>
                                        <p:tgtEl>
                                          <p:spTgt spid="40"/>
                                        </p:tgtEl>
                                        <p:attrNameLst>
                                          <p:attrName>ppt_h</p:attrName>
                                        </p:attrNameLst>
                                      </p:cBhvr>
                                      <p:tavLst>
                                        <p:tav tm="0">
                                          <p:val>
                                            <p:fltVal val="0"/>
                                          </p:val>
                                        </p:tav>
                                        <p:tav tm="100000">
                                          <p:val>
                                            <p:strVal val="#ppt_h"/>
                                          </p:val>
                                        </p:tav>
                                      </p:tavLst>
                                    </p:anim>
                                    <p:animEffect transition="in" filter="fade">
                                      <p:cBhvr>
                                        <p:cTn id="40" dur="500"/>
                                        <p:tgtEl>
                                          <p:spTgt spid="40"/>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 calcmode="lin" valueType="num">
                                      <p:cBhvr>
                                        <p:cTn id="43" dur="500" fill="hold"/>
                                        <p:tgtEl>
                                          <p:spTgt spid="45"/>
                                        </p:tgtEl>
                                        <p:attrNameLst>
                                          <p:attrName>ppt_w</p:attrName>
                                        </p:attrNameLst>
                                      </p:cBhvr>
                                      <p:tavLst>
                                        <p:tav tm="0">
                                          <p:val>
                                            <p:fltVal val="0"/>
                                          </p:val>
                                        </p:tav>
                                        <p:tav tm="100000">
                                          <p:val>
                                            <p:strVal val="#ppt_w"/>
                                          </p:val>
                                        </p:tav>
                                      </p:tavLst>
                                    </p:anim>
                                    <p:anim calcmode="lin" valueType="num">
                                      <p:cBhvr>
                                        <p:cTn id="44" dur="500" fill="hold"/>
                                        <p:tgtEl>
                                          <p:spTgt spid="45"/>
                                        </p:tgtEl>
                                        <p:attrNameLst>
                                          <p:attrName>ppt_h</p:attrName>
                                        </p:attrNameLst>
                                      </p:cBhvr>
                                      <p:tavLst>
                                        <p:tav tm="0">
                                          <p:val>
                                            <p:fltVal val="0"/>
                                          </p:val>
                                        </p:tav>
                                        <p:tav tm="100000">
                                          <p:val>
                                            <p:strVal val="#ppt_h"/>
                                          </p:val>
                                        </p:tav>
                                      </p:tavLst>
                                    </p:anim>
                                    <p:animEffect transition="in" filter="fade">
                                      <p:cBhvr>
                                        <p:cTn id="45" dur="500"/>
                                        <p:tgtEl>
                                          <p:spTgt spid="45"/>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Effect transition="in" filter="fade">
                                      <p:cBhvr>
                                        <p:cTn id="50" dur="500"/>
                                        <p:tgtEl>
                                          <p:spTgt spid="46"/>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anim calcmode="lin" valueType="num">
                                      <p:cBhvr>
                                        <p:cTn id="53" dur="500" fill="hold"/>
                                        <p:tgtEl>
                                          <p:spTgt spid="47"/>
                                        </p:tgtEl>
                                        <p:attrNameLst>
                                          <p:attrName>ppt_w</p:attrName>
                                        </p:attrNameLst>
                                      </p:cBhvr>
                                      <p:tavLst>
                                        <p:tav tm="0">
                                          <p:val>
                                            <p:fltVal val="0"/>
                                          </p:val>
                                        </p:tav>
                                        <p:tav tm="100000">
                                          <p:val>
                                            <p:strVal val="#ppt_w"/>
                                          </p:val>
                                        </p:tav>
                                      </p:tavLst>
                                    </p:anim>
                                    <p:anim calcmode="lin" valueType="num">
                                      <p:cBhvr>
                                        <p:cTn id="54" dur="500" fill="hold"/>
                                        <p:tgtEl>
                                          <p:spTgt spid="47"/>
                                        </p:tgtEl>
                                        <p:attrNameLst>
                                          <p:attrName>ppt_h</p:attrName>
                                        </p:attrNameLst>
                                      </p:cBhvr>
                                      <p:tavLst>
                                        <p:tav tm="0">
                                          <p:val>
                                            <p:fltVal val="0"/>
                                          </p:val>
                                        </p:tav>
                                        <p:tav tm="100000">
                                          <p:val>
                                            <p:strVal val="#ppt_h"/>
                                          </p:val>
                                        </p:tav>
                                      </p:tavLst>
                                    </p:anim>
                                    <p:animEffect transition="in" filter="fade">
                                      <p:cBhvr>
                                        <p:cTn id="55" dur="500"/>
                                        <p:tgtEl>
                                          <p:spTgt spid="47"/>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p:cTn id="58" dur="500" fill="hold"/>
                                        <p:tgtEl>
                                          <p:spTgt spid="38"/>
                                        </p:tgtEl>
                                        <p:attrNameLst>
                                          <p:attrName>ppt_w</p:attrName>
                                        </p:attrNameLst>
                                      </p:cBhvr>
                                      <p:tavLst>
                                        <p:tav tm="0">
                                          <p:val>
                                            <p:fltVal val="0"/>
                                          </p:val>
                                        </p:tav>
                                        <p:tav tm="100000">
                                          <p:val>
                                            <p:strVal val="#ppt_w"/>
                                          </p:val>
                                        </p:tav>
                                      </p:tavLst>
                                    </p:anim>
                                    <p:anim calcmode="lin" valueType="num">
                                      <p:cBhvr>
                                        <p:cTn id="59" dur="500" fill="hold"/>
                                        <p:tgtEl>
                                          <p:spTgt spid="38"/>
                                        </p:tgtEl>
                                        <p:attrNameLst>
                                          <p:attrName>ppt_h</p:attrName>
                                        </p:attrNameLst>
                                      </p:cBhvr>
                                      <p:tavLst>
                                        <p:tav tm="0">
                                          <p:val>
                                            <p:fltVal val="0"/>
                                          </p:val>
                                        </p:tav>
                                        <p:tav tm="100000">
                                          <p:val>
                                            <p:strVal val="#ppt_h"/>
                                          </p:val>
                                        </p:tav>
                                      </p:tavLst>
                                    </p:anim>
                                    <p:animEffect transition="in" filter="fade">
                                      <p:cBhvr>
                                        <p:cTn id="60" dur="500"/>
                                        <p:tgtEl>
                                          <p:spTgt spid="38"/>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anim calcmode="lin" valueType="num">
                                      <p:cBhvr>
                                        <p:cTn id="63" dur="500" fill="hold"/>
                                        <p:tgtEl>
                                          <p:spTgt spid="39"/>
                                        </p:tgtEl>
                                        <p:attrNameLst>
                                          <p:attrName>ppt_w</p:attrName>
                                        </p:attrNameLst>
                                      </p:cBhvr>
                                      <p:tavLst>
                                        <p:tav tm="0">
                                          <p:val>
                                            <p:fltVal val="0"/>
                                          </p:val>
                                        </p:tav>
                                        <p:tav tm="100000">
                                          <p:val>
                                            <p:strVal val="#ppt_w"/>
                                          </p:val>
                                        </p:tav>
                                      </p:tavLst>
                                    </p:anim>
                                    <p:anim calcmode="lin" valueType="num">
                                      <p:cBhvr>
                                        <p:cTn id="64" dur="500" fill="hold"/>
                                        <p:tgtEl>
                                          <p:spTgt spid="39"/>
                                        </p:tgtEl>
                                        <p:attrNameLst>
                                          <p:attrName>ppt_h</p:attrName>
                                        </p:attrNameLst>
                                      </p:cBhvr>
                                      <p:tavLst>
                                        <p:tav tm="0">
                                          <p:val>
                                            <p:fltVal val="0"/>
                                          </p:val>
                                        </p:tav>
                                        <p:tav tm="100000">
                                          <p:val>
                                            <p:strVal val="#ppt_h"/>
                                          </p:val>
                                        </p:tav>
                                      </p:tavLst>
                                    </p:anim>
                                    <p:animEffect transition="in" filter="fade">
                                      <p:cBhvr>
                                        <p:cTn id="65" dur="500"/>
                                        <p:tgtEl>
                                          <p:spTgt spid="39"/>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1"/>
                                        </p:tgtEl>
                                        <p:attrNameLst>
                                          <p:attrName>style.visibility</p:attrName>
                                        </p:attrNameLst>
                                      </p:cBhvr>
                                      <p:to>
                                        <p:strVal val="visible"/>
                                      </p:to>
                                    </p:set>
                                    <p:anim calcmode="lin" valueType="num">
                                      <p:cBhvr>
                                        <p:cTn id="68" dur="500" fill="hold"/>
                                        <p:tgtEl>
                                          <p:spTgt spid="41"/>
                                        </p:tgtEl>
                                        <p:attrNameLst>
                                          <p:attrName>ppt_w</p:attrName>
                                        </p:attrNameLst>
                                      </p:cBhvr>
                                      <p:tavLst>
                                        <p:tav tm="0">
                                          <p:val>
                                            <p:fltVal val="0"/>
                                          </p:val>
                                        </p:tav>
                                        <p:tav tm="100000">
                                          <p:val>
                                            <p:strVal val="#ppt_w"/>
                                          </p:val>
                                        </p:tav>
                                      </p:tavLst>
                                    </p:anim>
                                    <p:anim calcmode="lin" valueType="num">
                                      <p:cBhvr>
                                        <p:cTn id="69" dur="500" fill="hold"/>
                                        <p:tgtEl>
                                          <p:spTgt spid="41"/>
                                        </p:tgtEl>
                                        <p:attrNameLst>
                                          <p:attrName>ppt_h</p:attrName>
                                        </p:attrNameLst>
                                      </p:cBhvr>
                                      <p:tavLst>
                                        <p:tav tm="0">
                                          <p:val>
                                            <p:fltVal val="0"/>
                                          </p:val>
                                        </p:tav>
                                        <p:tav tm="100000">
                                          <p:val>
                                            <p:strVal val="#ppt_h"/>
                                          </p:val>
                                        </p:tav>
                                      </p:tavLst>
                                    </p:anim>
                                    <p:animEffect transition="in" filter="fade">
                                      <p:cBhvr>
                                        <p:cTn id="70" dur="500"/>
                                        <p:tgtEl>
                                          <p:spTgt spid="41"/>
                                        </p:tgtEl>
                                      </p:cBhvr>
                                    </p:animEffect>
                                  </p:childTnLst>
                                </p:cTn>
                              </p:par>
                            </p:childTnLst>
                          </p:cTn>
                        </p:par>
                        <p:par>
                          <p:cTn id="71" fill="hold">
                            <p:stCondLst>
                              <p:cond delay="1000"/>
                            </p:stCondLst>
                            <p:childTnLst>
                              <p:par>
                                <p:cTn id="72" presetID="2" presetClass="entr" presetSubtype="2" fill="hold" grpId="0" nodeType="afterEffect">
                                  <p:stCondLst>
                                    <p:cond delay="0"/>
                                  </p:stCondLst>
                                  <p:childTnLst>
                                    <p:set>
                                      <p:cBhvr>
                                        <p:cTn id="73" dur="1" fill="hold">
                                          <p:stCondLst>
                                            <p:cond delay="0"/>
                                          </p:stCondLst>
                                        </p:cTn>
                                        <p:tgtEl>
                                          <p:spTgt spid="16"/>
                                        </p:tgtEl>
                                        <p:attrNameLst>
                                          <p:attrName>style.visibility</p:attrName>
                                        </p:attrNameLst>
                                      </p:cBhvr>
                                      <p:to>
                                        <p:strVal val="visible"/>
                                      </p:to>
                                    </p:set>
                                    <p:anim calcmode="lin" valueType="num">
                                      <p:cBhvr additive="base">
                                        <p:cTn id="74" dur="500" fill="hold"/>
                                        <p:tgtEl>
                                          <p:spTgt spid="16"/>
                                        </p:tgtEl>
                                        <p:attrNameLst>
                                          <p:attrName>ppt_x</p:attrName>
                                        </p:attrNameLst>
                                      </p:cBhvr>
                                      <p:tavLst>
                                        <p:tav tm="0">
                                          <p:val>
                                            <p:strVal val="1+#ppt_w/2"/>
                                          </p:val>
                                        </p:tav>
                                        <p:tav tm="100000">
                                          <p:val>
                                            <p:strVal val="#ppt_x"/>
                                          </p:val>
                                        </p:tav>
                                      </p:tavLst>
                                    </p:anim>
                                    <p:anim calcmode="lin" valueType="num">
                                      <p:cBhvr additive="base">
                                        <p:cTn id="75" dur="500" fill="hold"/>
                                        <p:tgtEl>
                                          <p:spTgt spid="16"/>
                                        </p:tgtEl>
                                        <p:attrNameLst>
                                          <p:attrName>ppt_y</p:attrName>
                                        </p:attrNameLst>
                                      </p:cBhvr>
                                      <p:tavLst>
                                        <p:tav tm="0">
                                          <p:val>
                                            <p:strVal val="#ppt_y"/>
                                          </p:val>
                                        </p:tav>
                                        <p:tav tm="100000">
                                          <p:val>
                                            <p:strVal val="#ppt_y"/>
                                          </p:val>
                                        </p:tav>
                                      </p:tavLst>
                                    </p:anim>
                                  </p:childTnLst>
                                </p:cTn>
                              </p:par>
                            </p:childTnLst>
                          </p:cTn>
                        </p:par>
                        <p:par>
                          <p:cTn id="76" fill="hold">
                            <p:stCondLst>
                              <p:cond delay="1500"/>
                            </p:stCondLst>
                            <p:childTnLst>
                              <p:par>
                                <p:cTn id="77" presetID="2" presetClass="entr" presetSubtype="2"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 calcmode="lin" valueType="num">
                                      <p:cBhvr additive="base">
                                        <p:cTn id="79" dur="500" fill="hold"/>
                                        <p:tgtEl>
                                          <p:spTgt spid="17"/>
                                        </p:tgtEl>
                                        <p:attrNameLst>
                                          <p:attrName>ppt_x</p:attrName>
                                        </p:attrNameLst>
                                      </p:cBhvr>
                                      <p:tavLst>
                                        <p:tav tm="0">
                                          <p:val>
                                            <p:strVal val="1+#ppt_w/2"/>
                                          </p:val>
                                        </p:tav>
                                        <p:tav tm="100000">
                                          <p:val>
                                            <p:strVal val="#ppt_x"/>
                                          </p:val>
                                        </p:tav>
                                      </p:tavLst>
                                    </p:anim>
                                    <p:anim calcmode="lin" valueType="num">
                                      <p:cBhvr additive="base">
                                        <p:cTn id="80" dur="500" fill="hold"/>
                                        <p:tgtEl>
                                          <p:spTgt spid="17"/>
                                        </p:tgtEl>
                                        <p:attrNameLst>
                                          <p:attrName>ppt_y</p:attrName>
                                        </p:attrNameLst>
                                      </p:cBhvr>
                                      <p:tavLst>
                                        <p:tav tm="0">
                                          <p:val>
                                            <p:strVal val="#ppt_y"/>
                                          </p:val>
                                        </p:tav>
                                        <p:tav tm="100000">
                                          <p:val>
                                            <p:strVal val="#ppt_y"/>
                                          </p:val>
                                        </p:tav>
                                      </p:tavLst>
                                    </p:anim>
                                  </p:childTnLst>
                                </p:cTn>
                              </p:par>
                            </p:childTnLst>
                          </p:cTn>
                        </p:par>
                        <p:par>
                          <p:cTn id="81" fill="hold">
                            <p:stCondLst>
                              <p:cond delay="2000"/>
                            </p:stCondLst>
                            <p:childTnLst>
                              <p:par>
                                <p:cTn id="82" presetID="53" presetClass="entr" presetSubtype="16" fill="hold" grpId="0" nodeType="afterEffect">
                                  <p:stCondLst>
                                    <p:cond delay="0"/>
                                  </p:stCondLst>
                                  <p:childTnLst>
                                    <p:set>
                                      <p:cBhvr>
                                        <p:cTn id="83" dur="1" fill="hold">
                                          <p:stCondLst>
                                            <p:cond delay="0"/>
                                          </p:stCondLst>
                                        </p:cTn>
                                        <p:tgtEl>
                                          <p:spTgt spid="33"/>
                                        </p:tgtEl>
                                        <p:attrNameLst>
                                          <p:attrName>style.visibility</p:attrName>
                                        </p:attrNameLst>
                                      </p:cBhvr>
                                      <p:to>
                                        <p:strVal val="visible"/>
                                      </p:to>
                                    </p:set>
                                    <p:anim calcmode="lin" valueType="num">
                                      <p:cBhvr>
                                        <p:cTn id="84" dur="500" fill="hold"/>
                                        <p:tgtEl>
                                          <p:spTgt spid="33"/>
                                        </p:tgtEl>
                                        <p:attrNameLst>
                                          <p:attrName>ppt_w</p:attrName>
                                        </p:attrNameLst>
                                      </p:cBhvr>
                                      <p:tavLst>
                                        <p:tav tm="0">
                                          <p:val>
                                            <p:fltVal val="0"/>
                                          </p:val>
                                        </p:tav>
                                        <p:tav tm="100000">
                                          <p:val>
                                            <p:strVal val="#ppt_w"/>
                                          </p:val>
                                        </p:tav>
                                      </p:tavLst>
                                    </p:anim>
                                    <p:anim calcmode="lin" valueType="num">
                                      <p:cBhvr>
                                        <p:cTn id="85" dur="500" fill="hold"/>
                                        <p:tgtEl>
                                          <p:spTgt spid="33"/>
                                        </p:tgtEl>
                                        <p:attrNameLst>
                                          <p:attrName>ppt_h</p:attrName>
                                        </p:attrNameLst>
                                      </p:cBhvr>
                                      <p:tavLst>
                                        <p:tav tm="0">
                                          <p:val>
                                            <p:fltVal val="0"/>
                                          </p:val>
                                        </p:tav>
                                        <p:tav tm="100000">
                                          <p:val>
                                            <p:strVal val="#ppt_h"/>
                                          </p:val>
                                        </p:tav>
                                      </p:tavLst>
                                    </p:anim>
                                    <p:animEffect transition="in" filter="fade">
                                      <p:cBhvr>
                                        <p:cTn id="86" dur="500"/>
                                        <p:tgtEl>
                                          <p:spTgt spid="33"/>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 calcmode="lin" valueType="num">
                                      <p:cBhvr>
                                        <p:cTn id="89" dur="500" fill="hold"/>
                                        <p:tgtEl>
                                          <p:spTgt spid="34"/>
                                        </p:tgtEl>
                                        <p:attrNameLst>
                                          <p:attrName>ppt_w</p:attrName>
                                        </p:attrNameLst>
                                      </p:cBhvr>
                                      <p:tavLst>
                                        <p:tav tm="0">
                                          <p:val>
                                            <p:fltVal val="0"/>
                                          </p:val>
                                        </p:tav>
                                        <p:tav tm="100000">
                                          <p:val>
                                            <p:strVal val="#ppt_w"/>
                                          </p:val>
                                        </p:tav>
                                      </p:tavLst>
                                    </p:anim>
                                    <p:anim calcmode="lin" valueType="num">
                                      <p:cBhvr>
                                        <p:cTn id="90" dur="500" fill="hold"/>
                                        <p:tgtEl>
                                          <p:spTgt spid="34"/>
                                        </p:tgtEl>
                                        <p:attrNameLst>
                                          <p:attrName>ppt_h</p:attrName>
                                        </p:attrNameLst>
                                      </p:cBhvr>
                                      <p:tavLst>
                                        <p:tav tm="0">
                                          <p:val>
                                            <p:fltVal val="0"/>
                                          </p:val>
                                        </p:tav>
                                        <p:tav tm="100000">
                                          <p:val>
                                            <p:strVal val="#ppt_h"/>
                                          </p:val>
                                        </p:tav>
                                      </p:tavLst>
                                    </p:anim>
                                    <p:animEffect transition="in" filter="fade">
                                      <p:cBhvr>
                                        <p:cTn id="91" dur="500"/>
                                        <p:tgtEl>
                                          <p:spTgt spid="34"/>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35"/>
                                        </p:tgtEl>
                                        <p:attrNameLst>
                                          <p:attrName>style.visibility</p:attrName>
                                        </p:attrNameLst>
                                      </p:cBhvr>
                                      <p:to>
                                        <p:strVal val="visible"/>
                                      </p:to>
                                    </p:set>
                                    <p:anim calcmode="lin" valueType="num">
                                      <p:cBhvr>
                                        <p:cTn id="94" dur="500" fill="hold"/>
                                        <p:tgtEl>
                                          <p:spTgt spid="35"/>
                                        </p:tgtEl>
                                        <p:attrNameLst>
                                          <p:attrName>ppt_w</p:attrName>
                                        </p:attrNameLst>
                                      </p:cBhvr>
                                      <p:tavLst>
                                        <p:tav tm="0">
                                          <p:val>
                                            <p:fltVal val="0"/>
                                          </p:val>
                                        </p:tav>
                                        <p:tav tm="100000">
                                          <p:val>
                                            <p:strVal val="#ppt_w"/>
                                          </p:val>
                                        </p:tav>
                                      </p:tavLst>
                                    </p:anim>
                                    <p:anim calcmode="lin" valueType="num">
                                      <p:cBhvr>
                                        <p:cTn id="95" dur="500" fill="hold"/>
                                        <p:tgtEl>
                                          <p:spTgt spid="35"/>
                                        </p:tgtEl>
                                        <p:attrNameLst>
                                          <p:attrName>ppt_h</p:attrName>
                                        </p:attrNameLst>
                                      </p:cBhvr>
                                      <p:tavLst>
                                        <p:tav tm="0">
                                          <p:val>
                                            <p:fltVal val="0"/>
                                          </p:val>
                                        </p:tav>
                                        <p:tav tm="100000">
                                          <p:val>
                                            <p:strVal val="#ppt_h"/>
                                          </p:val>
                                        </p:tav>
                                      </p:tavLst>
                                    </p:anim>
                                    <p:animEffect transition="in" filter="fade">
                                      <p:cBhvr>
                                        <p:cTn id="96" dur="500"/>
                                        <p:tgtEl>
                                          <p:spTgt spid="35"/>
                                        </p:tgtEl>
                                      </p:cBhvr>
                                    </p:animEffect>
                                  </p:childTnLst>
                                </p:cTn>
                              </p:par>
                            </p:childTnLst>
                          </p:cTn>
                        </p:par>
                        <p:par>
                          <p:cTn id="97" fill="hold">
                            <p:stCondLst>
                              <p:cond delay="2500"/>
                            </p:stCondLst>
                            <p:childTnLst>
                              <p:par>
                                <p:cTn id="98" presetID="2" presetClass="entr" presetSubtype="2" fill="hold" grpId="0" nodeType="afterEffect">
                                  <p:stCondLst>
                                    <p:cond delay="0"/>
                                  </p:stCondLst>
                                  <p:childTnLst>
                                    <p:set>
                                      <p:cBhvr>
                                        <p:cTn id="99" dur="1" fill="hold">
                                          <p:stCondLst>
                                            <p:cond delay="0"/>
                                          </p:stCondLst>
                                        </p:cTn>
                                        <p:tgtEl>
                                          <p:spTgt spid="54"/>
                                        </p:tgtEl>
                                        <p:attrNameLst>
                                          <p:attrName>style.visibility</p:attrName>
                                        </p:attrNameLst>
                                      </p:cBhvr>
                                      <p:to>
                                        <p:strVal val="visible"/>
                                      </p:to>
                                    </p:set>
                                    <p:anim calcmode="lin" valueType="num">
                                      <p:cBhvr additive="base">
                                        <p:cTn id="100" dur="500" fill="hold"/>
                                        <p:tgtEl>
                                          <p:spTgt spid="54"/>
                                        </p:tgtEl>
                                        <p:attrNameLst>
                                          <p:attrName>ppt_x</p:attrName>
                                        </p:attrNameLst>
                                      </p:cBhvr>
                                      <p:tavLst>
                                        <p:tav tm="0">
                                          <p:val>
                                            <p:strVal val="1+#ppt_w/2"/>
                                          </p:val>
                                        </p:tav>
                                        <p:tav tm="100000">
                                          <p:val>
                                            <p:strVal val="#ppt_x"/>
                                          </p:val>
                                        </p:tav>
                                      </p:tavLst>
                                    </p:anim>
                                    <p:anim calcmode="lin" valueType="num">
                                      <p:cBhvr additive="base">
                                        <p:cTn id="101" dur="500" fill="hold"/>
                                        <p:tgtEl>
                                          <p:spTgt spid="54"/>
                                        </p:tgtEl>
                                        <p:attrNameLst>
                                          <p:attrName>ppt_y</p:attrName>
                                        </p:attrNameLst>
                                      </p:cBhvr>
                                      <p:tavLst>
                                        <p:tav tm="0">
                                          <p:val>
                                            <p:strVal val="#ppt_y"/>
                                          </p:val>
                                        </p:tav>
                                        <p:tav tm="100000">
                                          <p:val>
                                            <p:strVal val="#ppt_y"/>
                                          </p:val>
                                        </p:tav>
                                      </p:tavLst>
                                    </p:anim>
                                  </p:childTnLst>
                                </p:cTn>
                              </p:par>
                              <p:par>
                                <p:cTn id="102" presetID="2" presetClass="entr" presetSubtype="2" fill="hold" grpId="0" nodeType="withEffect">
                                  <p:stCondLst>
                                    <p:cond delay="0"/>
                                  </p:stCondLst>
                                  <p:childTnLst>
                                    <p:set>
                                      <p:cBhvr>
                                        <p:cTn id="103" dur="1" fill="hold">
                                          <p:stCondLst>
                                            <p:cond delay="0"/>
                                          </p:stCondLst>
                                        </p:cTn>
                                        <p:tgtEl>
                                          <p:spTgt spid="56"/>
                                        </p:tgtEl>
                                        <p:attrNameLst>
                                          <p:attrName>style.visibility</p:attrName>
                                        </p:attrNameLst>
                                      </p:cBhvr>
                                      <p:to>
                                        <p:strVal val="visible"/>
                                      </p:to>
                                    </p:set>
                                    <p:anim calcmode="lin" valueType="num">
                                      <p:cBhvr additive="base">
                                        <p:cTn id="104" dur="500" fill="hold"/>
                                        <p:tgtEl>
                                          <p:spTgt spid="56"/>
                                        </p:tgtEl>
                                        <p:attrNameLst>
                                          <p:attrName>ppt_x</p:attrName>
                                        </p:attrNameLst>
                                      </p:cBhvr>
                                      <p:tavLst>
                                        <p:tav tm="0">
                                          <p:val>
                                            <p:strVal val="1+#ppt_w/2"/>
                                          </p:val>
                                        </p:tav>
                                        <p:tav tm="100000">
                                          <p:val>
                                            <p:strVal val="#ppt_x"/>
                                          </p:val>
                                        </p:tav>
                                      </p:tavLst>
                                    </p:anim>
                                    <p:anim calcmode="lin" valueType="num">
                                      <p:cBhvr additive="base">
                                        <p:cTn id="105" dur="500" fill="hold"/>
                                        <p:tgtEl>
                                          <p:spTgt spid="56"/>
                                        </p:tgtEl>
                                        <p:attrNameLst>
                                          <p:attrName>ppt_y</p:attrName>
                                        </p:attrNameLst>
                                      </p:cBhvr>
                                      <p:tavLst>
                                        <p:tav tm="0">
                                          <p:val>
                                            <p:strVal val="#ppt_y"/>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58"/>
                                        </p:tgtEl>
                                        <p:attrNameLst>
                                          <p:attrName>style.visibility</p:attrName>
                                        </p:attrNameLst>
                                      </p:cBhvr>
                                      <p:to>
                                        <p:strVal val="visible"/>
                                      </p:to>
                                    </p:set>
                                    <p:anim calcmode="lin" valueType="num">
                                      <p:cBhvr additive="base">
                                        <p:cTn id="108" dur="500" fill="hold"/>
                                        <p:tgtEl>
                                          <p:spTgt spid="58"/>
                                        </p:tgtEl>
                                        <p:attrNameLst>
                                          <p:attrName>ppt_x</p:attrName>
                                        </p:attrNameLst>
                                      </p:cBhvr>
                                      <p:tavLst>
                                        <p:tav tm="0">
                                          <p:val>
                                            <p:strVal val="1+#ppt_w/2"/>
                                          </p:val>
                                        </p:tav>
                                        <p:tav tm="100000">
                                          <p:val>
                                            <p:strVal val="#ppt_x"/>
                                          </p:val>
                                        </p:tav>
                                      </p:tavLst>
                                    </p:anim>
                                    <p:anim calcmode="lin" valueType="num">
                                      <p:cBhvr additive="base">
                                        <p:cTn id="109" dur="500" fill="hold"/>
                                        <p:tgtEl>
                                          <p:spTgt spid="58"/>
                                        </p:tgtEl>
                                        <p:attrNameLst>
                                          <p:attrName>ppt_y</p:attrName>
                                        </p:attrNameLst>
                                      </p:cBhvr>
                                      <p:tavLst>
                                        <p:tav tm="0">
                                          <p:val>
                                            <p:strVal val="#ppt_y"/>
                                          </p:val>
                                        </p:tav>
                                        <p:tav tm="100000">
                                          <p:val>
                                            <p:strVal val="#ppt_y"/>
                                          </p:val>
                                        </p:tav>
                                      </p:tavLst>
                                    </p:anim>
                                  </p:childTnLst>
                                </p:cTn>
                              </p:par>
                            </p:childTnLst>
                          </p:cTn>
                        </p:par>
                        <p:par>
                          <p:cTn id="110" fill="hold">
                            <p:stCondLst>
                              <p:cond delay="3000"/>
                            </p:stCondLst>
                            <p:childTnLst>
                              <p:par>
                                <p:cTn id="111" presetID="2" presetClass="entr" presetSubtype="2" fill="hold" grpId="0" nodeType="afterEffect">
                                  <p:stCondLst>
                                    <p:cond delay="0"/>
                                  </p:stCondLst>
                                  <p:childTnLst>
                                    <p:set>
                                      <p:cBhvr>
                                        <p:cTn id="112" dur="1" fill="hold">
                                          <p:stCondLst>
                                            <p:cond delay="0"/>
                                          </p:stCondLst>
                                        </p:cTn>
                                        <p:tgtEl>
                                          <p:spTgt spid="55"/>
                                        </p:tgtEl>
                                        <p:attrNameLst>
                                          <p:attrName>style.visibility</p:attrName>
                                        </p:attrNameLst>
                                      </p:cBhvr>
                                      <p:to>
                                        <p:strVal val="visible"/>
                                      </p:to>
                                    </p:set>
                                    <p:anim calcmode="lin" valueType="num">
                                      <p:cBhvr additive="base">
                                        <p:cTn id="113" dur="500" fill="hold"/>
                                        <p:tgtEl>
                                          <p:spTgt spid="55"/>
                                        </p:tgtEl>
                                        <p:attrNameLst>
                                          <p:attrName>ppt_x</p:attrName>
                                        </p:attrNameLst>
                                      </p:cBhvr>
                                      <p:tavLst>
                                        <p:tav tm="0">
                                          <p:val>
                                            <p:strVal val="1+#ppt_w/2"/>
                                          </p:val>
                                        </p:tav>
                                        <p:tav tm="100000">
                                          <p:val>
                                            <p:strVal val="#ppt_x"/>
                                          </p:val>
                                        </p:tav>
                                      </p:tavLst>
                                    </p:anim>
                                    <p:anim calcmode="lin" valueType="num">
                                      <p:cBhvr additive="base">
                                        <p:cTn id="114" dur="500" fill="hold"/>
                                        <p:tgtEl>
                                          <p:spTgt spid="55"/>
                                        </p:tgtEl>
                                        <p:attrNameLst>
                                          <p:attrName>ppt_y</p:attrName>
                                        </p:attrNameLst>
                                      </p:cBhvr>
                                      <p:tavLst>
                                        <p:tav tm="0">
                                          <p:val>
                                            <p:strVal val="#ppt_y"/>
                                          </p:val>
                                        </p:tav>
                                        <p:tav tm="100000">
                                          <p:val>
                                            <p:strVal val="#ppt_y"/>
                                          </p:val>
                                        </p:tav>
                                      </p:tavLst>
                                    </p:anim>
                                  </p:childTnLst>
                                </p:cTn>
                              </p:par>
                              <p:par>
                                <p:cTn id="115" presetID="2" presetClass="entr" presetSubtype="2" fill="hold" grpId="0" nodeType="withEffect">
                                  <p:stCondLst>
                                    <p:cond delay="0"/>
                                  </p:stCondLst>
                                  <p:childTnLst>
                                    <p:set>
                                      <p:cBhvr>
                                        <p:cTn id="116" dur="1" fill="hold">
                                          <p:stCondLst>
                                            <p:cond delay="0"/>
                                          </p:stCondLst>
                                        </p:cTn>
                                        <p:tgtEl>
                                          <p:spTgt spid="57"/>
                                        </p:tgtEl>
                                        <p:attrNameLst>
                                          <p:attrName>style.visibility</p:attrName>
                                        </p:attrNameLst>
                                      </p:cBhvr>
                                      <p:to>
                                        <p:strVal val="visible"/>
                                      </p:to>
                                    </p:set>
                                    <p:anim calcmode="lin" valueType="num">
                                      <p:cBhvr additive="base">
                                        <p:cTn id="117" dur="500" fill="hold"/>
                                        <p:tgtEl>
                                          <p:spTgt spid="57"/>
                                        </p:tgtEl>
                                        <p:attrNameLst>
                                          <p:attrName>ppt_x</p:attrName>
                                        </p:attrNameLst>
                                      </p:cBhvr>
                                      <p:tavLst>
                                        <p:tav tm="0">
                                          <p:val>
                                            <p:strVal val="1+#ppt_w/2"/>
                                          </p:val>
                                        </p:tav>
                                        <p:tav tm="100000">
                                          <p:val>
                                            <p:strVal val="#ppt_x"/>
                                          </p:val>
                                        </p:tav>
                                      </p:tavLst>
                                    </p:anim>
                                    <p:anim calcmode="lin" valueType="num">
                                      <p:cBhvr additive="base">
                                        <p:cTn id="118" dur="500" fill="hold"/>
                                        <p:tgtEl>
                                          <p:spTgt spid="57"/>
                                        </p:tgtEl>
                                        <p:attrNameLst>
                                          <p:attrName>ppt_y</p:attrName>
                                        </p:attrNameLst>
                                      </p:cBhvr>
                                      <p:tavLst>
                                        <p:tav tm="0">
                                          <p:val>
                                            <p:strVal val="#ppt_y"/>
                                          </p:val>
                                        </p:tav>
                                        <p:tav tm="100000">
                                          <p:val>
                                            <p:strVal val="#ppt_y"/>
                                          </p:val>
                                        </p:tav>
                                      </p:tavLst>
                                    </p:anim>
                                  </p:childTnLst>
                                </p:cTn>
                              </p:par>
                              <p:par>
                                <p:cTn id="119" presetID="2" presetClass="entr" presetSubtype="2" fill="hold" grpId="0" nodeType="withEffect">
                                  <p:stCondLst>
                                    <p:cond delay="0"/>
                                  </p:stCondLst>
                                  <p:childTnLst>
                                    <p:set>
                                      <p:cBhvr>
                                        <p:cTn id="120" dur="1" fill="hold">
                                          <p:stCondLst>
                                            <p:cond delay="0"/>
                                          </p:stCondLst>
                                        </p:cTn>
                                        <p:tgtEl>
                                          <p:spTgt spid="59"/>
                                        </p:tgtEl>
                                        <p:attrNameLst>
                                          <p:attrName>style.visibility</p:attrName>
                                        </p:attrNameLst>
                                      </p:cBhvr>
                                      <p:to>
                                        <p:strVal val="visible"/>
                                      </p:to>
                                    </p:set>
                                    <p:anim calcmode="lin" valueType="num">
                                      <p:cBhvr additive="base">
                                        <p:cTn id="121" dur="500" fill="hold"/>
                                        <p:tgtEl>
                                          <p:spTgt spid="59"/>
                                        </p:tgtEl>
                                        <p:attrNameLst>
                                          <p:attrName>ppt_x</p:attrName>
                                        </p:attrNameLst>
                                      </p:cBhvr>
                                      <p:tavLst>
                                        <p:tav tm="0">
                                          <p:val>
                                            <p:strVal val="1+#ppt_w/2"/>
                                          </p:val>
                                        </p:tav>
                                        <p:tav tm="100000">
                                          <p:val>
                                            <p:strVal val="#ppt_x"/>
                                          </p:val>
                                        </p:tav>
                                      </p:tavLst>
                                    </p:anim>
                                    <p:anim calcmode="lin" valueType="num">
                                      <p:cBhvr additive="base">
                                        <p:cTn id="122" dur="5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3" grpId="0" animBg="1"/>
      <p:bldP spid="16" grpId="0"/>
      <p:bldP spid="17" grpId="0"/>
      <p:bldP spid="36" grpId="0"/>
      <p:bldP spid="37" grpId="0"/>
      <p:bldP spid="38" grpId="0"/>
      <p:bldP spid="39" grpId="0"/>
      <p:bldP spid="40" grpId="0"/>
      <p:bldP spid="41" grpId="0"/>
      <p:bldP spid="45" grpId="0"/>
      <p:bldP spid="46" grpId="0"/>
      <p:bldP spid="47" grpId="0"/>
      <p:bldP spid="54" grpId="0"/>
      <p:bldP spid="55" grpId="0"/>
      <p:bldP spid="56" grpId="0"/>
      <p:bldP spid="57" grpId="0"/>
      <p:bldP spid="58" grpId="0"/>
      <p:bldP spid="59" grpId="0"/>
      <p:bldP spid="33" grpId="0" animBg="1"/>
      <p:bldP spid="34" grpId="0" animBg="1"/>
      <p:bldP spid="3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D" dirty="0"/>
              <a:t>OUR SERVICES</a:t>
            </a:r>
            <a:endParaRPr lang="en-US" dirty="0"/>
          </a:p>
        </p:txBody>
      </p:sp>
      <p:sp>
        <p:nvSpPr>
          <p:cNvPr id="9" name="Text Placeholder 8"/>
          <p:cNvSpPr>
            <a:spLocks noGrp="1"/>
          </p:cNvSpPr>
          <p:nvPr>
            <p:ph type="body" sz="quarter" idx="13"/>
          </p:nvPr>
        </p:nvSpPr>
        <p:spPr/>
        <p:txBody>
          <a:bodyPr/>
          <a:lstStyle/>
          <a:p>
            <a:r>
              <a:rPr lang="en-ID" dirty="0"/>
              <a:t>Insert subtitle right here</a:t>
            </a:r>
            <a:endParaRPr lang="en-US" dirty="0"/>
          </a:p>
        </p:txBody>
      </p:sp>
      <p:sp>
        <p:nvSpPr>
          <p:cNvPr id="2" name="Slide Number Placeholder 1"/>
          <p:cNvSpPr>
            <a:spLocks noGrp="1"/>
          </p:cNvSpPr>
          <p:nvPr>
            <p:ph type="sldNum" sz="quarter" idx="12"/>
          </p:nvPr>
        </p:nvSpPr>
        <p:spPr/>
        <p:txBody>
          <a:bodyPr/>
          <a:lstStyle/>
          <a:p>
            <a:fld id="{8B8443F1-7581-4396-BD9A-76B271687F61}" type="slidenum">
              <a:rPr lang="en-US" smtClean="0"/>
              <a:pPr/>
              <a:t>5</a:t>
            </a:fld>
            <a:endParaRPr lang="en-US"/>
          </a:p>
        </p:txBody>
      </p:sp>
      <p:sp>
        <p:nvSpPr>
          <p:cNvPr id="8" name="TextBox 7"/>
          <p:cNvSpPr txBox="1"/>
          <p:nvPr/>
        </p:nvSpPr>
        <p:spPr>
          <a:xfrm>
            <a:off x="1287846" y="4504338"/>
            <a:ext cx="1404552" cy="338554"/>
          </a:xfrm>
          <a:prstGeom prst="rect">
            <a:avLst/>
          </a:prstGeom>
          <a:noFill/>
        </p:spPr>
        <p:txBody>
          <a:bodyPr wrap="none" rtlCol="0">
            <a:spAutoFit/>
          </a:bodyPr>
          <a:lstStyle/>
          <a:p>
            <a:pPr algn="ctr"/>
            <a:r>
              <a:rPr lang="id-ID" sz="1600" b="1" dirty="0">
                <a:solidFill>
                  <a:schemeClr val="accent1"/>
                </a:solidFill>
                <a:latin typeface="+mj-lt"/>
              </a:rPr>
              <a:t>Cloud Source</a:t>
            </a:r>
          </a:p>
        </p:txBody>
      </p:sp>
      <p:sp>
        <p:nvSpPr>
          <p:cNvPr id="10" name="Rectangle 9"/>
          <p:cNvSpPr/>
          <p:nvPr/>
        </p:nvSpPr>
        <p:spPr>
          <a:xfrm>
            <a:off x="741259" y="4762177"/>
            <a:ext cx="2497727"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1" name="TextBox 10"/>
          <p:cNvSpPr txBox="1"/>
          <p:nvPr/>
        </p:nvSpPr>
        <p:spPr>
          <a:xfrm>
            <a:off x="4045826" y="4504338"/>
            <a:ext cx="1314784" cy="338554"/>
          </a:xfrm>
          <a:prstGeom prst="rect">
            <a:avLst/>
          </a:prstGeom>
          <a:noFill/>
        </p:spPr>
        <p:txBody>
          <a:bodyPr wrap="none" rtlCol="0">
            <a:spAutoFit/>
          </a:bodyPr>
          <a:lstStyle/>
          <a:p>
            <a:pPr algn="ctr"/>
            <a:r>
              <a:rPr lang="id-ID" sz="1600" b="1" dirty="0">
                <a:solidFill>
                  <a:schemeClr val="accent1"/>
                </a:solidFill>
                <a:latin typeface="+mj-lt"/>
              </a:rPr>
              <a:t>Print Design</a:t>
            </a:r>
          </a:p>
        </p:txBody>
      </p:sp>
      <p:sp>
        <p:nvSpPr>
          <p:cNvPr id="12" name="Rectangle 11"/>
          <p:cNvSpPr/>
          <p:nvPr/>
        </p:nvSpPr>
        <p:spPr>
          <a:xfrm>
            <a:off x="3481621" y="4762177"/>
            <a:ext cx="244319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5" name="TextBox 14"/>
          <p:cNvSpPr txBox="1"/>
          <p:nvPr/>
        </p:nvSpPr>
        <p:spPr>
          <a:xfrm>
            <a:off x="6566943" y="4504338"/>
            <a:ext cx="1717137" cy="338554"/>
          </a:xfrm>
          <a:prstGeom prst="rect">
            <a:avLst/>
          </a:prstGeom>
          <a:noFill/>
        </p:spPr>
        <p:txBody>
          <a:bodyPr wrap="none" rtlCol="0">
            <a:spAutoFit/>
          </a:bodyPr>
          <a:lstStyle/>
          <a:p>
            <a:pPr algn="ctr"/>
            <a:r>
              <a:rPr lang="id-ID" sz="1600" b="1" dirty="0">
                <a:solidFill>
                  <a:schemeClr val="accent1"/>
                </a:solidFill>
                <a:latin typeface="+mj-lt"/>
              </a:rPr>
              <a:t>Streaming media</a:t>
            </a:r>
          </a:p>
        </p:txBody>
      </p:sp>
      <p:sp>
        <p:nvSpPr>
          <p:cNvPr id="16" name="Rectangle 15"/>
          <p:cNvSpPr/>
          <p:nvPr/>
        </p:nvSpPr>
        <p:spPr>
          <a:xfrm>
            <a:off x="6108969" y="4762177"/>
            <a:ext cx="263308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7" name="TextBox 16"/>
          <p:cNvSpPr txBox="1"/>
          <p:nvPr/>
        </p:nvSpPr>
        <p:spPr>
          <a:xfrm>
            <a:off x="9425511" y="4504338"/>
            <a:ext cx="1417376" cy="338554"/>
          </a:xfrm>
          <a:prstGeom prst="rect">
            <a:avLst/>
          </a:prstGeom>
          <a:noFill/>
        </p:spPr>
        <p:txBody>
          <a:bodyPr wrap="none" rtlCol="0">
            <a:spAutoFit/>
          </a:bodyPr>
          <a:lstStyle/>
          <a:p>
            <a:pPr algn="ctr"/>
            <a:r>
              <a:rPr lang="id-ID" sz="1600" b="1" dirty="0">
                <a:solidFill>
                  <a:schemeClr val="accent1"/>
                </a:solidFill>
                <a:latin typeface="+mj-lt"/>
              </a:rPr>
              <a:t>Video Editing</a:t>
            </a:r>
          </a:p>
        </p:txBody>
      </p:sp>
      <p:sp>
        <p:nvSpPr>
          <p:cNvPr id="18" name="Rectangle 17"/>
          <p:cNvSpPr/>
          <p:nvPr/>
        </p:nvSpPr>
        <p:spPr>
          <a:xfrm>
            <a:off x="8817657" y="4762177"/>
            <a:ext cx="2633084" cy="923330"/>
          </a:xfrm>
          <a:prstGeom prst="rect">
            <a:avLst/>
          </a:prstGeom>
        </p:spPr>
        <p:txBody>
          <a:bodyPr wrap="square">
            <a:spAutoFit/>
          </a:bodyPr>
          <a:lstStyle/>
          <a:p>
            <a:pPr algn="ctr">
              <a:lnSpc>
                <a:spcPct val="150000"/>
              </a:lnSpc>
            </a:pPr>
            <a:r>
              <a:rPr lang="id-ID" sz="1200" dirty="0"/>
              <a:t>Suitable for all categories business and personal presentation</a:t>
            </a:r>
          </a:p>
        </p:txBody>
      </p:sp>
      <p:sp>
        <p:nvSpPr>
          <p:cNvPr id="19" name="Content Placeholder 11"/>
          <p:cNvSpPr txBox="1">
            <a:spLocks/>
          </p:cNvSpPr>
          <p:nvPr/>
        </p:nvSpPr>
        <p:spPr>
          <a:xfrm>
            <a:off x="639240" y="1930912"/>
            <a:ext cx="10913521" cy="127142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en-US" sz="1400" dirty="0"/>
              <a:t>Value is a product of trust. The trust your clients have in you. The trust you have in your people, strategies and systems. And the trust you have in your business advisors. As the world's leading professional services firm, we know that value and trust are also the ingredients of a quality relationship — and that they are earned over more than a single engagement.</a:t>
            </a:r>
          </a:p>
        </p:txBody>
      </p:sp>
      <p:sp>
        <p:nvSpPr>
          <p:cNvPr id="14" name="Freeform 25"/>
          <p:cNvSpPr>
            <a:spLocks noEditPoints="1"/>
          </p:cNvSpPr>
          <p:nvPr/>
        </p:nvSpPr>
        <p:spPr bwMode="auto">
          <a:xfrm>
            <a:off x="1676591" y="3672708"/>
            <a:ext cx="627062" cy="512205"/>
          </a:xfrm>
          <a:custGeom>
            <a:avLst/>
            <a:gdLst>
              <a:gd name="T0" fmla="*/ 28 w 176"/>
              <a:gd name="T1" fmla="*/ 88 h 144"/>
              <a:gd name="T2" fmla="*/ 4 w 176"/>
              <a:gd name="T3" fmla="*/ 88 h 144"/>
              <a:gd name="T4" fmla="*/ 0 w 176"/>
              <a:gd name="T5" fmla="*/ 92 h 144"/>
              <a:gd name="T6" fmla="*/ 0 w 176"/>
              <a:gd name="T7" fmla="*/ 140 h 144"/>
              <a:gd name="T8" fmla="*/ 4 w 176"/>
              <a:gd name="T9" fmla="*/ 144 h 144"/>
              <a:gd name="T10" fmla="*/ 28 w 176"/>
              <a:gd name="T11" fmla="*/ 144 h 144"/>
              <a:gd name="T12" fmla="*/ 32 w 176"/>
              <a:gd name="T13" fmla="*/ 140 h 144"/>
              <a:gd name="T14" fmla="*/ 32 w 176"/>
              <a:gd name="T15" fmla="*/ 92 h 144"/>
              <a:gd name="T16" fmla="*/ 28 w 176"/>
              <a:gd name="T17" fmla="*/ 88 h 144"/>
              <a:gd name="T18" fmla="*/ 24 w 176"/>
              <a:gd name="T19" fmla="*/ 136 h 144"/>
              <a:gd name="T20" fmla="*/ 8 w 176"/>
              <a:gd name="T21" fmla="*/ 136 h 144"/>
              <a:gd name="T22" fmla="*/ 8 w 176"/>
              <a:gd name="T23" fmla="*/ 96 h 144"/>
              <a:gd name="T24" fmla="*/ 24 w 176"/>
              <a:gd name="T25" fmla="*/ 96 h 144"/>
              <a:gd name="T26" fmla="*/ 24 w 176"/>
              <a:gd name="T27" fmla="*/ 136 h 144"/>
              <a:gd name="T28" fmla="*/ 124 w 176"/>
              <a:gd name="T29" fmla="*/ 64 h 144"/>
              <a:gd name="T30" fmla="*/ 100 w 176"/>
              <a:gd name="T31" fmla="*/ 64 h 144"/>
              <a:gd name="T32" fmla="*/ 96 w 176"/>
              <a:gd name="T33" fmla="*/ 68 h 144"/>
              <a:gd name="T34" fmla="*/ 96 w 176"/>
              <a:gd name="T35" fmla="*/ 140 h 144"/>
              <a:gd name="T36" fmla="*/ 100 w 176"/>
              <a:gd name="T37" fmla="*/ 144 h 144"/>
              <a:gd name="T38" fmla="*/ 124 w 176"/>
              <a:gd name="T39" fmla="*/ 144 h 144"/>
              <a:gd name="T40" fmla="*/ 128 w 176"/>
              <a:gd name="T41" fmla="*/ 140 h 144"/>
              <a:gd name="T42" fmla="*/ 128 w 176"/>
              <a:gd name="T43" fmla="*/ 68 h 144"/>
              <a:gd name="T44" fmla="*/ 124 w 176"/>
              <a:gd name="T45" fmla="*/ 64 h 144"/>
              <a:gd name="T46" fmla="*/ 120 w 176"/>
              <a:gd name="T47" fmla="*/ 136 h 144"/>
              <a:gd name="T48" fmla="*/ 104 w 176"/>
              <a:gd name="T49" fmla="*/ 136 h 144"/>
              <a:gd name="T50" fmla="*/ 104 w 176"/>
              <a:gd name="T51" fmla="*/ 72 h 144"/>
              <a:gd name="T52" fmla="*/ 120 w 176"/>
              <a:gd name="T53" fmla="*/ 72 h 144"/>
              <a:gd name="T54" fmla="*/ 120 w 176"/>
              <a:gd name="T55" fmla="*/ 136 h 144"/>
              <a:gd name="T56" fmla="*/ 76 w 176"/>
              <a:gd name="T57" fmla="*/ 16 h 144"/>
              <a:gd name="T58" fmla="*/ 52 w 176"/>
              <a:gd name="T59" fmla="*/ 16 h 144"/>
              <a:gd name="T60" fmla="*/ 48 w 176"/>
              <a:gd name="T61" fmla="*/ 20 h 144"/>
              <a:gd name="T62" fmla="*/ 48 w 176"/>
              <a:gd name="T63" fmla="*/ 140 h 144"/>
              <a:gd name="T64" fmla="*/ 52 w 176"/>
              <a:gd name="T65" fmla="*/ 144 h 144"/>
              <a:gd name="T66" fmla="*/ 76 w 176"/>
              <a:gd name="T67" fmla="*/ 144 h 144"/>
              <a:gd name="T68" fmla="*/ 80 w 176"/>
              <a:gd name="T69" fmla="*/ 140 h 144"/>
              <a:gd name="T70" fmla="*/ 80 w 176"/>
              <a:gd name="T71" fmla="*/ 20 h 144"/>
              <a:gd name="T72" fmla="*/ 76 w 176"/>
              <a:gd name="T73" fmla="*/ 16 h 144"/>
              <a:gd name="T74" fmla="*/ 72 w 176"/>
              <a:gd name="T75" fmla="*/ 136 h 144"/>
              <a:gd name="T76" fmla="*/ 56 w 176"/>
              <a:gd name="T77" fmla="*/ 136 h 144"/>
              <a:gd name="T78" fmla="*/ 56 w 176"/>
              <a:gd name="T79" fmla="*/ 24 h 144"/>
              <a:gd name="T80" fmla="*/ 72 w 176"/>
              <a:gd name="T81" fmla="*/ 24 h 144"/>
              <a:gd name="T82" fmla="*/ 72 w 176"/>
              <a:gd name="T83" fmla="*/ 136 h 144"/>
              <a:gd name="T84" fmla="*/ 172 w 176"/>
              <a:gd name="T85" fmla="*/ 0 h 144"/>
              <a:gd name="T86" fmla="*/ 148 w 176"/>
              <a:gd name="T87" fmla="*/ 0 h 144"/>
              <a:gd name="T88" fmla="*/ 144 w 176"/>
              <a:gd name="T89" fmla="*/ 4 h 144"/>
              <a:gd name="T90" fmla="*/ 144 w 176"/>
              <a:gd name="T91" fmla="*/ 140 h 144"/>
              <a:gd name="T92" fmla="*/ 148 w 176"/>
              <a:gd name="T93" fmla="*/ 144 h 144"/>
              <a:gd name="T94" fmla="*/ 172 w 176"/>
              <a:gd name="T95" fmla="*/ 144 h 144"/>
              <a:gd name="T96" fmla="*/ 176 w 176"/>
              <a:gd name="T97" fmla="*/ 140 h 144"/>
              <a:gd name="T98" fmla="*/ 176 w 176"/>
              <a:gd name="T99" fmla="*/ 4 h 144"/>
              <a:gd name="T100" fmla="*/ 172 w 176"/>
              <a:gd name="T101" fmla="*/ 0 h 144"/>
              <a:gd name="T102" fmla="*/ 168 w 176"/>
              <a:gd name="T103" fmla="*/ 136 h 144"/>
              <a:gd name="T104" fmla="*/ 152 w 176"/>
              <a:gd name="T105" fmla="*/ 136 h 144"/>
              <a:gd name="T106" fmla="*/ 152 w 176"/>
              <a:gd name="T107" fmla="*/ 8 h 144"/>
              <a:gd name="T108" fmla="*/ 168 w 176"/>
              <a:gd name="T109" fmla="*/ 8 h 144"/>
              <a:gd name="T110" fmla="*/ 168 w 176"/>
              <a:gd name="T111" fmla="*/ 1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76" h="144">
                <a:moveTo>
                  <a:pt x="28" y="88"/>
                </a:moveTo>
                <a:cubicBezTo>
                  <a:pt x="4" y="88"/>
                  <a:pt x="4" y="88"/>
                  <a:pt x="4" y="88"/>
                </a:cubicBezTo>
                <a:cubicBezTo>
                  <a:pt x="2" y="88"/>
                  <a:pt x="0" y="90"/>
                  <a:pt x="0" y="92"/>
                </a:cubicBezTo>
                <a:cubicBezTo>
                  <a:pt x="0" y="140"/>
                  <a:pt x="0" y="140"/>
                  <a:pt x="0" y="140"/>
                </a:cubicBezTo>
                <a:cubicBezTo>
                  <a:pt x="0" y="142"/>
                  <a:pt x="2" y="144"/>
                  <a:pt x="4" y="144"/>
                </a:cubicBezTo>
                <a:cubicBezTo>
                  <a:pt x="28" y="144"/>
                  <a:pt x="28" y="144"/>
                  <a:pt x="28" y="144"/>
                </a:cubicBezTo>
                <a:cubicBezTo>
                  <a:pt x="30" y="144"/>
                  <a:pt x="32" y="142"/>
                  <a:pt x="32" y="140"/>
                </a:cubicBezTo>
                <a:cubicBezTo>
                  <a:pt x="32" y="92"/>
                  <a:pt x="32" y="92"/>
                  <a:pt x="32" y="92"/>
                </a:cubicBezTo>
                <a:cubicBezTo>
                  <a:pt x="32" y="90"/>
                  <a:pt x="30" y="88"/>
                  <a:pt x="28" y="88"/>
                </a:cubicBezTo>
                <a:moveTo>
                  <a:pt x="24" y="136"/>
                </a:moveTo>
                <a:cubicBezTo>
                  <a:pt x="8" y="136"/>
                  <a:pt x="8" y="136"/>
                  <a:pt x="8" y="136"/>
                </a:cubicBezTo>
                <a:cubicBezTo>
                  <a:pt x="8" y="96"/>
                  <a:pt x="8" y="96"/>
                  <a:pt x="8" y="96"/>
                </a:cubicBezTo>
                <a:cubicBezTo>
                  <a:pt x="24" y="96"/>
                  <a:pt x="24" y="96"/>
                  <a:pt x="24" y="96"/>
                </a:cubicBezTo>
                <a:lnTo>
                  <a:pt x="24" y="136"/>
                </a:lnTo>
                <a:close/>
                <a:moveTo>
                  <a:pt x="124" y="64"/>
                </a:moveTo>
                <a:cubicBezTo>
                  <a:pt x="100" y="64"/>
                  <a:pt x="100" y="64"/>
                  <a:pt x="100" y="64"/>
                </a:cubicBezTo>
                <a:cubicBezTo>
                  <a:pt x="98" y="64"/>
                  <a:pt x="96" y="66"/>
                  <a:pt x="96" y="68"/>
                </a:cubicBezTo>
                <a:cubicBezTo>
                  <a:pt x="96" y="140"/>
                  <a:pt x="96" y="140"/>
                  <a:pt x="96" y="140"/>
                </a:cubicBezTo>
                <a:cubicBezTo>
                  <a:pt x="96" y="142"/>
                  <a:pt x="98" y="144"/>
                  <a:pt x="100" y="144"/>
                </a:cubicBezTo>
                <a:cubicBezTo>
                  <a:pt x="124" y="144"/>
                  <a:pt x="124" y="144"/>
                  <a:pt x="124" y="144"/>
                </a:cubicBezTo>
                <a:cubicBezTo>
                  <a:pt x="126" y="144"/>
                  <a:pt x="128" y="142"/>
                  <a:pt x="128" y="140"/>
                </a:cubicBezTo>
                <a:cubicBezTo>
                  <a:pt x="128" y="68"/>
                  <a:pt x="128" y="68"/>
                  <a:pt x="128" y="68"/>
                </a:cubicBezTo>
                <a:cubicBezTo>
                  <a:pt x="128" y="66"/>
                  <a:pt x="126" y="64"/>
                  <a:pt x="124" y="64"/>
                </a:cubicBezTo>
                <a:moveTo>
                  <a:pt x="120" y="136"/>
                </a:moveTo>
                <a:cubicBezTo>
                  <a:pt x="104" y="136"/>
                  <a:pt x="104" y="136"/>
                  <a:pt x="104" y="136"/>
                </a:cubicBezTo>
                <a:cubicBezTo>
                  <a:pt x="104" y="72"/>
                  <a:pt x="104" y="72"/>
                  <a:pt x="104" y="72"/>
                </a:cubicBezTo>
                <a:cubicBezTo>
                  <a:pt x="120" y="72"/>
                  <a:pt x="120" y="72"/>
                  <a:pt x="120" y="72"/>
                </a:cubicBezTo>
                <a:lnTo>
                  <a:pt x="120" y="136"/>
                </a:lnTo>
                <a:close/>
                <a:moveTo>
                  <a:pt x="76" y="16"/>
                </a:moveTo>
                <a:cubicBezTo>
                  <a:pt x="52" y="16"/>
                  <a:pt x="52" y="16"/>
                  <a:pt x="52" y="16"/>
                </a:cubicBezTo>
                <a:cubicBezTo>
                  <a:pt x="50" y="16"/>
                  <a:pt x="48" y="18"/>
                  <a:pt x="48" y="20"/>
                </a:cubicBezTo>
                <a:cubicBezTo>
                  <a:pt x="48" y="140"/>
                  <a:pt x="48" y="140"/>
                  <a:pt x="48" y="140"/>
                </a:cubicBezTo>
                <a:cubicBezTo>
                  <a:pt x="48" y="142"/>
                  <a:pt x="50" y="144"/>
                  <a:pt x="52" y="144"/>
                </a:cubicBezTo>
                <a:cubicBezTo>
                  <a:pt x="76" y="144"/>
                  <a:pt x="76" y="144"/>
                  <a:pt x="76" y="144"/>
                </a:cubicBezTo>
                <a:cubicBezTo>
                  <a:pt x="78" y="144"/>
                  <a:pt x="80" y="142"/>
                  <a:pt x="80" y="140"/>
                </a:cubicBezTo>
                <a:cubicBezTo>
                  <a:pt x="80" y="20"/>
                  <a:pt x="80" y="20"/>
                  <a:pt x="80" y="20"/>
                </a:cubicBezTo>
                <a:cubicBezTo>
                  <a:pt x="80" y="18"/>
                  <a:pt x="78" y="16"/>
                  <a:pt x="76" y="16"/>
                </a:cubicBezTo>
                <a:moveTo>
                  <a:pt x="72" y="136"/>
                </a:moveTo>
                <a:cubicBezTo>
                  <a:pt x="56" y="136"/>
                  <a:pt x="56" y="136"/>
                  <a:pt x="56" y="136"/>
                </a:cubicBezTo>
                <a:cubicBezTo>
                  <a:pt x="56" y="24"/>
                  <a:pt x="56" y="24"/>
                  <a:pt x="56" y="24"/>
                </a:cubicBezTo>
                <a:cubicBezTo>
                  <a:pt x="72" y="24"/>
                  <a:pt x="72" y="24"/>
                  <a:pt x="72" y="24"/>
                </a:cubicBezTo>
                <a:lnTo>
                  <a:pt x="72" y="136"/>
                </a:lnTo>
                <a:close/>
                <a:moveTo>
                  <a:pt x="172" y="0"/>
                </a:moveTo>
                <a:cubicBezTo>
                  <a:pt x="148" y="0"/>
                  <a:pt x="148" y="0"/>
                  <a:pt x="148" y="0"/>
                </a:cubicBezTo>
                <a:cubicBezTo>
                  <a:pt x="146" y="0"/>
                  <a:pt x="144" y="2"/>
                  <a:pt x="144" y="4"/>
                </a:cubicBezTo>
                <a:cubicBezTo>
                  <a:pt x="144" y="140"/>
                  <a:pt x="144" y="140"/>
                  <a:pt x="144" y="140"/>
                </a:cubicBezTo>
                <a:cubicBezTo>
                  <a:pt x="144" y="142"/>
                  <a:pt x="146" y="144"/>
                  <a:pt x="148" y="144"/>
                </a:cubicBezTo>
                <a:cubicBezTo>
                  <a:pt x="172" y="144"/>
                  <a:pt x="172" y="144"/>
                  <a:pt x="172" y="144"/>
                </a:cubicBezTo>
                <a:cubicBezTo>
                  <a:pt x="174" y="144"/>
                  <a:pt x="176" y="142"/>
                  <a:pt x="176" y="140"/>
                </a:cubicBezTo>
                <a:cubicBezTo>
                  <a:pt x="176" y="4"/>
                  <a:pt x="176" y="4"/>
                  <a:pt x="176" y="4"/>
                </a:cubicBezTo>
                <a:cubicBezTo>
                  <a:pt x="176" y="2"/>
                  <a:pt x="174" y="0"/>
                  <a:pt x="172" y="0"/>
                </a:cubicBezTo>
                <a:moveTo>
                  <a:pt x="168" y="136"/>
                </a:moveTo>
                <a:cubicBezTo>
                  <a:pt x="152" y="136"/>
                  <a:pt x="152" y="136"/>
                  <a:pt x="152" y="136"/>
                </a:cubicBezTo>
                <a:cubicBezTo>
                  <a:pt x="152" y="8"/>
                  <a:pt x="152" y="8"/>
                  <a:pt x="152" y="8"/>
                </a:cubicBezTo>
                <a:cubicBezTo>
                  <a:pt x="168" y="8"/>
                  <a:pt x="168" y="8"/>
                  <a:pt x="168" y="8"/>
                </a:cubicBezTo>
                <a:lnTo>
                  <a:pt x="168" y="136"/>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Freeform 30"/>
          <p:cNvSpPr>
            <a:spLocks noEditPoints="1"/>
          </p:cNvSpPr>
          <p:nvPr/>
        </p:nvSpPr>
        <p:spPr bwMode="auto">
          <a:xfrm>
            <a:off x="9820668" y="3615279"/>
            <a:ext cx="627062" cy="627062"/>
          </a:xfrm>
          <a:custGeom>
            <a:avLst/>
            <a:gdLst>
              <a:gd name="T0" fmla="*/ 144 w 176"/>
              <a:gd name="T1" fmla="*/ 0 h 176"/>
              <a:gd name="T2" fmla="*/ 121 w 176"/>
              <a:gd name="T3" fmla="*/ 9 h 176"/>
              <a:gd name="T4" fmla="*/ 13 w 176"/>
              <a:gd name="T5" fmla="*/ 117 h 176"/>
              <a:gd name="T6" fmla="*/ 0 w 176"/>
              <a:gd name="T7" fmla="*/ 176 h 176"/>
              <a:gd name="T8" fmla="*/ 59 w 176"/>
              <a:gd name="T9" fmla="*/ 163 h 176"/>
              <a:gd name="T10" fmla="*/ 167 w 176"/>
              <a:gd name="T11" fmla="*/ 55 h 176"/>
              <a:gd name="T12" fmla="*/ 176 w 176"/>
              <a:gd name="T13" fmla="*/ 32 h 176"/>
              <a:gd name="T14" fmla="*/ 144 w 176"/>
              <a:gd name="T15" fmla="*/ 0 h 176"/>
              <a:gd name="T16" fmla="*/ 52 w 176"/>
              <a:gd name="T17" fmla="*/ 155 h 176"/>
              <a:gd name="T18" fmla="*/ 24 w 176"/>
              <a:gd name="T19" fmla="*/ 162 h 176"/>
              <a:gd name="T20" fmla="*/ 24 w 176"/>
              <a:gd name="T21" fmla="*/ 152 h 176"/>
              <a:gd name="T22" fmla="*/ 14 w 176"/>
              <a:gd name="T23" fmla="*/ 152 h 176"/>
              <a:gd name="T24" fmla="*/ 21 w 176"/>
              <a:gd name="T25" fmla="*/ 124 h 176"/>
              <a:gd name="T26" fmla="*/ 52 w 176"/>
              <a:gd name="T27" fmla="*/ 124 h 176"/>
              <a:gd name="T28" fmla="*/ 52 w 176"/>
              <a:gd name="T29" fmla="*/ 155 h 176"/>
              <a:gd name="T30" fmla="*/ 60 w 176"/>
              <a:gd name="T31" fmla="*/ 150 h 176"/>
              <a:gd name="T32" fmla="*/ 60 w 176"/>
              <a:gd name="T33" fmla="*/ 120 h 176"/>
              <a:gd name="T34" fmla="*/ 56 w 176"/>
              <a:gd name="T35" fmla="*/ 116 h 176"/>
              <a:gd name="T36" fmla="*/ 26 w 176"/>
              <a:gd name="T37" fmla="*/ 116 h 176"/>
              <a:gd name="T38" fmla="*/ 112 w 176"/>
              <a:gd name="T39" fmla="*/ 30 h 176"/>
              <a:gd name="T40" fmla="*/ 146 w 176"/>
              <a:gd name="T41" fmla="*/ 64 h 176"/>
              <a:gd name="T42" fmla="*/ 60 w 176"/>
              <a:gd name="T43" fmla="*/ 150 h 176"/>
              <a:gd name="T44" fmla="*/ 161 w 176"/>
              <a:gd name="T45" fmla="*/ 49 h 176"/>
              <a:gd name="T46" fmla="*/ 152 w 176"/>
              <a:gd name="T47" fmla="*/ 58 h 176"/>
              <a:gd name="T48" fmla="*/ 118 w 176"/>
              <a:gd name="T49" fmla="*/ 24 h 176"/>
              <a:gd name="T50" fmla="*/ 127 w 176"/>
              <a:gd name="T51" fmla="*/ 15 h 176"/>
              <a:gd name="T52" fmla="*/ 144 w 176"/>
              <a:gd name="T53" fmla="*/ 8 h 176"/>
              <a:gd name="T54" fmla="*/ 168 w 176"/>
              <a:gd name="T55" fmla="*/ 32 h 176"/>
              <a:gd name="T56" fmla="*/ 161 w 176"/>
              <a:gd name="T57" fmla="*/ 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6" h="176">
                <a:moveTo>
                  <a:pt x="144" y="0"/>
                </a:moveTo>
                <a:cubicBezTo>
                  <a:pt x="135" y="0"/>
                  <a:pt x="127" y="4"/>
                  <a:pt x="121" y="9"/>
                </a:cubicBezTo>
                <a:cubicBezTo>
                  <a:pt x="13" y="117"/>
                  <a:pt x="13" y="117"/>
                  <a:pt x="13" y="117"/>
                </a:cubicBezTo>
                <a:cubicBezTo>
                  <a:pt x="0" y="176"/>
                  <a:pt x="0" y="176"/>
                  <a:pt x="0" y="176"/>
                </a:cubicBezTo>
                <a:cubicBezTo>
                  <a:pt x="59" y="163"/>
                  <a:pt x="59" y="163"/>
                  <a:pt x="59" y="163"/>
                </a:cubicBezTo>
                <a:cubicBezTo>
                  <a:pt x="167" y="55"/>
                  <a:pt x="167" y="55"/>
                  <a:pt x="167" y="55"/>
                </a:cubicBezTo>
                <a:cubicBezTo>
                  <a:pt x="172" y="49"/>
                  <a:pt x="176" y="41"/>
                  <a:pt x="176" y="32"/>
                </a:cubicBezTo>
                <a:cubicBezTo>
                  <a:pt x="176" y="14"/>
                  <a:pt x="162" y="0"/>
                  <a:pt x="144" y="0"/>
                </a:cubicBezTo>
                <a:moveTo>
                  <a:pt x="52" y="155"/>
                </a:moveTo>
                <a:cubicBezTo>
                  <a:pt x="24" y="162"/>
                  <a:pt x="24" y="162"/>
                  <a:pt x="24" y="162"/>
                </a:cubicBezTo>
                <a:cubicBezTo>
                  <a:pt x="24" y="152"/>
                  <a:pt x="24" y="152"/>
                  <a:pt x="24" y="152"/>
                </a:cubicBezTo>
                <a:cubicBezTo>
                  <a:pt x="14" y="152"/>
                  <a:pt x="14" y="152"/>
                  <a:pt x="14" y="152"/>
                </a:cubicBezTo>
                <a:cubicBezTo>
                  <a:pt x="21" y="124"/>
                  <a:pt x="21" y="124"/>
                  <a:pt x="21" y="124"/>
                </a:cubicBezTo>
                <a:cubicBezTo>
                  <a:pt x="52" y="124"/>
                  <a:pt x="52" y="124"/>
                  <a:pt x="52" y="124"/>
                </a:cubicBezTo>
                <a:lnTo>
                  <a:pt x="52" y="155"/>
                </a:lnTo>
                <a:close/>
                <a:moveTo>
                  <a:pt x="60" y="150"/>
                </a:moveTo>
                <a:cubicBezTo>
                  <a:pt x="60" y="120"/>
                  <a:pt x="60" y="120"/>
                  <a:pt x="60" y="120"/>
                </a:cubicBezTo>
                <a:cubicBezTo>
                  <a:pt x="60" y="118"/>
                  <a:pt x="58" y="116"/>
                  <a:pt x="56" y="116"/>
                </a:cubicBezTo>
                <a:cubicBezTo>
                  <a:pt x="26" y="116"/>
                  <a:pt x="26" y="116"/>
                  <a:pt x="26" y="116"/>
                </a:cubicBezTo>
                <a:cubicBezTo>
                  <a:pt x="112" y="30"/>
                  <a:pt x="112" y="30"/>
                  <a:pt x="112" y="30"/>
                </a:cubicBezTo>
                <a:cubicBezTo>
                  <a:pt x="146" y="64"/>
                  <a:pt x="146" y="64"/>
                  <a:pt x="146" y="64"/>
                </a:cubicBezTo>
                <a:lnTo>
                  <a:pt x="60" y="150"/>
                </a:lnTo>
                <a:close/>
                <a:moveTo>
                  <a:pt x="161" y="49"/>
                </a:moveTo>
                <a:cubicBezTo>
                  <a:pt x="152" y="58"/>
                  <a:pt x="152" y="58"/>
                  <a:pt x="152" y="58"/>
                </a:cubicBezTo>
                <a:cubicBezTo>
                  <a:pt x="118" y="24"/>
                  <a:pt x="118" y="24"/>
                  <a:pt x="118" y="24"/>
                </a:cubicBezTo>
                <a:cubicBezTo>
                  <a:pt x="127" y="15"/>
                  <a:pt x="127" y="15"/>
                  <a:pt x="127" y="15"/>
                </a:cubicBezTo>
                <a:cubicBezTo>
                  <a:pt x="127" y="15"/>
                  <a:pt x="134" y="8"/>
                  <a:pt x="144" y="8"/>
                </a:cubicBezTo>
                <a:cubicBezTo>
                  <a:pt x="157" y="8"/>
                  <a:pt x="168" y="19"/>
                  <a:pt x="168" y="32"/>
                </a:cubicBezTo>
                <a:cubicBezTo>
                  <a:pt x="168" y="39"/>
                  <a:pt x="165" y="45"/>
                  <a:pt x="161" y="49"/>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1" name="Freeform 56"/>
          <p:cNvSpPr>
            <a:spLocks noEditPoints="1"/>
          </p:cNvSpPr>
          <p:nvPr/>
        </p:nvSpPr>
        <p:spPr bwMode="auto">
          <a:xfrm>
            <a:off x="4417626" y="3615279"/>
            <a:ext cx="571185" cy="627062"/>
          </a:xfrm>
          <a:custGeom>
            <a:avLst/>
            <a:gdLst>
              <a:gd name="T0" fmla="*/ 156 w 160"/>
              <a:gd name="T1" fmla="*/ 0 h 176"/>
              <a:gd name="T2" fmla="*/ 155 w 160"/>
              <a:gd name="T3" fmla="*/ 0 h 176"/>
              <a:gd name="T4" fmla="*/ 155 w 160"/>
              <a:gd name="T5" fmla="*/ 0 h 176"/>
              <a:gd name="T6" fmla="*/ 51 w 160"/>
              <a:gd name="T7" fmla="*/ 16 h 176"/>
              <a:gd name="T8" fmla="*/ 51 w 160"/>
              <a:gd name="T9" fmla="*/ 16 h 176"/>
              <a:gd name="T10" fmla="*/ 48 w 160"/>
              <a:gd name="T11" fmla="*/ 20 h 176"/>
              <a:gd name="T12" fmla="*/ 48 w 160"/>
              <a:gd name="T13" fmla="*/ 140 h 176"/>
              <a:gd name="T14" fmla="*/ 36 w 160"/>
              <a:gd name="T15" fmla="*/ 136 h 176"/>
              <a:gd name="T16" fmla="*/ 20 w 160"/>
              <a:gd name="T17" fmla="*/ 136 h 176"/>
              <a:gd name="T18" fmla="*/ 0 w 160"/>
              <a:gd name="T19" fmla="*/ 156 h 176"/>
              <a:gd name="T20" fmla="*/ 20 w 160"/>
              <a:gd name="T21" fmla="*/ 176 h 176"/>
              <a:gd name="T22" fmla="*/ 36 w 160"/>
              <a:gd name="T23" fmla="*/ 176 h 176"/>
              <a:gd name="T24" fmla="*/ 56 w 160"/>
              <a:gd name="T25" fmla="*/ 156 h 176"/>
              <a:gd name="T26" fmla="*/ 56 w 160"/>
              <a:gd name="T27" fmla="*/ 63 h 176"/>
              <a:gd name="T28" fmla="*/ 152 w 160"/>
              <a:gd name="T29" fmla="*/ 49 h 176"/>
              <a:gd name="T30" fmla="*/ 152 w 160"/>
              <a:gd name="T31" fmla="*/ 116 h 176"/>
              <a:gd name="T32" fmla="*/ 140 w 160"/>
              <a:gd name="T33" fmla="*/ 112 h 176"/>
              <a:gd name="T34" fmla="*/ 124 w 160"/>
              <a:gd name="T35" fmla="*/ 112 h 176"/>
              <a:gd name="T36" fmla="*/ 104 w 160"/>
              <a:gd name="T37" fmla="*/ 132 h 176"/>
              <a:gd name="T38" fmla="*/ 124 w 160"/>
              <a:gd name="T39" fmla="*/ 152 h 176"/>
              <a:gd name="T40" fmla="*/ 140 w 160"/>
              <a:gd name="T41" fmla="*/ 152 h 176"/>
              <a:gd name="T42" fmla="*/ 160 w 160"/>
              <a:gd name="T43" fmla="*/ 132 h 176"/>
              <a:gd name="T44" fmla="*/ 160 w 160"/>
              <a:gd name="T45" fmla="*/ 4 h 176"/>
              <a:gd name="T46" fmla="*/ 156 w 160"/>
              <a:gd name="T47" fmla="*/ 0 h 176"/>
              <a:gd name="T48" fmla="*/ 36 w 160"/>
              <a:gd name="T49" fmla="*/ 168 h 176"/>
              <a:gd name="T50" fmla="*/ 20 w 160"/>
              <a:gd name="T51" fmla="*/ 168 h 176"/>
              <a:gd name="T52" fmla="*/ 8 w 160"/>
              <a:gd name="T53" fmla="*/ 156 h 176"/>
              <a:gd name="T54" fmla="*/ 20 w 160"/>
              <a:gd name="T55" fmla="*/ 144 h 176"/>
              <a:gd name="T56" fmla="*/ 36 w 160"/>
              <a:gd name="T57" fmla="*/ 144 h 176"/>
              <a:gd name="T58" fmla="*/ 48 w 160"/>
              <a:gd name="T59" fmla="*/ 156 h 176"/>
              <a:gd name="T60" fmla="*/ 36 w 160"/>
              <a:gd name="T61" fmla="*/ 168 h 176"/>
              <a:gd name="T62" fmla="*/ 140 w 160"/>
              <a:gd name="T63" fmla="*/ 144 h 176"/>
              <a:gd name="T64" fmla="*/ 124 w 160"/>
              <a:gd name="T65" fmla="*/ 144 h 176"/>
              <a:gd name="T66" fmla="*/ 112 w 160"/>
              <a:gd name="T67" fmla="*/ 132 h 176"/>
              <a:gd name="T68" fmla="*/ 124 w 160"/>
              <a:gd name="T69" fmla="*/ 120 h 176"/>
              <a:gd name="T70" fmla="*/ 140 w 160"/>
              <a:gd name="T71" fmla="*/ 120 h 176"/>
              <a:gd name="T72" fmla="*/ 152 w 160"/>
              <a:gd name="T73" fmla="*/ 132 h 176"/>
              <a:gd name="T74" fmla="*/ 140 w 160"/>
              <a:gd name="T75" fmla="*/ 144 h 176"/>
              <a:gd name="T76" fmla="*/ 152 w 160"/>
              <a:gd name="T77" fmla="*/ 41 h 176"/>
              <a:gd name="T78" fmla="*/ 56 w 160"/>
              <a:gd name="T79" fmla="*/ 55 h 176"/>
              <a:gd name="T80" fmla="*/ 56 w 160"/>
              <a:gd name="T81" fmla="*/ 23 h 176"/>
              <a:gd name="T82" fmla="*/ 152 w 160"/>
              <a:gd name="T83" fmla="*/ 9 h 176"/>
              <a:gd name="T84" fmla="*/ 152 w 160"/>
              <a:gd name="T85" fmla="*/ 41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 h="176">
                <a:moveTo>
                  <a:pt x="156" y="0"/>
                </a:moveTo>
                <a:cubicBezTo>
                  <a:pt x="156" y="0"/>
                  <a:pt x="156" y="0"/>
                  <a:pt x="155" y="0"/>
                </a:cubicBezTo>
                <a:cubicBezTo>
                  <a:pt x="155" y="0"/>
                  <a:pt x="155" y="0"/>
                  <a:pt x="155" y="0"/>
                </a:cubicBezTo>
                <a:cubicBezTo>
                  <a:pt x="51" y="16"/>
                  <a:pt x="51" y="16"/>
                  <a:pt x="51" y="16"/>
                </a:cubicBezTo>
                <a:cubicBezTo>
                  <a:pt x="51" y="16"/>
                  <a:pt x="51" y="16"/>
                  <a:pt x="51" y="16"/>
                </a:cubicBezTo>
                <a:cubicBezTo>
                  <a:pt x="49" y="16"/>
                  <a:pt x="48" y="18"/>
                  <a:pt x="48" y="20"/>
                </a:cubicBezTo>
                <a:cubicBezTo>
                  <a:pt x="48" y="140"/>
                  <a:pt x="48" y="140"/>
                  <a:pt x="48" y="140"/>
                </a:cubicBezTo>
                <a:cubicBezTo>
                  <a:pt x="45" y="138"/>
                  <a:pt x="41" y="136"/>
                  <a:pt x="36" y="136"/>
                </a:cubicBezTo>
                <a:cubicBezTo>
                  <a:pt x="20" y="136"/>
                  <a:pt x="20" y="136"/>
                  <a:pt x="20" y="136"/>
                </a:cubicBezTo>
                <a:cubicBezTo>
                  <a:pt x="9" y="136"/>
                  <a:pt x="0" y="145"/>
                  <a:pt x="0" y="156"/>
                </a:cubicBezTo>
                <a:cubicBezTo>
                  <a:pt x="0" y="167"/>
                  <a:pt x="9" y="176"/>
                  <a:pt x="20" y="176"/>
                </a:cubicBezTo>
                <a:cubicBezTo>
                  <a:pt x="36" y="176"/>
                  <a:pt x="36" y="176"/>
                  <a:pt x="36" y="176"/>
                </a:cubicBezTo>
                <a:cubicBezTo>
                  <a:pt x="47" y="176"/>
                  <a:pt x="56" y="167"/>
                  <a:pt x="56" y="156"/>
                </a:cubicBezTo>
                <a:cubicBezTo>
                  <a:pt x="56" y="63"/>
                  <a:pt x="56" y="63"/>
                  <a:pt x="56" y="63"/>
                </a:cubicBezTo>
                <a:cubicBezTo>
                  <a:pt x="152" y="49"/>
                  <a:pt x="152" y="49"/>
                  <a:pt x="152" y="49"/>
                </a:cubicBezTo>
                <a:cubicBezTo>
                  <a:pt x="152" y="116"/>
                  <a:pt x="152" y="116"/>
                  <a:pt x="152" y="116"/>
                </a:cubicBezTo>
                <a:cubicBezTo>
                  <a:pt x="149" y="114"/>
                  <a:pt x="145" y="112"/>
                  <a:pt x="140" y="112"/>
                </a:cubicBezTo>
                <a:cubicBezTo>
                  <a:pt x="124" y="112"/>
                  <a:pt x="124" y="112"/>
                  <a:pt x="124" y="112"/>
                </a:cubicBezTo>
                <a:cubicBezTo>
                  <a:pt x="113" y="112"/>
                  <a:pt x="104" y="121"/>
                  <a:pt x="104" y="132"/>
                </a:cubicBezTo>
                <a:cubicBezTo>
                  <a:pt x="104" y="143"/>
                  <a:pt x="113" y="152"/>
                  <a:pt x="124" y="152"/>
                </a:cubicBezTo>
                <a:cubicBezTo>
                  <a:pt x="140" y="152"/>
                  <a:pt x="140" y="152"/>
                  <a:pt x="140" y="152"/>
                </a:cubicBezTo>
                <a:cubicBezTo>
                  <a:pt x="151" y="152"/>
                  <a:pt x="160" y="143"/>
                  <a:pt x="160" y="132"/>
                </a:cubicBezTo>
                <a:cubicBezTo>
                  <a:pt x="160" y="4"/>
                  <a:pt x="160" y="4"/>
                  <a:pt x="160" y="4"/>
                </a:cubicBezTo>
                <a:cubicBezTo>
                  <a:pt x="160" y="2"/>
                  <a:pt x="158" y="0"/>
                  <a:pt x="156" y="0"/>
                </a:cubicBezTo>
                <a:moveTo>
                  <a:pt x="36" y="168"/>
                </a:moveTo>
                <a:cubicBezTo>
                  <a:pt x="20" y="168"/>
                  <a:pt x="20" y="168"/>
                  <a:pt x="20" y="168"/>
                </a:cubicBezTo>
                <a:cubicBezTo>
                  <a:pt x="13" y="168"/>
                  <a:pt x="8" y="163"/>
                  <a:pt x="8" y="156"/>
                </a:cubicBezTo>
                <a:cubicBezTo>
                  <a:pt x="8" y="149"/>
                  <a:pt x="13" y="144"/>
                  <a:pt x="20" y="144"/>
                </a:cubicBezTo>
                <a:cubicBezTo>
                  <a:pt x="36" y="144"/>
                  <a:pt x="36" y="144"/>
                  <a:pt x="36" y="144"/>
                </a:cubicBezTo>
                <a:cubicBezTo>
                  <a:pt x="43" y="144"/>
                  <a:pt x="48" y="149"/>
                  <a:pt x="48" y="156"/>
                </a:cubicBezTo>
                <a:cubicBezTo>
                  <a:pt x="48" y="163"/>
                  <a:pt x="43" y="168"/>
                  <a:pt x="36" y="168"/>
                </a:cubicBezTo>
                <a:moveTo>
                  <a:pt x="140" y="144"/>
                </a:moveTo>
                <a:cubicBezTo>
                  <a:pt x="124" y="144"/>
                  <a:pt x="124" y="144"/>
                  <a:pt x="124" y="144"/>
                </a:cubicBezTo>
                <a:cubicBezTo>
                  <a:pt x="117" y="144"/>
                  <a:pt x="112" y="139"/>
                  <a:pt x="112" y="132"/>
                </a:cubicBezTo>
                <a:cubicBezTo>
                  <a:pt x="112" y="125"/>
                  <a:pt x="117" y="120"/>
                  <a:pt x="124" y="120"/>
                </a:cubicBezTo>
                <a:cubicBezTo>
                  <a:pt x="140" y="120"/>
                  <a:pt x="140" y="120"/>
                  <a:pt x="140" y="120"/>
                </a:cubicBezTo>
                <a:cubicBezTo>
                  <a:pt x="147" y="120"/>
                  <a:pt x="152" y="125"/>
                  <a:pt x="152" y="132"/>
                </a:cubicBezTo>
                <a:cubicBezTo>
                  <a:pt x="152" y="139"/>
                  <a:pt x="147" y="144"/>
                  <a:pt x="140" y="144"/>
                </a:cubicBezTo>
                <a:moveTo>
                  <a:pt x="152" y="41"/>
                </a:moveTo>
                <a:cubicBezTo>
                  <a:pt x="56" y="55"/>
                  <a:pt x="56" y="55"/>
                  <a:pt x="56" y="55"/>
                </a:cubicBezTo>
                <a:cubicBezTo>
                  <a:pt x="56" y="23"/>
                  <a:pt x="56" y="23"/>
                  <a:pt x="56" y="23"/>
                </a:cubicBezTo>
                <a:cubicBezTo>
                  <a:pt x="152" y="9"/>
                  <a:pt x="152" y="9"/>
                  <a:pt x="152" y="9"/>
                </a:cubicBezTo>
                <a:lnTo>
                  <a:pt x="152" y="41"/>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2" name="Freeform 97"/>
          <p:cNvSpPr>
            <a:spLocks noEditPoints="1"/>
          </p:cNvSpPr>
          <p:nvPr/>
        </p:nvSpPr>
        <p:spPr bwMode="auto">
          <a:xfrm>
            <a:off x="7107323" y="3615279"/>
            <a:ext cx="636376" cy="627062"/>
          </a:xfrm>
          <a:custGeom>
            <a:avLst/>
            <a:gdLst>
              <a:gd name="T0" fmla="*/ 170 w 179"/>
              <a:gd name="T1" fmla="*/ 35 h 176"/>
              <a:gd name="T2" fmla="*/ 166 w 179"/>
              <a:gd name="T3" fmla="*/ 38 h 176"/>
              <a:gd name="T4" fmla="*/ 166 w 179"/>
              <a:gd name="T5" fmla="*/ 38 h 176"/>
              <a:gd name="T6" fmla="*/ 146 w 179"/>
              <a:gd name="T7" fmla="*/ 58 h 176"/>
              <a:gd name="T8" fmla="*/ 146 w 179"/>
              <a:gd name="T9" fmla="*/ 58 h 176"/>
              <a:gd name="T10" fmla="*/ 132 w 179"/>
              <a:gd name="T11" fmla="*/ 64 h 176"/>
              <a:gd name="T12" fmla="*/ 112 w 179"/>
              <a:gd name="T13" fmla="*/ 44 h 176"/>
              <a:gd name="T14" fmla="*/ 118 w 179"/>
              <a:gd name="T15" fmla="*/ 30 h 176"/>
              <a:gd name="T16" fmla="*/ 112 w 179"/>
              <a:gd name="T17" fmla="*/ 24 h 176"/>
              <a:gd name="T18" fmla="*/ 104 w 179"/>
              <a:gd name="T19" fmla="*/ 44 h 176"/>
              <a:gd name="T20" fmla="*/ 132 w 179"/>
              <a:gd name="T21" fmla="*/ 72 h 176"/>
              <a:gd name="T22" fmla="*/ 152 w 179"/>
              <a:gd name="T23" fmla="*/ 64 h 176"/>
              <a:gd name="T24" fmla="*/ 152 w 179"/>
              <a:gd name="T25" fmla="*/ 64 h 176"/>
              <a:gd name="T26" fmla="*/ 167 w 179"/>
              <a:gd name="T27" fmla="*/ 49 h 176"/>
              <a:gd name="T28" fmla="*/ 162 w 179"/>
              <a:gd name="T29" fmla="*/ 77 h 176"/>
              <a:gd name="T30" fmla="*/ 140 w 179"/>
              <a:gd name="T31" fmla="*/ 99 h 176"/>
              <a:gd name="T32" fmla="*/ 129 w 179"/>
              <a:gd name="T33" fmla="*/ 104 h 176"/>
              <a:gd name="T34" fmla="*/ 102 w 179"/>
              <a:gd name="T35" fmla="*/ 95 h 176"/>
              <a:gd name="T36" fmla="*/ 102 w 179"/>
              <a:gd name="T37" fmla="*/ 95 h 176"/>
              <a:gd name="T38" fmla="*/ 100 w 179"/>
              <a:gd name="T39" fmla="*/ 94 h 176"/>
              <a:gd name="T40" fmla="*/ 97 w 179"/>
              <a:gd name="T41" fmla="*/ 96 h 176"/>
              <a:gd name="T42" fmla="*/ 96 w 179"/>
              <a:gd name="T43" fmla="*/ 96 h 176"/>
              <a:gd name="T44" fmla="*/ 35 w 179"/>
              <a:gd name="T45" fmla="*/ 163 h 176"/>
              <a:gd name="T46" fmla="*/ 24 w 179"/>
              <a:gd name="T47" fmla="*/ 168 h 176"/>
              <a:gd name="T48" fmla="*/ 8 w 179"/>
              <a:gd name="T49" fmla="*/ 152 h 176"/>
              <a:gd name="T50" fmla="*/ 13 w 179"/>
              <a:gd name="T51" fmla="*/ 141 h 176"/>
              <a:gd name="T52" fmla="*/ 80 w 179"/>
              <a:gd name="T53" fmla="*/ 80 h 176"/>
              <a:gd name="T54" fmla="*/ 80 w 179"/>
              <a:gd name="T55" fmla="*/ 80 h 176"/>
              <a:gd name="T56" fmla="*/ 82 w 179"/>
              <a:gd name="T57" fmla="*/ 76 h 176"/>
              <a:gd name="T58" fmla="*/ 81 w 179"/>
              <a:gd name="T59" fmla="*/ 74 h 176"/>
              <a:gd name="T60" fmla="*/ 81 w 179"/>
              <a:gd name="T61" fmla="*/ 74 h 176"/>
              <a:gd name="T62" fmla="*/ 79 w 179"/>
              <a:gd name="T63" fmla="*/ 37 h 176"/>
              <a:gd name="T64" fmla="*/ 100 w 179"/>
              <a:gd name="T65" fmla="*/ 15 h 176"/>
              <a:gd name="T66" fmla="*/ 118 w 179"/>
              <a:gd name="T67" fmla="*/ 8 h 176"/>
              <a:gd name="T68" fmla="*/ 118 w 179"/>
              <a:gd name="T69" fmla="*/ 8 h 176"/>
              <a:gd name="T70" fmla="*/ 127 w 179"/>
              <a:gd name="T71" fmla="*/ 9 h 176"/>
              <a:gd name="T72" fmla="*/ 112 w 179"/>
              <a:gd name="T73" fmla="*/ 24 h 176"/>
              <a:gd name="T74" fmla="*/ 118 w 179"/>
              <a:gd name="T75" fmla="*/ 30 h 176"/>
              <a:gd name="T76" fmla="*/ 138 w 179"/>
              <a:gd name="T77" fmla="*/ 10 h 176"/>
              <a:gd name="T78" fmla="*/ 138 w 179"/>
              <a:gd name="T79" fmla="*/ 10 h 176"/>
              <a:gd name="T80" fmla="*/ 141 w 179"/>
              <a:gd name="T81" fmla="*/ 6 h 176"/>
              <a:gd name="T82" fmla="*/ 118 w 179"/>
              <a:gd name="T83" fmla="*/ 0 h 176"/>
              <a:gd name="T84" fmla="*/ 118 w 179"/>
              <a:gd name="T85" fmla="*/ 0 h 176"/>
              <a:gd name="T86" fmla="*/ 95 w 179"/>
              <a:gd name="T87" fmla="*/ 9 h 176"/>
              <a:gd name="T88" fmla="*/ 73 w 179"/>
              <a:gd name="T89" fmla="*/ 31 h 176"/>
              <a:gd name="T90" fmla="*/ 73 w 179"/>
              <a:gd name="T91" fmla="*/ 76 h 176"/>
              <a:gd name="T92" fmla="*/ 7 w 179"/>
              <a:gd name="T93" fmla="*/ 135 h 176"/>
              <a:gd name="T94" fmla="*/ 0 w 179"/>
              <a:gd name="T95" fmla="*/ 152 h 176"/>
              <a:gd name="T96" fmla="*/ 24 w 179"/>
              <a:gd name="T97" fmla="*/ 176 h 176"/>
              <a:gd name="T98" fmla="*/ 41 w 179"/>
              <a:gd name="T99" fmla="*/ 169 h 176"/>
              <a:gd name="T100" fmla="*/ 101 w 179"/>
              <a:gd name="T101" fmla="*/ 103 h 176"/>
              <a:gd name="T102" fmla="*/ 129 w 179"/>
              <a:gd name="T103" fmla="*/ 112 h 176"/>
              <a:gd name="T104" fmla="*/ 146 w 179"/>
              <a:gd name="T105" fmla="*/ 105 h 176"/>
              <a:gd name="T106" fmla="*/ 167 w 179"/>
              <a:gd name="T107" fmla="*/ 83 h 176"/>
              <a:gd name="T108" fmla="*/ 170 w 179"/>
              <a:gd name="T109" fmla="*/ 35 h 176"/>
              <a:gd name="T110" fmla="*/ 21 w 179"/>
              <a:gd name="T111" fmla="*/ 149 h 176"/>
              <a:gd name="T112" fmla="*/ 20 w 179"/>
              <a:gd name="T113" fmla="*/ 152 h 176"/>
              <a:gd name="T114" fmla="*/ 24 w 179"/>
              <a:gd name="T115" fmla="*/ 156 h 176"/>
              <a:gd name="T116" fmla="*/ 28 w 179"/>
              <a:gd name="T117" fmla="*/ 152 h 176"/>
              <a:gd name="T118" fmla="*/ 24 w 179"/>
              <a:gd name="T119" fmla="*/ 148 h 176"/>
              <a:gd name="T120" fmla="*/ 21 w 179"/>
              <a:gd name="T121" fmla="*/ 14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 h="176">
                <a:moveTo>
                  <a:pt x="170" y="35"/>
                </a:moveTo>
                <a:cubicBezTo>
                  <a:pt x="166" y="38"/>
                  <a:pt x="166" y="38"/>
                  <a:pt x="166" y="38"/>
                </a:cubicBezTo>
                <a:cubicBezTo>
                  <a:pt x="166" y="38"/>
                  <a:pt x="166" y="38"/>
                  <a:pt x="166" y="38"/>
                </a:cubicBezTo>
                <a:cubicBezTo>
                  <a:pt x="146" y="58"/>
                  <a:pt x="146" y="58"/>
                  <a:pt x="146" y="58"/>
                </a:cubicBezTo>
                <a:cubicBezTo>
                  <a:pt x="146" y="58"/>
                  <a:pt x="146" y="58"/>
                  <a:pt x="146" y="58"/>
                </a:cubicBezTo>
                <a:cubicBezTo>
                  <a:pt x="142" y="62"/>
                  <a:pt x="137" y="64"/>
                  <a:pt x="132" y="64"/>
                </a:cubicBezTo>
                <a:cubicBezTo>
                  <a:pt x="121" y="64"/>
                  <a:pt x="112" y="55"/>
                  <a:pt x="112" y="44"/>
                </a:cubicBezTo>
                <a:cubicBezTo>
                  <a:pt x="112" y="38"/>
                  <a:pt x="114" y="34"/>
                  <a:pt x="118" y="30"/>
                </a:cubicBezTo>
                <a:cubicBezTo>
                  <a:pt x="112" y="24"/>
                  <a:pt x="112" y="24"/>
                  <a:pt x="112" y="24"/>
                </a:cubicBezTo>
                <a:cubicBezTo>
                  <a:pt x="107" y="29"/>
                  <a:pt x="104" y="36"/>
                  <a:pt x="104" y="44"/>
                </a:cubicBezTo>
                <a:cubicBezTo>
                  <a:pt x="104" y="59"/>
                  <a:pt x="117" y="72"/>
                  <a:pt x="132" y="72"/>
                </a:cubicBezTo>
                <a:cubicBezTo>
                  <a:pt x="140" y="72"/>
                  <a:pt x="147" y="69"/>
                  <a:pt x="152" y="64"/>
                </a:cubicBezTo>
                <a:cubicBezTo>
                  <a:pt x="152" y="64"/>
                  <a:pt x="152" y="64"/>
                  <a:pt x="152" y="64"/>
                </a:cubicBezTo>
                <a:cubicBezTo>
                  <a:pt x="167" y="49"/>
                  <a:pt x="167" y="49"/>
                  <a:pt x="167" y="49"/>
                </a:cubicBezTo>
                <a:cubicBezTo>
                  <a:pt x="170" y="60"/>
                  <a:pt x="168" y="71"/>
                  <a:pt x="162" y="77"/>
                </a:cubicBezTo>
                <a:cubicBezTo>
                  <a:pt x="140" y="99"/>
                  <a:pt x="140" y="99"/>
                  <a:pt x="140" y="99"/>
                </a:cubicBezTo>
                <a:cubicBezTo>
                  <a:pt x="137" y="102"/>
                  <a:pt x="133" y="104"/>
                  <a:pt x="129" y="104"/>
                </a:cubicBezTo>
                <a:cubicBezTo>
                  <a:pt x="129" y="104"/>
                  <a:pt x="115" y="103"/>
                  <a:pt x="102" y="95"/>
                </a:cubicBezTo>
                <a:cubicBezTo>
                  <a:pt x="102" y="95"/>
                  <a:pt x="102" y="95"/>
                  <a:pt x="102" y="95"/>
                </a:cubicBezTo>
                <a:cubicBezTo>
                  <a:pt x="101" y="94"/>
                  <a:pt x="101" y="94"/>
                  <a:pt x="100" y="94"/>
                </a:cubicBezTo>
                <a:cubicBezTo>
                  <a:pt x="98" y="94"/>
                  <a:pt x="97" y="95"/>
                  <a:pt x="97" y="96"/>
                </a:cubicBezTo>
                <a:cubicBezTo>
                  <a:pt x="96" y="96"/>
                  <a:pt x="96" y="96"/>
                  <a:pt x="96" y="96"/>
                </a:cubicBezTo>
                <a:cubicBezTo>
                  <a:pt x="35" y="163"/>
                  <a:pt x="35" y="163"/>
                  <a:pt x="35" y="163"/>
                </a:cubicBezTo>
                <a:cubicBezTo>
                  <a:pt x="32" y="166"/>
                  <a:pt x="28" y="168"/>
                  <a:pt x="24" y="168"/>
                </a:cubicBezTo>
                <a:cubicBezTo>
                  <a:pt x="15" y="168"/>
                  <a:pt x="8" y="161"/>
                  <a:pt x="8" y="152"/>
                </a:cubicBezTo>
                <a:cubicBezTo>
                  <a:pt x="8" y="148"/>
                  <a:pt x="10" y="144"/>
                  <a:pt x="13" y="141"/>
                </a:cubicBezTo>
                <a:cubicBezTo>
                  <a:pt x="80" y="80"/>
                  <a:pt x="80" y="80"/>
                  <a:pt x="80" y="80"/>
                </a:cubicBezTo>
                <a:cubicBezTo>
                  <a:pt x="80" y="80"/>
                  <a:pt x="80" y="80"/>
                  <a:pt x="80" y="80"/>
                </a:cubicBezTo>
                <a:cubicBezTo>
                  <a:pt x="81" y="79"/>
                  <a:pt x="82" y="78"/>
                  <a:pt x="82" y="76"/>
                </a:cubicBezTo>
                <a:cubicBezTo>
                  <a:pt x="82" y="76"/>
                  <a:pt x="81" y="75"/>
                  <a:pt x="81" y="74"/>
                </a:cubicBezTo>
                <a:cubicBezTo>
                  <a:pt x="81" y="74"/>
                  <a:pt x="81" y="74"/>
                  <a:pt x="81" y="74"/>
                </a:cubicBezTo>
                <a:cubicBezTo>
                  <a:pt x="69" y="59"/>
                  <a:pt x="69" y="47"/>
                  <a:pt x="79" y="37"/>
                </a:cubicBezTo>
                <a:cubicBezTo>
                  <a:pt x="100" y="15"/>
                  <a:pt x="100" y="15"/>
                  <a:pt x="100" y="15"/>
                </a:cubicBezTo>
                <a:cubicBezTo>
                  <a:pt x="106" y="9"/>
                  <a:pt x="113" y="8"/>
                  <a:pt x="118" y="8"/>
                </a:cubicBezTo>
                <a:cubicBezTo>
                  <a:pt x="118" y="8"/>
                  <a:pt x="118" y="8"/>
                  <a:pt x="118" y="8"/>
                </a:cubicBezTo>
                <a:cubicBezTo>
                  <a:pt x="121" y="8"/>
                  <a:pt x="124" y="8"/>
                  <a:pt x="127" y="9"/>
                </a:cubicBezTo>
                <a:cubicBezTo>
                  <a:pt x="112" y="24"/>
                  <a:pt x="112" y="24"/>
                  <a:pt x="112" y="24"/>
                </a:cubicBezTo>
                <a:cubicBezTo>
                  <a:pt x="118" y="30"/>
                  <a:pt x="118" y="30"/>
                  <a:pt x="118" y="30"/>
                </a:cubicBezTo>
                <a:cubicBezTo>
                  <a:pt x="138" y="10"/>
                  <a:pt x="138" y="10"/>
                  <a:pt x="138" y="10"/>
                </a:cubicBezTo>
                <a:cubicBezTo>
                  <a:pt x="138" y="10"/>
                  <a:pt x="138" y="10"/>
                  <a:pt x="138" y="10"/>
                </a:cubicBezTo>
                <a:cubicBezTo>
                  <a:pt x="141" y="6"/>
                  <a:pt x="141" y="6"/>
                  <a:pt x="141" y="6"/>
                </a:cubicBezTo>
                <a:cubicBezTo>
                  <a:pt x="133" y="2"/>
                  <a:pt x="125" y="0"/>
                  <a:pt x="118" y="0"/>
                </a:cubicBezTo>
                <a:cubicBezTo>
                  <a:pt x="118" y="0"/>
                  <a:pt x="118" y="0"/>
                  <a:pt x="118" y="0"/>
                </a:cubicBezTo>
                <a:cubicBezTo>
                  <a:pt x="109" y="0"/>
                  <a:pt x="101" y="3"/>
                  <a:pt x="95" y="9"/>
                </a:cubicBezTo>
                <a:cubicBezTo>
                  <a:pt x="73" y="31"/>
                  <a:pt x="73" y="31"/>
                  <a:pt x="73" y="31"/>
                </a:cubicBezTo>
                <a:cubicBezTo>
                  <a:pt x="59" y="46"/>
                  <a:pt x="63" y="62"/>
                  <a:pt x="73" y="76"/>
                </a:cubicBezTo>
                <a:cubicBezTo>
                  <a:pt x="7" y="135"/>
                  <a:pt x="7" y="135"/>
                  <a:pt x="7" y="135"/>
                </a:cubicBezTo>
                <a:cubicBezTo>
                  <a:pt x="3" y="139"/>
                  <a:pt x="0" y="145"/>
                  <a:pt x="0" y="152"/>
                </a:cubicBezTo>
                <a:cubicBezTo>
                  <a:pt x="0" y="165"/>
                  <a:pt x="11" y="176"/>
                  <a:pt x="24" y="176"/>
                </a:cubicBezTo>
                <a:cubicBezTo>
                  <a:pt x="31" y="176"/>
                  <a:pt x="37" y="173"/>
                  <a:pt x="41" y="169"/>
                </a:cubicBezTo>
                <a:cubicBezTo>
                  <a:pt x="101" y="103"/>
                  <a:pt x="101" y="103"/>
                  <a:pt x="101" y="103"/>
                </a:cubicBezTo>
                <a:cubicBezTo>
                  <a:pt x="114" y="111"/>
                  <a:pt x="127" y="112"/>
                  <a:pt x="129" y="112"/>
                </a:cubicBezTo>
                <a:cubicBezTo>
                  <a:pt x="135" y="112"/>
                  <a:pt x="141" y="110"/>
                  <a:pt x="146" y="105"/>
                </a:cubicBezTo>
                <a:cubicBezTo>
                  <a:pt x="167" y="83"/>
                  <a:pt x="167" y="83"/>
                  <a:pt x="167" y="83"/>
                </a:cubicBezTo>
                <a:cubicBezTo>
                  <a:pt x="178" y="72"/>
                  <a:pt x="179" y="52"/>
                  <a:pt x="170" y="35"/>
                </a:cubicBezTo>
                <a:moveTo>
                  <a:pt x="21" y="149"/>
                </a:moveTo>
                <a:cubicBezTo>
                  <a:pt x="20" y="150"/>
                  <a:pt x="20" y="151"/>
                  <a:pt x="20" y="152"/>
                </a:cubicBezTo>
                <a:cubicBezTo>
                  <a:pt x="20" y="154"/>
                  <a:pt x="22" y="156"/>
                  <a:pt x="24" y="156"/>
                </a:cubicBezTo>
                <a:cubicBezTo>
                  <a:pt x="26" y="156"/>
                  <a:pt x="28" y="154"/>
                  <a:pt x="28" y="152"/>
                </a:cubicBezTo>
                <a:cubicBezTo>
                  <a:pt x="28" y="150"/>
                  <a:pt x="26" y="148"/>
                  <a:pt x="24" y="148"/>
                </a:cubicBezTo>
                <a:cubicBezTo>
                  <a:pt x="23" y="148"/>
                  <a:pt x="22" y="148"/>
                  <a:pt x="21" y="149"/>
                </a:cubicBezTo>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1950600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p:cTn id="17" dur="500" fill="hold"/>
                                        <p:tgtEl>
                                          <p:spTgt spid="20"/>
                                        </p:tgtEl>
                                        <p:attrNameLst>
                                          <p:attrName>ppt_w</p:attrName>
                                        </p:attrNameLst>
                                      </p:cBhvr>
                                      <p:tavLst>
                                        <p:tav tm="0">
                                          <p:val>
                                            <p:fltVal val="0"/>
                                          </p:val>
                                        </p:tav>
                                        <p:tav tm="100000">
                                          <p:val>
                                            <p:strVal val="#ppt_w"/>
                                          </p:val>
                                        </p:tav>
                                      </p:tavLst>
                                    </p:anim>
                                    <p:anim calcmode="lin" valueType="num">
                                      <p:cBhvr>
                                        <p:cTn id="18" dur="500" fill="hold"/>
                                        <p:tgtEl>
                                          <p:spTgt spid="20"/>
                                        </p:tgtEl>
                                        <p:attrNameLst>
                                          <p:attrName>ppt_h</p:attrName>
                                        </p:attrNameLst>
                                      </p:cBhvr>
                                      <p:tavLst>
                                        <p:tav tm="0">
                                          <p:val>
                                            <p:fltVal val="0"/>
                                          </p:val>
                                        </p:tav>
                                        <p:tav tm="100000">
                                          <p:val>
                                            <p:strVal val="#ppt_h"/>
                                          </p:val>
                                        </p:tav>
                                      </p:tavLst>
                                    </p:anim>
                                    <p:animEffect transition="in" filter="fade">
                                      <p:cBhvr>
                                        <p:cTn id="19" dur="500"/>
                                        <p:tgtEl>
                                          <p:spTgt spid="2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5" grpId="0"/>
      <p:bldP spid="16" grpId="0"/>
      <p:bldP spid="17" grpId="0"/>
      <p:bldP spid="18" grpId="0"/>
      <p:bldP spid="19" grpId="0"/>
      <p:bldP spid="14"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8" name="Rectangle 7"/>
          <p:cNvSpPr/>
          <p:nvPr/>
        </p:nvSpPr>
        <p:spPr>
          <a:xfrm>
            <a:off x="0" y="0"/>
            <a:ext cx="12192000" cy="6858000"/>
          </a:xfrm>
          <a:prstGeom prst="rect">
            <a:avLst/>
          </a:prstGeom>
          <a:solidFill>
            <a:schemeClr val="tx2">
              <a:lumMod val="5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7"/>
          <p:cNvSpPr>
            <a:spLocks noGrp="1"/>
          </p:cNvSpPr>
          <p:nvPr>
            <p:ph type="title"/>
          </p:nvPr>
        </p:nvSpPr>
        <p:spPr/>
        <p:txBody>
          <a:bodyPr/>
          <a:lstStyle/>
          <a:p>
            <a:r>
              <a:rPr lang="en-US" dirty="0"/>
              <a:t>Market Validation</a:t>
            </a:r>
          </a:p>
        </p:txBody>
      </p:sp>
      <p:sp>
        <p:nvSpPr>
          <p:cNvPr id="20" name="Text Placeholder 19"/>
          <p:cNvSpPr>
            <a:spLocks noGrp="1"/>
          </p:cNvSpPr>
          <p:nvPr>
            <p:ph type="body" sz="quarter" idx="14"/>
          </p:nvPr>
        </p:nvSpPr>
        <p:spPr/>
        <p:txBody>
          <a:bodyPr/>
          <a:lstStyle/>
          <a:p>
            <a:r>
              <a:rPr lang="en-US" dirty="0">
                <a:solidFill>
                  <a:schemeClr val="accent1"/>
                </a:solidFill>
              </a:rPr>
              <a:t>Insert subtitle here</a:t>
            </a:r>
          </a:p>
        </p:txBody>
      </p:sp>
      <p:sp>
        <p:nvSpPr>
          <p:cNvPr id="9" name="Rectangle 8"/>
          <p:cNvSpPr/>
          <p:nvPr/>
        </p:nvSpPr>
        <p:spPr>
          <a:xfrm>
            <a:off x="0" y="2019300"/>
            <a:ext cx="12192000" cy="3001963"/>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Rectangle 9"/>
          <p:cNvSpPr/>
          <p:nvPr/>
        </p:nvSpPr>
        <p:spPr>
          <a:xfrm>
            <a:off x="743415" y="3960588"/>
            <a:ext cx="2685585" cy="507831"/>
          </a:xfrm>
          <a:prstGeom prst="rect">
            <a:avLst/>
          </a:prstGeom>
        </p:spPr>
        <p:txBody>
          <a:bodyPr wrap="square">
            <a:spAutoFit/>
          </a:bodyPr>
          <a:lstStyle/>
          <a:p>
            <a:pPr algn="ctr">
              <a:lnSpc>
                <a:spcPct val="150000"/>
              </a:lnSpc>
            </a:pPr>
            <a:r>
              <a:rPr lang="en-US" dirty="0">
                <a:solidFill>
                  <a:schemeClr val="bg2"/>
                </a:solidFill>
              </a:rPr>
              <a:t>24 of them returning</a:t>
            </a:r>
          </a:p>
        </p:txBody>
      </p:sp>
      <p:sp>
        <p:nvSpPr>
          <p:cNvPr id="11" name="Title 47"/>
          <p:cNvSpPr txBox="1">
            <a:spLocks/>
          </p:cNvSpPr>
          <p:nvPr/>
        </p:nvSpPr>
        <p:spPr>
          <a:xfrm>
            <a:off x="562155" y="2437284"/>
            <a:ext cx="3048104"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2000" dirty="0">
                <a:solidFill>
                  <a:schemeClr val="bg2"/>
                </a:solidFill>
                <a:ea typeface="Lato Black" panose="020F0502020204030203" pitchFamily="34" charset="0"/>
                <a:cs typeface="Lato Black" panose="020F0502020204030203" pitchFamily="34" charset="0"/>
              </a:rPr>
              <a:t>clients</a:t>
            </a:r>
            <a:endParaRPr lang="id-ID" sz="8000" dirty="0">
              <a:solidFill>
                <a:schemeClr val="bg2"/>
              </a:solidFill>
              <a:ea typeface="Lato Black" panose="020F0502020204030203" pitchFamily="34" charset="0"/>
              <a:cs typeface="Lato Black" panose="020F0502020204030203" pitchFamily="34" charset="0"/>
            </a:endParaRPr>
          </a:p>
        </p:txBody>
      </p:sp>
      <p:sp>
        <p:nvSpPr>
          <p:cNvPr id="12" name="Rectangle 11"/>
          <p:cNvSpPr/>
          <p:nvPr/>
        </p:nvSpPr>
        <p:spPr>
          <a:xfrm>
            <a:off x="4586869" y="3960588"/>
            <a:ext cx="2685585" cy="507831"/>
          </a:xfrm>
          <a:prstGeom prst="rect">
            <a:avLst/>
          </a:prstGeom>
        </p:spPr>
        <p:txBody>
          <a:bodyPr wrap="square">
            <a:spAutoFit/>
          </a:bodyPr>
          <a:lstStyle/>
          <a:p>
            <a:pPr algn="ctr">
              <a:lnSpc>
                <a:spcPct val="150000"/>
              </a:lnSpc>
            </a:pPr>
            <a:r>
              <a:rPr lang="en-US" dirty="0">
                <a:solidFill>
                  <a:schemeClr val="bg2"/>
                </a:solidFill>
              </a:rPr>
              <a:t>Social media, in-site</a:t>
            </a:r>
          </a:p>
        </p:txBody>
      </p:sp>
      <p:sp>
        <p:nvSpPr>
          <p:cNvPr id="13" name="Title 47"/>
          <p:cNvSpPr txBox="1">
            <a:spLocks/>
          </p:cNvSpPr>
          <p:nvPr/>
        </p:nvSpPr>
        <p:spPr>
          <a:xfrm>
            <a:off x="4405609" y="2437284"/>
            <a:ext cx="3048104"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d-ID" sz="2000" dirty="0">
                <a:solidFill>
                  <a:schemeClr val="bg2"/>
                </a:solidFill>
                <a:ea typeface="Lato Black" panose="020F0502020204030203" pitchFamily="34" charset="0"/>
                <a:cs typeface="Lato Black" panose="020F0502020204030203" pitchFamily="34" charset="0"/>
              </a:rPr>
              <a:t>offers</a:t>
            </a:r>
          </a:p>
        </p:txBody>
      </p:sp>
      <p:sp>
        <p:nvSpPr>
          <p:cNvPr id="14" name="Rectangle 13"/>
          <p:cNvSpPr/>
          <p:nvPr/>
        </p:nvSpPr>
        <p:spPr>
          <a:xfrm>
            <a:off x="8497720" y="3960588"/>
            <a:ext cx="2685585" cy="463588"/>
          </a:xfrm>
          <a:prstGeom prst="rect">
            <a:avLst/>
          </a:prstGeom>
        </p:spPr>
        <p:txBody>
          <a:bodyPr wrap="square">
            <a:spAutoFit/>
          </a:bodyPr>
          <a:lstStyle/>
          <a:p>
            <a:pPr algn="ctr">
              <a:lnSpc>
                <a:spcPct val="150000"/>
              </a:lnSpc>
            </a:pPr>
            <a:r>
              <a:rPr lang="en-US" dirty="0">
                <a:solidFill>
                  <a:schemeClr val="bg2"/>
                </a:solidFill>
              </a:rPr>
              <a:t>increasing</a:t>
            </a:r>
          </a:p>
        </p:txBody>
      </p:sp>
      <p:sp>
        <p:nvSpPr>
          <p:cNvPr id="15" name="Title 47"/>
          <p:cNvSpPr txBox="1">
            <a:spLocks/>
          </p:cNvSpPr>
          <p:nvPr/>
        </p:nvSpPr>
        <p:spPr>
          <a:xfrm>
            <a:off x="8051180" y="2437284"/>
            <a:ext cx="3578665" cy="46389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ID" sz="2000" dirty="0">
                <a:solidFill>
                  <a:schemeClr val="bg2"/>
                </a:solidFill>
                <a:ea typeface="Lato Black" panose="020F0502020204030203" pitchFamily="34" charset="0"/>
                <a:cs typeface="Lato Black" panose="020F0502020204030203" pitchFamily="34" charset="0"/>
              </a:rPr>
              <a:t>Monthly growth</a:t>
            </a:r>
            <a:endParaRPr lang="id-ID" sz="8000" dirty="0">
              <a:solidFill>
                <a:schemeClr val="bg2"/>
              </a:solidFill>
              <a:ea typeface="Lato Black" panose="020F0502020204030203" pitchFamily="34" charset="0"/>
              <a:cs typeface="Lato Black" panose="020F0502020204030203" pitchFamily="34" charset="0"/>
            </a:endParaRPr>
          </a:p>
        </p:txBody>
      </p:sp>
      <p:sp>
        <p:nvSpPr>
          <p:cNvPr id="28" name="Rectangle 27"/>
          <p:cNvSpPr/>
          <p:nvPr/>
        </p:nvSpPr>
        <p:spPr>
          <a:xfrm>
            <a:off x="743415" y="2505536"/>
            <a:ext cx="2685585" cy="1577227"/>
          </a:xfrm>
          <a:prstGeom prst="rect">
            <a:avLst/>
          </a:prstGeom>
        </p:spPr>
        <p:txBody>
          <a:bodyPr wrap="square">
            <a:spAutoFit/>
          </a:bodyPr>
          <a:lstStyle/>
          <a:p>
            <a:pPr algn="ctr">
              <a:lnSpc>
                <a:spcPct val="150000"/>
              </a:lnSpc>
            </a:pPr>
            <a:r>
              <a:rPr lang="en-US" sz="7200" b="1" dirty="0">
                <a:solidFill>
                  <a:schemeClr val="bg2"/>
                </a:solidFill>
              </a:rPr>
              <a:t>32</a:t>
            </a:r>
          </a:p>
        </p:txBody>
      </p:sp>
      <p:sp>
        <p:nvSpPr>
          <p:cNvPr id="29" name="Rectangle 28"/>
          <p:cNvSpPr/>
          <p:nvPr/>
        </p:nvSpPr>
        <p:spPr>
          <a:xfrm>
            <a:off x="4586869" y="2505536"/>
            <a:ext cx="2685585" cy="1577227"/>
          </a:xfrm>
          <a:prstGeom prst="rect">
            <a:avLst/>
          </a:prstGeom>
        </p:spPr>
        <p:txBody>
          <a:bodyPr wrap="square">
            <a:spAutoFit/>
          </a:bodyPr>
          <a:lstStyle/>
          <a:p>
            <a:pPr algn="ctr">
              <a:lnSpc>
                <a:spcPct val="150000"/>
              </a:lnSpc>
            </a:pPr>
            <a:r>
              <a:rPr lang="en-US" sz="7200" b="1" dirty="0">
                <a:solidFill>
                  <a:schemeClr val="bg2"/>
                </a:solidFill>
              </a:rPr>
              <a:t>187</a:t>
            </a:r>
          </a:p>
        </p:txBody>
      </p:sp>
      <p:sp>
        <p:nvSpPr>
          <p:cNvPr id="30" name="Rectangle 29"/>
          <p:cNvSpPr/>
          <p:nvPr/>
        </p:nvSpPr>
        <p:spPr>
          <a:xfrm>
            <a:off x="8497720" y="2505536"/>
            <a:ext cx="2685585" cy="1577227"/>
          </a:xfrm>
          <a:prstGeom prst="rect">
            <a:avLst/>
          </a:prstGeom>
        </p:spPr>
        <p:txBody>
          <a:bodyPr wrap="square">
            <a:spAutoFit/>
          </a:bodyPr>
          <a:lstStyle/>
          <a:p>
            <a:pPr algn="ctr">
              <a:lnSpc>
                <a:spcPct val="150000"/>
              </a:lnSpc>
            </a:pPr>
            <a:r>
              <a:rPr lang="en-US" sz="7200" b="1" dirty="0">
                <a:solidFill>
                  <a:schemeClr val="bg2"/>
                </a:solidFill>
              </a:rPr>
              <a:t>15%</a:t>
            </a:r>
          </a:p>
        </p:txBody>
      </p:sp>
    </p:spTree>
    <p:extLst>
      <p:ext uri="{BB962C8B-B14F-4D97-AF65-F5344CB8AC3E}">
        <p14:creationId xmlns:p14="http://schemas.microsoft.com/office/powerpoint/2010/main" val="15773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fade">
                                      <p:cBhvr>
                                        <p:cTn id="15" dur="500"/>
                                        <p:tgtEl>
                                          <p:spTgt spid="20">
                                            <p:txEl>
                                              <p:pRg st="0" end="0"/>
                                            </p:txEl>
                                          </p:spTgt>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500" fill="hold"/>
                                        <p:tgtEl>
                                          <p:spTgt spid="29"/>
                                        </p:tgtEl>
                                        <p:attrNameLst>
                                          <p:attrName>ppt_w</p:attrName>
                                        </p:attrNameLst>
                                      </p:cBhvr>
                                      <p:tavLst>
                                        <p:tav tm="0">
                                          <p:val>
                                            <p:fltVal val="0"/>
                                          </p:val>
                                        </p:tav>
                                        <p:tav tm="100000">
                                          <p:val>
                                            <p:strVal val="#ppt_w"/>
                                          </p:val>
                                        </p:tav>
                                      </p:tavLst>
                                    </p:anim>
                                    <p:anim calcmode="lin" valueType="num">
                                      <p:cBhvr>
                                        <p:cTn id="39" dur="500" fill="hold"/>
                                        <p:tgtEl>
                                          <p:spTgt spid="29"/>
                                        </p:tgtEl>
                                        <p:attrNameLst>
                                          <p:attrName>ppt_h</p:attrName>
                                        </p:attrNameLst>
                                      </p:cBhvr>
                                      <p:tavLst>
                                        <p:tav tm="0">
                                          <p:val>
                                            <p:fltVal val="0"/>
                                          </p:val>
                                        </p:tav>
                                        <p:tav tm="100000">
                                          <p:val>
                                            <p:strVal val="#ppt_h"/>
                                          </p:val>
                                        </p:tav>
                                      </p:tavLst>
                                    </p:anim>
                                    <p:animEffect transition="in" filter="fade">
                                      <p:cBhvr>
                                        <p:cTn id="40" dur="500"/>
                                        <p:tgtEl>
                                          <p:spTgt spid="29"/>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p:cTn id="43" dur="500" fill="hold"/>
                                        <p:tgtEl>
                                          <p:spTgt spid="30"/>
                                        </p:tgtEl>
                                        <p:attrNameLst>
                                          <p:attrName>ppt_w</p:attrName>
                                        </p:attrNameLst>
                                      </p:cBhvr>
                                      <p:tavLst>
                                        <p:tav tm="0">
                                          <p:val>
                                            <p:fltVal val="0"/>
                                          </p:val>
                                        </p:tav>
                                        <p:tav tm="100000">
                                          <p:val>
                                            <p:strVal val="#ppt_w"/>
                                          </p:val>
                                        </p:tav>
                                      </p:tavLst>
                                    </p:anim>
                                    <p:anim calcmode="lin" valueType="num">
                                      <p:cBhvr>
                                        <p:cTn id="44" dur="500" fill="hold"/>
                                        <p:tgtEl>
                                          <p:spTgt spid="30"/>
                                        </p:tgtEl>
                                        <p:attrNameLst>
                                          <p:attrName>ppt_h</p:attrName>
                                        </p:attrNameLst>
                                      </p:cBhvr>
                                      <p:tavLst>
                                        <p:tav tm="0">
                                          <p:val>
                                            <p:fltVal val="0"/>
                                          </p:val>
                                        </p:tav>
                                        <p:tav tm="100000">
                                          <p:val>
                                            <p:strVal val="#ppt_h"/>
                                          </p:val>
                                        </p:tav>
                                      </p:tavLst>
                                    </p:anim>
                                    <p:animEffect transition="in" filter="fade">
                                      <p:cBhvr>
                                        <p:cTn id="45" dur="500"/>
                                        <p:tgtEl>
                                          <p:spTgt spid="30"/>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500"/>
                                        <p:tgtEl>
                                          <p:spTgt spid="1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fade">
                                      <p:cBhvr>
                                        <p:cTn id="52" dur="500"/>
                                        <p:tgtEl>
                                          <p:spTgt spid="1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fade">
                                      <p:cBhvr>
                                        <p:cTn id="5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8" grpId="0"/>
      <p:bldP spid="20" grpId="0" build="p"/>
      <p:bldP spid="9" grpId="0" animBg="1"/>
      <p:bldP spid="10" grpId="0"/>
      <p:bldP spid="11" grpId="0"/>
      <p:bldP spid="12" grpId="0"/>
      <p:bldP spid="13" grpId="0"/>
      <p:bldP spid="14" grpId="0"/>
      <p:bldP spid="15"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Portfolio</a:t>
            </a:r>
          </a:p>
        </p:txBody>
      </p:sp>
      <p:sp>
        <p:nvSpPr>
          <p:cNvPr id="4" name="Text Placeholder 3"/>
          <p:cNvSpPr>
            <a:spLocks noGrp="1"/>
          </p:cNvSpPr>
          <p:nvPr>
            <p:ph type="body" sz="quarter" idx="13"/>
          </p:nvPr>
        </p:nvSpPr>
        <p:spPr/>
        <p:txBody>
          <a:bodyPr/>
          <a:lstStyle/>
          <a:p>
            <a:r>
              <a:rPr lang="en-US" dirty="0"/>
              <a:t>Insert subtitle right here</a:t>
            </a:r>
          </a:p>
        </p:txBody>
      </p:sp>
      <p:sp>
        <p:nvSpPr>
          <p:cNvPr id="9" name="TextBox 8"/>
          <p:cNvSpPr txBox="1"/>
          <p:nvPr/>
        </p:nvSpPr>
        <p:spPr>
          <a:xfrm>
            <a:off x="762000" y="1927328"/>
            <a:ext cx="10629900" cy="704232"/>
          </a:xfrm>
          <a:prstGeom prst="rect">
            <a:avLst/>
          </a:prstGeom>
          <a:noFill/>
        </p:spPr>
        <p:txBody>
          <a:bodyPr wrap="square" rtlCol="0">
            <a:spAutoFit/>
          </a:bodyPr>
          <a:lstStyle/>
          <a:p>
            <a:pPr algn="ctr">
              <a:lnSpc>
                <a:spcPct val="150000"/>
              </a:lnSpc>
            </a:pPr>
            <a:r>
              <a:rPr lang="id-ID" sz="1400" dirty="0">
                <a:latin typeface="Open Sans"/>
              </a:rPr>
              <a:t>Suitable for subtitle and description. </a:t>
            </a:r>
            <a:r>
              <a:rPr lang="en-US" sz="1400" dirty="0" err="1">
                <a:latin typeface="Open Sans"/>
              </a:rPr>
              <a:t>lorem</a:t>
            </a:r>
            <a:r>
              <a:rPr lang="en-US" sz="1400" dirty="0">
                <a:latin typeface="Open Sans"/>
              </a:rPr>
              <a:t> </a:t>
            </a:r>
            <a:r>
              <a:rPr lang="en-US" sz="1400" dirty="0" err="1">
                <a:latin typeface="Open Sans"/>
              </a:rPr>
              <a:t>ipsum</a:t>
            </a:r>
            <a:r>
              <a:rPr lang="en-US" sz="1400" dirty="0">
                <a:latin typeface="Open Sans"/>
              </a:rPr>
              <a:t> is not simply random text. It has roots in a piece. When an unknown printer took a galley of type and scrambled it to make a type specimen book</a:t>
            </a:r>
          </a:p>
        </p:txBody>
      </p:sp>
      <p:sp>
        <p:nvSpPr>
          <p:cNvPr id="10" name="Isosceles Triangle 9"/>
          <p:cNvSpPr/>
          <p:nvPr/>
        </p:nvSpPr>
        <p:spPr>
          <a:xfrm rot="10800000">
            <a:off x="5966735" y="2794648"/>
            <a:ext cx="258530" cy="22287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4"/>
          </p:nvPr>
        </p:nvSpPr>
        <p:spPr/>
      </p:sp>
      <p:sp>
        <p:nvSpPr>
          <p:cNvPr id="5" name="Picture Placeholder 4"/>
          <p:cNvSpPr>
            <a:spLocks noGrp="1"/>
          </p:cNvSpPr>
          <p:nvPr>
            <p:ph type="pic" sz="quarter" idx="15"/>
          </p:nvPr>
        </p:nvSpPr>
        <p:spPr/>
      </p:sp>
      <p:sp>
        <p:nvSpPr>
          <p:cNvPr id="6" name="Picture Placeholder 5"/>
          <p:cNvSpPr>
            <a:spLocks noGrp="1"/>
          </p:cNvSpPr>
          <p:nvPr>
            <p:ph type="pic" sz="quarter" idx="16"/>
          </p:nvPr>
        </p:nvSpPr>
        <p:spPr/>
      </p:sp>
    </p:spTree>
    <p:extLst>
      <p:ext uri="{BB962C8B-B14F-4D97-AF65-F5344CB8AC3E}">
        <p14:creationId xmlns:p14="http://schemas.microsoft.com/office/powerpoint/2010/main" val="315300503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p:cNvSpPr>
            <a:spLocks noGrp="1"/>
          </p:cNvSpPr>
          <p:nvPr>
            <p:ph type="pic" sz="quarter" idx="16"/>
          </p:nvPr>
        </p:nvSpPr>
        <p:spPr/>
      </p:sp>
      <p:sp>
        <p:nvSpPr>
          <p:cNvPr id="6" name="Picture Placeholder 5"/>
          <p:cNvSpPr>
            <a:spLocks noGrp="1"/>
          </p:cNvSpPr>
          <p:nvPr>
            <p:ph type="pic" sz="quarter" idx="18"/>
          </p:nvPr>
        </p:nvSpPr>
        <p:spPr/>
      </p:sp>
      <p:sp>
        <p:nvSpPr>
          <p:cNvPr id="7" name="Picture Placeholder 6"/>
          <p:cNvSpPr>
            <a:spLocks noGrp="1"/>
          </p:cNvSpPr>
          <p:nvPr>
            <p:ph type="pic" sz="quarter" idx="14"/>
          </p:nvPr>
        </p:nvSpPr>
        <p:spPr/>
      </p:sp>
      <p:sp>
        <p:nvSpPr>
          <p:cNvPr id="26" name="Rectangle 25"/>
          <p:cNvSpPr/>
          <p:nvPr/>
        </p:nvSpPr>
        <p:spPr>
          <a:xfrm>
            <a:off x="108464" y="3514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433175" y="5225063"/>
            <a:ext cx="1205779" cy="369332"/>
          </a:xfrm>
          <a:prstGeom prst="rect">
            <a:avLst/>
          </a:prstGeom>
          <a:noFill/>
        </p:spPr>
        <p:txBody>
          <a:bodyPr wrap="none" rtlCol="0">
            <a:spAutoFit/>
          </a:bodyPr>
          <a:lstStyle/>
          <a:p>
            <a:pPr algn="ctr"/>
            <a:r>
              <a:rPr lang="en-US" b="1" dirty="0">
                <a:solidFill>
                  <a:schemeClr val="bg2"/>
                </a:solidFill>
                <a:latin typeface="+mj-lt"/>
              </a:rPr>
              <a:t>Service01</a:t>
            </a:r>
            <a:endParaRPr lang="id-ID" b="1" dirty="0">
              <a:solidFill>
                <a:schemeClr val="bg2"/>
              </a:solidFill>
              <a:latin typeface="+mj-lt"/>
            </a:endParaRPr>
          </a:p>
        </p:txBody>
      </p:sp>
      <p:sp>
        <p:nvSpPr>
          <p:cNvPr id="28" name="Rectangle 27"/>
          <p:cNvSpPr/>
          <p:nvPr/>
        </p:nvSpPr>
        <p:spPr>
          <a:xfrm>
            <a:off x="787201" y="5482902"/>
            <a:ext cx="2497727" cy="381066"/>
          </a:xfrm>
          <a:prstGeom prst="rect">
            <a:avLst/>
          </a:prstGeom>
        </p:spPr>
        <p:txBody>
          <a:bodyPr wrap="square">
            <a:spAutoFit/>
          </a:bodyPr>
          <a:lstStyle/>
          <a:p>
            <a:pPr algn="ctr">
              <a:lnSpc>
                <a:spcPct val="150000"/>
              </a:lnSpc>
            </a:pPr>
            <a:r>
              <a:rPr lang="en-US" sz="1400" dirty="0">
                <a:solidFill>
                  <a:schemeClr val="bg2"/>
                </a:solidFill>
              </a:rPr>
              <a:t>Insert subtitle here</a:t>
            </a:r>
            <a:endParaRPr lang="id-ID" sz="1400" dirty="0">
              <a:solidFill>
                <a:schemeClr val="bg2"/>
              </a:solidFill>
            </a:endParaRPr>
          </a:p>
        </p:txBody>
      </p:sp>
      <p:sp>
        <p:nvSpPr>
          <p:cNvPr id="29" name="Rectangle 28"/>
          <p:cNvSpPr/>
          <p:nvPr/>
        </p:nvSpPr>
        <p:spPr>
          <a:xfrm>
            <a:off x="4168400" y="85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493111" y="1846863"/>
            <a:ext cx="1205779" cy="369332"/>
          </a:xfrm>
          <a:prstGeom prst="rect">
            <a:avLst/>
          </a:prstGeom>
          <a:noFill/>
        </p:spPr>
        <p:txBody>
          <a:bodyPr wrap="none" rtlCol="0">
            <a:spAutoFit/>
          </a:bodyPr>
          <a:lstStyle/>
          <a:p>
            <a:pPr algn="ctr"/>
            <a:r>
              <a:rPr lang="en-US" b="1" dirty="0">
                <a:solidFill>
                  <a:schemeClr val="bg2"/>
                </a:solidFill>
                <a:latin typeface="+mj-lt"/>
              </a:rPr>
              <a:t>Service02</a:t>
            </a:r>
            <a:endParaRPr lang="id-ID" b="1" dirty="0">
              <a:solidFill>
                <a:schemeClr val="bg2"/>
              </a:solidFill>
              <a:latin typeface="+mj-lt"/>
            </a:endParaRPr>
          </a:p>
        </p:txBody>
      </p:sp>
      <p:sp>
        <p:nvSpPr>
          <p:cNvPr id="31" name="Rectangle 30"/>
          <p:cNvSpPr/>
          <p:nvPr/>
        </p:nvSpPr>
        <p:spPr>
          <a:xfrm>
            <a:off x="4847137" y="2104702"/>
            <a:ext cx="2497727" cy="381066"/>
          </a:xfrm>
          <a:prstGeom prst="rect">
            <a:avLst/>
          </a:prstGeom>
        </p:spPr>
        <p:txBody>
          <a:bodyPr wrap="square">
            <a:spAutoFit/>
          </a:bodyPr>
          <a:lstStyle/>
          <a:p>
            <a:pPr algn="ctr">
              <a:lnSpc>
                <a:spcPct val="150000"/>
              </a:lnSpc>
            </a:pPr>
            <a:r>
              <a:rPr lang="id-ID" sz="1400" dirty="0">
                <a:solidFill>
                  <a:schemeClr val="bg2"/>
                </a:solidFill>
              </a:rPr>
              <a:t>Insert subtitle here</a:t>
            </a:r>
          </a:p>
        </p:txBody>
      </p:sp>
      <p:sp>
        <p:nvSpPr>
          <p:cNvPr id="32" name="Rectangle 31"/>
          <p:cNvSpPr/>
          <p:nvPr/>
        </p:nvSpPr>
        <p:spPr>
          <a:xfrm>
            <a:off x="8228336" y="3514725"/>
            <a:ext cx="3855201" cy="32512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9553047" y="5225063"/>
            <a:ext cx="1205779" cy="369332"/>
          </a:xfrm>
          <a:prstGeom prst="rect">
            <a:avLst/>
          </a:prstGeom>
          <a:noFill/>
        </p:spPr>
        <p:txBody>
          <a:bodyPr wrap="none" rtlCol="0">
            <a:spAutoFit/>
          </a:bodyPr>
          <a:lstStyle/>
          <a:p>
            <a:pPr algn="ctr"/>
            <a:r>
              <a:rPr lang="en-US" b="1" dirty="0">
                <a:solidFill>
                  <a:schemeClr val="bg2"/>
                </a:solidFill>
                <a:latin typeface="+mj-lt"/>
              </a:rPr>
              <a:t>Service03</a:t>
            </a:r>
            <a:endParaRPr lang="id-ID" b="1" dirty="0">
              <a:solidFill>
                <a:schemeClr val="bg2"/>
              </a:solidFill>
              <a:latin typeface="+mj-lt"/>
            </a:endParaRPr>
          </a:p>
        </p:txBody>
      </p:sp>
      <p:sp>
        <p:nvSpPr>
          <p:cNvPr id="34" name="Rectangle 33"/>
          <p:cNvSpPr/>
          <p:nvPr/>
        </p:nvSpPr>
        <p:spPr>
          <a:xfrm>
            <a:off x="8907073" y="5482902"/>
            <a:ext cx="2497727" cy="381066"/>
          </a:xfrm>
          <a:prstGeom prst="rect">
            <a:avLst/>
          </a:prstGeom>
        </p:spPr>
        <p:txBody>
          <a:bodyPr wrap="square">
            <a:spAutoFit/>
          </a:bodyPr>
          <a:lstStyle/>
          <a:p>
            <a:pPr algn="ctr">
              <a:lnSpc>
                <a:spcPct val="150000"/>
              </a:lnSpc>
            </a:pPr>
            <a:r>
              <a:rPr lang="en-US" sz="1400" dirty="0">
                <a:solidFill>
                  <a:schemeClr val="bg2"/>
                </a:solidFill>
              </a:rPr>
              <a:t>Insert subtitle here</a:t>
            </a:r>
            <a:endParaRPr lang="id-ID" sz="1400" dirty="0">
              <a:solidFill>
                <a:schemeClr val="bg2"/>
              </a:solidFill>
            </a:endParaRPr>
          </a:p>
        </p:txBody>
      </p:sp>
      <p:sp>
        <p:nvSpPr>
          <p:cNvPr id="19" name="Freeform 34"/>
          <p:cNvSpPr>
            <a:spLocks noEditPoints="1"/>
          </p:cNvSpPr>
          <p:nvPr/>
        </p:nvSpPr>
        <p:spPr bwMode="auto">
          <a:xfrm>
            <a:off x="9829892" y="4511342"/>
            <a:ext cx="652089" cy="633340"/>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grpSp>
        <p:nvGrpSpPr>
          <p:cNvPr id="20" name="Group 19"/>
          <p:cNvGrpSpPr/>
          <p:nvPr/>
        </p:nvGrpSpPr>
        <p:grpSpPr>
          <a:xfrm>
            <a:off x="5879332" y="1130300"/>
            <a:ext cx="433337" cy="633339"/>
            <a:chOff x="6258454" y="3849160"/>
            <a:chExt cx="330200" cy="482600"/>
          </a:xfrm>
          <a:solidFill>
            <a:schemeClr val="accent1"/>
          </a:solidFill>
        </p:grpSpPr>
        <p:sp>
          <p:nvSpPr>
            <p:cNvPr id="21" name="Freeform 35"/>
            <p:cNvSpPr>
              <a:spLocks noEditPoints="1"/>
            </p:cNvSpPr>
            <p:nvPr/>
          </p:nvSpPr>
          <p:spPr bwMode="auto">
            <a:xfrm>
              <a:off x="6258454" y="3849160"/>
              <a:ext cx="330200" cy="482600"/>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4 w 88"/>
                <a:gd name="T15" fmla="*/ 109 h 128"/>
                <a:gd name="T16" fmla="*/ 35 w 88"/>
                <a:gd name="T17" fmla="*/ 111 h 128"/>
                <a:gd name="T18" fmla="*/ 32 w 88"/>
                <a:gd name="T19" fmla="*/ 104 h 128"/>
                <a:gd name="T20" fmla="*/ 32 w 88"/>
                <a:gd name="T21" fmla="*/ 103 h 128"/>
                <a:gd name="T22" fmla="*/ 57 w 88"/>
                <a:gd name="T23" fmla="*/ 100 h 128"/>
                <a:gd name="T24" fmla="*/ 56 w 88"/>
                <a:gd name="T25" fmla="*/ 104 h 128"/>
                <a:gd name="T26" fmla="*/ 54 w 88"/>
                <a:gd name="T27" fmla="*/ 109 h 128"/>
                <a:gd name="T28" fmla="*/ 31 w 88"/>
                <a:gd name="T29" fmla="*/ 100 h 128"/>
                <a:gd name="T30" fmla="*/ 28 w 88"/>
                <a:gd name="T31" fmla="*/ 92 h 128"/>
                <a:gd name="T32" fmla="*/ 60 w 88"/>
                <a:gd name="T33" fmla="*/ 92 h 128"/>
                <a:gd name="T34" fmla="*/ 58 w 88"/>
                <a:gd name="T35" fmla="*/ 96 h 128"/>
                <a:gd name="T36" fmla="*/ 31 w 88"/>
                <a:gd name="T37" fmla="*/ 100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5 w 88"/>
                <a:gd name="T49" fmla="*/ 84 h 128"/>
                <a:gd name="T50" fmla="*/ 19 w 88"/>
                <a:gd name="T51" fmla="*/ 71 h 128"/>
                <a:gd name="T52" fmla="*/ 8 w 88"/>
                <a:gd name="T53" fmla="*/ 44 h 128"/>
                <a:gd name="T54" fmla="*/ 44 w 88"/>
                <a:gd name="T55" fmla="*/ 8 h 128"/>
                <a:gd name="T56" fmla="*/ 80 w 88"/>
                <a:gd name="T57" fmla="*/ 44 h 128"/>
                <a:gd name="T58" fmla="*/ 69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20"/>
                    <a:pt x="0" y="44"/>
                  </a:cubicBezTo>
                  <a:cubicBezTo>
                    <a:pt x="0" y="60"/>
                    <a:pt x="15" y="77"/>
                    <a:pt x="20" y="92"/>
                  </a:cubicBezTo>
                  <a:cubicBezTo>
                    <a:pt x="28" y="115"/>
                    <a:pt x="27" y="128"/>
                    <a:pt x="44" y="128"/>
                  </a:cubicBezTo>
                  <a:cubicBezTo>
                    <a:pt x="61" y="128"/>
                    <a:pt x="60" y="115"/>
                    <a:pt x="68" y="92"/>
                  </a:cubicBezTo>
                  <a:cubicBezTo>
                    <a:pt x="73" y="77"/>
                    <a:pt x="88" y="60"/>
                    <a:pt x="88" y="44"/>
                  </a:cubicBezTo>
                  <a:cubicBezTo>
                    <a:pt x="88" y="20"/>
                    <a:pt x="68" y="0"/>
                    <a:pt x="44" y="0"/>
                  </a:cubicBezTo>
                  <a:close/>
                  <a:moveTo>
                    <a:pt x="54" y="109"/>
                  </a:moveTo>
                  <a:cubicBezTo>
                    <a:pt x="35" y="111"/>
                    <a:pt x="35" y="111"/>
                    <a:pt x="35" y="111"/>
                  </a:cubicBezTo>
                  <a:cubicBezTo>
                    <a:pt x="34" y="109"/>
                    <a:pt x="33" y="107"/>
                    <a:pt x="32" y="104"/>
                  </a:cubicBezTo>
                  <a:cubicBezTo>
                    <a:pt x="32" y="104"/>
                    <a:pt x="32" y="104"/>
                    <a:pt x="32" y="103"/>
                  </a:cubicBezTo>
                  <a:cubicBezTo>
                    <a:pt x="57" y="100"/>
                    <a:pt x="57" y="100"/>
                    <a:pt x="57" y="100"/>
                  </a:cubicBezTo>
                  <a:cubicBezTo>
                    <a:pt x="57" y="102"/>
                    <a:pt x="56" y="103"/>
                    <a:pt x="56" y="104"/>
                  </a:cubicBezTo>
                  <a:cubicBezTo>
                    <a:pt x="55" y="106"/>
                    <a:pt x="55" y="107"/>
                    <a:pt x="54" y="109"/>
                  </a:cubicBezTo>
                  <a:close/>
                  <a:moveTo>
                    <a:pt x="31" y="100"/>
                  </a:moveTo>
                  <a:cubicBezTo>
                    <a:pt x="30" y="97"/>
                    <a:pt x="29" y="95"/>
                    <a:pt x="28" y="92"/>
                  </a:cubicBezTo>
                  <a:cubicBezTo>
                    <a:pt x="60" y="92"/>
                    <a:pt x="60" y="92"/>
                    <a:pt x="60" y="92"/>
                  </a:cubicBezTo>
                  <a:cubicBezTo>
                    <a:pt x="59" y="93"/>
                    <a:pt x="59" y="95"/>
                    <a:pt x="58" y="96"/>
                  </a:cubicBezTo>
                  <a:lnTo>
                    <a:pt x="31" y="100"/>
                  </a:lnTo>
                  <a:close/>
                  <a:moveTo>
                    <a:pt x="44" y="120"/>
                  </a:moveTo>
                  <a:cubicBezTo>
                    <a:pt x="40" y="120"/>
                    <a:pt x="38" y="120"/>
                    <a:pt x="36" y="115"/>
                  </a:cubicBezTo>
                  <a:cubicBezTo>
                    <a:pt x="53" y="113"/>
                    <a:pt x="53" y="113"/>
                    <a:pt x="53" y="113"/>
                  </a:cubicBezTo>
                  <a:cubicBezTo>
                    <a:pt x="51" y="119"/>
                    <a:pt x="49" y="120"/>
                    <a:pt x="44" y="120"/>
                  </a:cubicBezTo>
                  <a:close/>
                  <a:moveTo>
                    <a:pt x="63" y="84"/>
                  </a:moveTo>
                  <a:cubicBezTo>
                    <a:pt x="25" y="84"/>
                    <a:pt x="25" y="84"/>
                    <a:pt x="25" y="84"/>
                  </a:cubicBezTo>
                  <a:cubicBezTo>
                    <a:pt x="23" y="80"/>
                    <a:pt x="21" y="75"/>
                    <a:pt x="19" y="71"/>
                  </a:cubicBezTo>
                  <a:cubicBezTo>
                    <a:pt x="13" y="62"/>
                    <a:pt x="8" y="52"/>
                    <a:pt x="8" y="44"/>
                  </a:cubicBezTo>
                  <a:cubicBezTo>
                    <a:pt x="8" y="24"/>
                    <a:pt x="24" y="8"/>
                    <a:pt x="44" y="8"/>
                  </a:cubicBezTo>
                  <a:cubicBezTo>
                    <a:pt x="64" y="8"/>
                    <a:pt x="80" y="24"/>
                    <a:pt x="80" y="44"/>
                  </a:cubicBezTo>
                  <a:cubicBezTo>
                    <a:pt x="80" y="52"/>
                    <a:pt x="75" y="62"/>
                    <a:pt x="69"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sp>
          <p:nvSpPr>
            <p:cNvPr id="22" name="Freeform 36"/>
            <p:cNvSpPr>
              <a:spLocks/>
            </p:cNvSpPr>
            <p:nvPr/>
          </p:nvSpPr>
          <p:spPr bwMode="auto">
            <a:xfrm>
              <a:off x="6333066" y="3925360"/>
              <a:ext cx="96837" cy="96838"/>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a:p>
          </p:txBody>
        </p:sp>
      </p:grpSp>
      <p:sp>
        <p:nvSpPr>
          <p:cNvPr id="24" name="Freeform 39"/>
          <p:cNvSpPr>
            <a:spLocks noEditPoints="1"/>
          </p:cNvSpPr>
          <p:nvPr/>
        </p:nvSpPr>
        <p:spPr bwMode="auto">
          <a:xfrm>
            <a:off x="1720437" y="4591039"/>
            <a:ext cx="631255" cy="475005"/>
          </a:xfrm>
          <a:custGeom>
            <a:avLst/>
            <a:gdLst>
              <a:gd name="T0" fmla="*/ 105 w 128"/>
              <a:gd name="T1" fmla="*/ 2 h 96"/>
              <a:gd name="T2" fmla="*/ 28 w 128"/>
              <a:gd name="T3" fmla="*/ 0 h 96"/>
              <a:gd name="T4" fmla="*/ 2 w 128"/>
              <a:gd name="T5" fmla="*/ 23 h 96"/>
              <a:gd name="T6" fmla="*/ 2 w 128"/>
              <a:gd name="T7" fmla="*/ 34 h 96"/>
              <a:gd name="T8" fmla="*/ 64 w 128"/>
              <a:gd name="T9" fmla="*/ 96 h 96"/>
              <a:gd name="T10" fmla="*/ 126 w 128"/>
              <a:gd name="T11" fmla="*/ 34 h 96"/>
              <a:gd name="T12" fmla="*/ 126 w 128"/>
              <a:gd name="T13" fmla="*/ 23 h 96"/>
              <a:gd name="T14" fmla="*/ 55 w 128"/>
              <a:gd name="T15" fmla="*/ 28 h 96"/>
              <a:gd name="T16" fmla="*/ 73 w 128"/>
              <a:gd name="T17" fmla="*/ 28 h 96"/>
              <a:gd name="T18" fmla="*/ 78 w 128"/>
              <a:gd name="T19" fmla="*/ 9 h 96"/>
              <a:gd name="T20" fmla="*/ 76 w 128"/>
              <a:gd name="T21" fmla="*/ 25 h 96"/>
              <a:gd name="T22" fmla="*/ 52 w 128"/>
              <a:gd name="T23" fmla="*/ 25 h 96"/>
              <a:gd name="T24" fmla="*/ 50 w 128"/>
              <a:gd name="T25" fmla="*/ 9 h 96"/>
              <a:gd name="T26" fmla="*/ 52 w 128"/>
              <a:gd name="T27" fmla="*/ 25 h 96"/>
              <a:gd name="T28" fmla="*/ 64 w 128"/>
              <a:gd name="T29" fmla="*/ 82 h 96"/>
              <a:gd name="T30" fmla="*/ 74 w 128"/>
              <a:gd name="T31" fmla="*/ 32 h 96"/>
              <a:gd name="T32" fmla="*/ 98 w 128"/>
              <a:gd name="T33" fmla="*/ 32 h 96"/>
              <a:gd name="T34" fmla="*/ 78 w 128"/>
              <a:gd name="T35" fmla="*/ 32 h 96"/>
              <a:gd name="T36" fmla="*/ 89 w 128"/>
              <a:gd name="T37" fmla="*/ 20 h 96"/>
              <a:gd name="T38" fmla="*/ 79 w 128"/>
              <a:gd name="T39" fmla="*/ 28 h 96"/>
              <a:gd name="T40" fmla="*/ 97 w 128"/>
              <a:gd name="T41" fmla="*/ 8 h 96"/>
              <a:gd name="T42" fmla="*/ 83 w 128"/>
              <a:gd name="T43" fmla="*/ 8 h 96"/>
              <a:gd name="T44" fmla="*/ 55 w 128"/>
              <a:gd name="T45" fmla="*/ 8 h 96"/>
              <a:gd name="T46" fmla="*/ 64 w 128"/>
              <a:gd name="T47" fmla="*/ 15 h 96"/>
              <a:gd name="T48" fmla="*/ 31 w 128"/>
              <a:gd name="T49" fmla="*/ 8 h 96"/>
              <a:gd name="T50" fmla="*/ 39 w 128"/>
              <a:gd name="T51" fmla="*/ 14 h 96"/>
              <a:gd name="T52" fmla="*/ 49 w 128"/>
              <a:gd name="T53" fmla="*/ 28 h 96"/>
              <a:gd name="T54" fmla="*/ 39 w 128"/>
              <a:gd name="T55" fmla="*/ 20 h 96"/>
              <a:gd name="T56" fmla="*/ 60 w 128"/>
              <a:gd name="T57" fmla="*/ 81 h 96"/>
              <a:gd name="T58" fmla="*/ 50 w 128"/>
              <a:gd name="T59" fmla="*/ 32 h 96"/>
              <a:gd name="T60" fmla="*/ 11 w 128"/>
              <a:gd name="T61" fmla="*/ 32 h 96"/>
              <a:gd name="T62" fmla="*/ 51 w 128"/>
              <a:gd name="T63" fmla="*/ 74 h 96"/>
              <a:gd name="T64" fmla="*/ 117 w 128"/>
              <a:gd name="T65" fmla="*/ 32 h 96"/>
              <a:gd name="T66" fmla="*/ 102 w 128"/>
              <a:gd name="T67" fmla="*/ 32 h 96"/>
              <a:gd name="T68" fmla="*/ 92 w 128"/>
              <a:gd name="T69" fmla="*/ 17 h 96"/>
              <a:gd name="T70" fmla="*/ 120 w 128"/>
              <a:gd name="T71" fmla="*/ 28 h 96"/>
              <a:gd name="T72" fmla="*/ 27 w 128"/>
              <a:gd name="T73" fmla="*/ 10 h 96"/>
              <a:gd name="T74" fmla="*/ 25 w 128"/>
              <a:gd name="T75" fmla="*/ 28 h 96"/>
              <a:gd name="T76" fmla="*/ 27 w 128"/>
              <a:gd name="T77" fmla="*/ 1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96">
                <a:moveTo>
                  <a:pt x="126" y="23"/>
                </a:moveTo>
                <a:cubicBezTo>
                  <a:pt x="105" y="2"/>
                  <a:pt x="105" y="2"/>
                  <a:pt x="105" y="2"/>
                </a:cubicBezTo>
                <a:cubicBezTo>
                  <a:pt x="104" y="1"/>
                  <a:pt x="102" y="0"/>
                  <a:pt x="100" y="0"/>
                </a:cubicBezTo>
                <a:cubicBezTo>
                  <a:pt x="28" y="0"/>
                  <a:pt x="28" y="0"/>
                  <a:pt x="28" y="0"/>
                </a:cubicBezTo>
                <a:cubicBezTo>
                  <a:pt x="26" y="0"/>
                  <a:pt x="24" y="1"/>
                  <a:pt x="23" y="2"/>
                </a:cubicBezTo>
                <a:cubicBezTo>
                  <a:pt x="2" y="23"/>
                  <a:pt x="2" y="23"/>
                  <a:pt x="2" y="23"/>
                </a:cubicBezTo>
                <a:cubicBezTo>
                  <a:pt x="1" y="24"/>
                  <a:pt x="0" y="26"/>
                  <a:pt x="0" y="28"/>
                </a:cubicBezTo>
                <a:cubicBezTo>
                  <a:pt x="0" y="30"/>
                  <a:pt x="1" y="32"/>
                  <a:pt x="2" y="34"/>
                </a:cubicBezTo>
                <a:cubicBezTo>
                  <a:pt x="58" y="93"/>
                  <a:pt x="58" y="93"/>
                  <a:pt x="58" y="93"/>
                </a:cubicBezTo>
                <a:cubicBezTo>
                  <a:pt x="60" y="95"/>
                  <a:pt x="62" y="96"/>
                  <a:pt x="64" y="96"/>
                </a:cubicBezTo>
                <a:cubicBezTo>
                  <a:pt x="66" y="96"/>
                  <a:pt x="68" y="95"/>
                  <a:pt x="70" y="93"/>
                </a:cubicBezTo>
                <a:cubicBezTo>
                  <a:pt x="126" y="34"/>
                  <a:pt x="126" y="34"/>
                  <a:pt x="126" y="34"/>
                </a:cubicBezTo>
                <a:cubicBezTo>
                  <a:pt x="127" y="32"/>
                  <a:pt x="128" y="30"/>
                  <a:pt x="128" y="28"/>
                </a:cubicBezTo>
                <a:cubicBezTo>
                  <a:pt x="128" y="26"/>
                  <a:pt x="127" y="24"/>
                  <a:pt x="126" y="23"/>
                </a:cubicBezTo>
                <a:close/>
                <a:moveTo>
                  <a:pt x="73" y="28"/>
                </a:moveTo>
                <a:cubicBezTo>
                  <a:pt x="55" y="28"/>
                  <a:pt x="55" y="28"/>
                  <a:pt x="55" y="28"/>
                </a:cubicBezTo>
                <a:cubicBezTo>
                  <a:pt x="64" y="21"/>
                  <a:pt x="64" y="21"/>
                  <a:pt x="64" y="21"/>
                </a:cubicBezTo>
                <a:lnTo>
                  <a:pt x="73" y="28"/>
                </a:lnTo>
                <a:close/>
                <a:moveTo>
                  <a:pt x="67" y="18"/>
                </a:moveTo>
                <a:cubicBezTo>
                  <a:pt x="78" y="9"/>
                  <a:pt x="78" y="9"/>
                  <a:pt x="78" y="9"/>
                </a:cubicBezTo>
                <a:cubicBezTo>
                  <a:pt x="86" y="17"/>
                  <a:pt x="86" y="17"/>
                  <a:pt x="86" y="17"/>
                </a:cubicBezTo>
                <a:cubicBezTo>
                  <a:pt x="76" y="25"/>
                  <a:pt x="76" y="25"/>
                  <a:pt x="76" y="25"/>
                </a:cubicBezTo>
                <a:lnTo>
                  <a:pt x="67" y="18"/>
                </a:lnTo>
                <a:close/>
                <a:moveTo>
                  <a:pt x="52" y="25"/>
                </a:moveTo>
                <a:cubicBezTo>
                  <a:pt x="42" y="17"/>
                  <a:pt x="42" y="17"/>
                  <a:pt x="42" y="17"/>
                </a:cubicBezTo>
                <a:cubicBezTo>
                  <a:pt x="50" y="9"/>
                  <a:pt x="50" y="9"/>
                  <a:pt x="50" y="9"/>
                </a:cubicBezTo>
                <a:cubicBezTo>
                  <a:pt x="61" y="18"/>
                  <a:pt x="61" y="18"/>
                  <a:pt x="61" y="18"/>
                </a:cubicBezTo>
                <a:lnTo>
                  <a:pt x="52" y="25"/>
                </a:lnTo>
                <a:close/>
                <a:moveTo>
                  <a:pt x="74" y="32"/>
                </a:moveTo>
                <a:cubicBezTo>
                  <a:pt x="64" y="82"/>
                  <a:pt x="64" y="82"/>
                  <a:pt x="64" y="82"/>
                </a:cubicBezTo>
                <a:cubicBezTo>
                  <a:pt x="54" y="32"/>
                  <a:pt x="54" y="32"/>
                  <a:pt x="54" y="32"/>
                </a:cubicBezTo>
                <a:lnTo>
                  <a:pt x="74" y="32"/>
                </a:lnTo>
                <a:close/>
                <a:moveTo>
                  <a:pt x="78" y="32"/>
                </a:moveTo>
                <a:cubicBezTo>
                  <a:pt x="98" y="32"/>
                  <a:pt x="98" y="32"/>
                  <a:pt x="98" y="32"/>
                </a:cubicBezTo>
                <a:cubicBezTo>
                  <a:pt x="68" y="81"/>
                  <a:pt x="68" y="81"/>
                  <a:pt x="68" y="81"/>
                </a:cubicBezTo>
                <a:lnTo>
                  <a:pt x="78" y="32"/>
                </a:lnTo>
                <a:close/>
                <a:moveTo>
                  <a:pt x="79" y="28"/>
                </a:moveTo>
                <a:cubicBezTo>
                  <a:pt x="89" y="20"/>
                  <a:pt x="89" y="20"/>
                  <a:pt x="89" y="20"/>
                </a:cubicBezTo>
                <a:cubicBezTo>
                  <a:pt x="97" y="28"/>
                  <a:pt x="97" y="28"/>
                  <a:pt x="97" y="28"/>
                </a:cubicBezTo>
                <a:lnTo>
                  <a:pt x="79" y="28"/>
                </a:lnTo>
                <a:close/>
                <a:moveTo>
                  <a:pt x="83" y="8"/>
                </a:moveTo>
                <a:cubicBezTo>
                  <a:pt x="97" y="8"/>
                  <a:pt x="97" y="8"/>
                  <a:pt x="97" y="8"/>
                </a:cubicBezTo>
                <a:cubicBezTo>
                  <a:pt x="89" y="14"/>
                  <a:pt x="89" y="14"/>
                  <a:pt x="89" y="14"/>
                </a:cubicBezTo>
                <a:lnTo>
                  <a:pt x="83" y="8"/>
                </a:lnTo>
                <a:close/>
                <a:moveTo>
                  <a:pt x="64" y="15"/>
                </a:moveTo>
                <a:cubicBezTo>
                  <a:pt x="55" y="8"/>
                  <a:pt x="55" y="8"/>
                  <a:pt x="55" y="8"/>
                </a:cubicBezTo>
                <a:cubicBezTo>
                  <a:pt x="73" y="8"/>
                  <a:pt x="73" y="8"/>
                  <a:pt x="73" y="8"/>
                </a:cubicBezTo>
                <a:lnTo>
                  <a:pt x="64" y="15"/>
                </a:lnTo>
                <a:close/>
                <a:moveTo>
                  <a:pt x="39" y="14"/>
                </a:moveTo>
                <a:cubicBezTo>
                  <a:pt x="31" y="8"/>
                  <a:pt x="31" y="8"/>
                  <a:pt x="31" y="8"/>
                </a:cubicBezTo>
                <a:cubicBezTo>
                  <a:pt x="45" y="8"/>
                  <a:pt x="45" y="8"/>
                  <a:pt x="45" y="8"/>
                </a:cubicBezTo>
                <a:lnTo>
                  <a:pt x="39" y="14"/>
                </a:lnTo>
                <a:close/>
                <a:moveTo>
                  <a:pt x="39" y="20"/>
                </a:moveTo>
                <a:cubicBezTo>
                  <a:pt x="49" y="28"/>
                  <a:pt x="49" y="28"/>
                  <a:pt x="49" y="28"/>
                </a:cubicBezTo>
                <a:cubicBezTo>
                  <a:pt x="31" y="28"/>
                  <a:pt x="31" y="28"/>
                  <a:pt x="31" y="28"/>
                </a:cubicBezTo>
                <a:lnTo>
                  <a:pt x="39" y="20"/>
                </a:lnTo>
                <a:close/>
                <a:moveTo>
                  <a:pt x="50" y="32"/>
                </a:moveTo>
                <a:cubicBezTo>
                  <a:pt x="60" y="81"/>
                  <a:pt x="60" y="81"/>
                  <a:pt x="60" y="81"/>
                </a:cubicBezTo>
                <a:cubicBezTo>
                  <a:pt x="30" y="32"/>
                  <a:pt x="30" y="32"/>
                  <a:pt x="30" y="32"/>
                </a:cubicBezTo>
                <a:lnTo>
                  <a:pt x="50" y="32"/>
                </a:lnTo>
                <a:close/>
                <a:moveTo>
                  <a:pt x="51" y="74"/>
                </a:moveTo>
                <a:cubicBezTo>
                  <a:pt x="11" y="32"/>
                  <a:pt x="11" y="32"/>
                  <a:pt x="11" y="32"/>
                </a:cubicBezTo>
                <a:cubicBezTo>
                  <a:pt x="26" y="32"/>
                  <a:pt x="26" y="32"/>
                  <a:pt x="26" y="32"/>
                </a:cubicBezTo>
                <a:lnTo>
                  <a:pt x="51" y="74"/>
                </a:lnTo>
                <a:close/>
                <a:moveTo>
                  <a:pt x="102" y="32"/>
                </a:moveTo>
                <a:cubicBezTo>
                  <a:pt x="117" y="32"/>
                  <a:pt x="117" y="32"/>
                  <a:pt x="117" y="32"/>
                </a:cubicBezTo>
                <a:cubicBezTo>
                  <a:pt x="77" y="74"/>
                  <a:pt x="77" y="74"/>
                  <a:pt x="77" y="74"/>
                </a:cubicBezTo>
                <a:lnTo>
                  <a:pt x="102" y="32"/>
                </a:lnTo>
                <a:close/>
                <a:moveTo>
                  <a:pt x="103" y="28"/>
                </a:moveTo>
                <a:cubicBezTo>
                  <a:pt x="92" y="17"/>
                  <a:pt x="92" y="17"/>
                  <a:pt x="92" y="17"/>
                </a:cubicBezTo>
                <a:cubicBezTo>
                  <a:pt x="101" y="10"/>
                  <a:pt x="101" y="10"/>
                  <a:pt x="101" y="10"/>
                </a:cubicBezTo>
                <a:cubicBezTo>
                  <a:pt x="120" y="28"/>
                  <a:pt x="120" y="28"/>
                  <a:pt x="120" y="28"/>
                </a:cubicBezTo>
                <a:lnTo>
                  <a:pt x="103" y="28"/>
                </a:lnTo>
                <a:close/>
                <a:moveTo>
                  <a:pt x="27" y="10"/>
                </a:moveTo>
                <a:cubicBezTo>
                  <a:pt x="36" y="17"/>
                  <a:pt x="36" y="17"/>
                  <a:pt x="36" y="17"/>
                </a:cubicBezTo>
                <a:cubicBezTo>
                  <a:pt x="25" y="28"/>
                  <a:pt x="25" y="28"/>
                  <a:pt x="25" y="28"/>
                </a:cubicBezTo>
                <a:cubicBezTo>
                  <a:pt x="8" y="28"/>
                  <a:pt x="8" y="28"/>
                  <a:pt x="8" y="28"/>
                </a:cubicBezTo>
                <a:lnTo>
                  <a:pt x="27" y="10"/>
                </a:ln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id-ID"/>
          </a:p>
        </p:txBody>
      </p:sp>
      <p:sp>
        <p:nvSpPr>
          <p:cNvPr id="2" name="Picture Placeholder 1"/>
          <p:cNvSpPr>
            <a:spLocks noGrp="1"/>
          </p:cNvSpPr>
          <p:nvPr>
            <p:ph type="pic" sz="quarter" idx="17"/>
          </p:nvPr>
        </p:nvSpPr>
        <p:spPr/>
      </p:sp>
      <p:sp>
        <p:nvSpPr>
          <p:cNvPr id="3" name="Picture Placeholder 2"/>
          <p:cNvSpPr>
            <a:spLocks noGrp="1"/>
          </p:cNvSpPr>
          <p:nvPr>
            <p:ph type="pic" sz="quarter" idx="15"/>
          </p:nvPr>
        </p:nvSpPr>
        <p:spPr/>
      </p:sp>
      <p:sp>
        <p:nvSpPr>
          <p:cNvPr id="4" name="Picture Placeholder 3"/>
          <p:cNvSpPr>
            <a:spLocks noGrp="1"/>
          </p:cNvSpPr>
          <p:nvPr>
            <p:ph type="pic" sz="quarter" idx="19"/>
          </p:nvPr>
        </p:nvSpPr>
        <p:spPr/>
      </p:sp>
    </p:spTree>
    <p:extLst>
      <p:ext uri="{BB962C8B-B14F-4D97-AF65-F5344CB8AC3E}">
        <p14:creationId xmlns:p14="http://schemas.microsoft.com/office/powerpoint/2010/main" val="26452521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p:cTn id="7" dur="500" fill="hold"/>
                                        <p:tgtEl>
                                          <p:spTgt spid="26"/>
                                        </p:tgtEl>
                                        <p:attrNameLst>
                                          <p:attrName>ppt_w</p:attrName>
                                        </p:attrNameLst>
                                      </p:cBhvr>
                                      <p:tavLst>
                                        <p:tav tm="0">
                                          <p:val>
                                            <p:fltVal val="0"/>
                                          </p:val>
                                        </p:tav>
                                        <p:tav tm="100000">
                                          <p:val>
                                            <p:strVal val="#ppt_w"/>
                                          </p:val>
                                        </p:tav>
                                      </p:tavLst>
                                    </p:anim>
                                    <p:anim calcmode="lin" valueType="num">
                                      <p:cBhvr>
                                        <p:cTn id="8" dur="500" fill="hold"/>
                                        <p:tgtEl>
                                          <p:spTgt spid="26"/>
                                        </p:tgtEl>
                                        <p:attrNameLst>
                                          <p:attrName>ppt_h</p:attrName>
                                        </p:attrNameLst>
                                      </p:cBhvr>
                                      <p:tavLst>
                                        <p:tav tm="0">
                                          <p:val>
                                            <p:fltVal val="0"/>
                                          </p:val>
                                        </p:tav>
                                        <p:tav tm="100000">
                                          <p:val>
                                            <p:strVal val="#ppt_h"/>
                                          </p:val>
                                        </p:tav>
                                      </p:tavLst>
                                    </p:anim>
                                    <p:animEffect transition="in" filter="fade">
                                      <p:cBhvr>
                                        <p:cTn id="9" dur="500"/>
                                        <p:tgtEl>
                                          <p:spTgt spid="2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 calcmode="lin" valueType="num">
                                      <p:cBhvr>
                                        <p:cTn id="12" dur="500" fill="hold"/>
                                        <p:tgtEl>
                                          <p:spTgt spid="29"/>
                                        </p:tgtEl>
                                        <p:attrNameLst>
                                          <p:attrName>ppt_w</p:attrName>
                                        </p:attrNameLst>
                                      </p:cBhvr>
                                      <p:tavLst>
                                        <p:tav tm="0">
                                          <p:val>
                                            <p:fltVal val="0"/>
                                          </p:val>
                                        </p:tav>
                                        <p:tav tm="100000">
                                          <p:val>
                                            <p:strVal val="#ppt_w"/>
                                          </p:val>
                                        </p:tav>
                                      </p:tavLst>
                                    </p:anim>
                                    <p:anim calcmode="lin" valueType="num">
                                      <p:cBhvr>
                                        <p:cTn id="13" dur="500" fill="hold"/>
                                        <p:tgtEl>
                                          <p:spTgt spid="29"/>
                                        </p:tgtEl>
                                        <p:attrNameLst>
                                          <p:attrName>ppt_h</p:attrName>
                                        </p:attrNameLst>
                                      </p:cBhvr>
                                      <p:tavLst>
                                        <p:tav tm="0">
                                          <p:val>
                                            <p:fltVal val="0"/>
                                          </p:val>
                                        </p:tav>
                                        <p:tav tm="100000">
                                          <p:val>
                                            <p:strVal val="#ppt_h"/>
                                          </p:val>
                                        </p:tav>
                                      </p:tavLst>
                                    </p:anim>
                                    <p:animEffect transition="in" filter="fade">
                                      <p:cBhvr>
                                        <p:cTn id="14" dur="500"/>
                                        <p:tgtEl>
                                          <p:spTgt spid="2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par>
                          <p:cTn id="20" fill="hold">
                            <p:stCondLst>
                              <p:cond delay="500"/>
                            </p:stCondLst>
                            <p:childTnLst>
                              <p:par>
                                <p:cTn id="21" presetID="53" presetClass="entr" presetSubtype="16"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p:cTn id="28" dur="500" fill="hold"/>
                                        <p:tgtEl>
                                          <p:spTgt spid="19"/>
                                        </p:tgtEl>
                                        <p:attrNameLst>
                                          <p:attrName>ppt_w</p:attrName>
                                        </p:attrNameLst>
                                      </p:cBhvr>
                                      <p:tavLst>
                                        <p:tav tm="0">
                                          <p:val>
                                            <p:fltVal val="0"/>
                                          </p:val>
                                        </p:tav>
                                        <p:tav tm="100000">
                                          <p:val>
                                            <p:strVal val="#ppt_w"/>
                                          </p:val>
                                        </p:tav>
                                      </p:tavLst>
                                    </p:anim>
                                    <p:anim calcmode="lin" valueType="num">
                                      <p:cBhvr>
                                        <p:cTn id="29" dur="500" fill="hold"/>
                                        <p:tgtEl>
                                          <p:spTgt spid="19"/>
                                        </p:tgtEl>
                                        <p:attrNameLst>
                                          <p:attrName>ppt_h</p:attrName>
                                        </p:attrNameLst>
                                      </p:cBhvr>
                                      <p:tavLst>
                                        <p:tav tm="0">
                                          <p:val>
                                            <p:fltVal val="0"/>
                                          </p:val>
                                        </p:tav>
                                        <p:tav tm="100000">
                                          <p:val>
                                            <p:strVal val="#ppt_h"/>
                                          </p:val>
                                        </p:tav>
                                      </p:tavLst>
                                    </p:anim>
                                    <p:animEffect transition="in" filter="fade">
                                      <p:cBhvr>
                                        <p:cTn id="30" dur="500"/>
                                        <p:tgtEl>
                                          <p:spTgt spid="19"/>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p:cTn id="33" dur="500" fill="hold"/>
                                        <p:tgtEl>
                                          <p:spTgt spid="24"/>
                                        </p:tgtEl>
                                        <p:attrNameLst>
                                          <p:attrName>ppt_w</p:attrName>
                                        </p:attrNameLst>
                                      </p:cBhvr>
                                      <p:tavLst>
                                        <p:tav tm="0">
                                          <p:val>
                                            <p:fltVal val="0"/>
                                          </p:val>
                                        </p:tav>
                                        <p:tav tm="100000">
                                          <p:val>
                                            <p:strVal val="#ppt_w"/>
                                          </p:val>
                                        </p:tav>
                                      </p:tavLst>
                                    </p:anim>
                                    <p:anim calcmode="lin" valueType="num">
                                      <p:cBhvr>
                                        <p:cTn id="34" dur="500" fill="hold"/>
                                        <p:tgtEl>
                                          <p:spTgt spid="24"/>
                                        </p:tgtEl>
                                        <p:attrNameLst>
                                          <p:attrName>ppt_h</p:attrName>
                                        </p:attrNameLst>
                                      </p:cBhvr>
                                      <p:tavLst>
                                        <p:tav tm="0">
                                          <p:val>
                                            <p:fltVal val="0"/>
                                          </p:val>
                                        </p:tav>
                                        <p:tav tm="100000">
                                          <p:val>
                                            <p:strVal val="#ppt_h"/>
                                          </p:val>
                                        </p:tav>
                                      </p:tavLst>
                                    </p:anim>
                                    <p:animEffect transition="in" filter="fade">
                                      <p:cBhvr>
                                        <p:cTn id="35" dur="500"/>
                                        <p:tgtEl>
                                          <p:spTgt spid="24"/>
                                        </p:tgtEl>
                                      </p:cBhvr>
                                    </p:animEffect>
                                  </p:childTnLst>
                                </p:cTn>
                              </p:par>
                            </p:childTnLst>
                          </p:cTn>
                        </p:par>
                        <p:par>
                          <p:cTn id="36" fill="hold">
                            <p:stCondLst>
                              <p:cond delay="1000"/>
                            </p:stCondLst>
                            <p:childTnLst>
                              <p:par>
                                <p:cTn id="37" presetID="10"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childTnLst>
                          </p:cTn>
                        </p:par>
                        <p:par>
                          <p:cTn id="46" fill="hold">
                            <p:stCondLst>
                              <p:cond delay="1500"/>
                            </p:stCondLst>
                            <p:childTnLst>
                              <p:par>
                                <p:cTn id="47" presetID="10" presetClass="entr" presetSubtype="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fade">
                                      <p:cBhvr>
                                        <p:cTn id="52" dur="500"/>
                                        <p:tgtEl>
                                          <p:spTgt spid="2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fade">
                                      <p:cBhvr>
                                        <p:cTn id="5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29" grpId="0" animBg="1"/>
      <p:bldP spid="30" grpId="0"/>
      <p:bldP spid="31" grpId="0"/>
      <p:bldP spid="32" grpId="0" animBg="1"/>
      <p:bldP spid="33" grpId="0"/>
      <p:bldP spid="34" grpId="0"/>
      <p:bldP spid="19"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13" name="Title 12"/>
          <p:cNvSpPr>
            <a:spLocks noGrp="1"/>
          </p:cNvSpPr>
          <p:nvPr>
            <p:ph type="title"/>
          </p:nvPr>
        </p:nvSpPr>
        <p:spPr/>
        <p:txBody>
          <a:bodyPr/>
          <a:lstStyle/>
          <a:p>
            <a:r>
              <a:rPr lang="en-US" dirty="0"/>
              <a:t>Our Website</a:t>
            </a:r>
          </a:p>
        </p:txBody>
      </p:sp>
      <p:sp>
        <p:nvSpPr>
          <p:cNvPr id="3" name="Slide Number Placeholder 2"/>
          <p:cNvSpPr>
            <a:spLocks noGrp="1"/>
          </p:cNvSpPr>
          <p:nvPr>
            <p:ph type="sldNum" sz="quarter" idx="12"/>
          </p:nvPr>
        </p:nvSpPr>
        <p:spPr/>
        <p:txBody>
          <a:bodyPr/>
          <a:lstStyle/>
          <a:p>
            <a:fld id="{8B8443F1-7581-4396-BD9A-76B271687F61}" type="slidenum">
              <a:rPr lang="en-US" smtClean="0"/>
              <a:pPr/>
              <a:t>9</a:t>
            </a:fld>
            <a:endParaRPr lang="en-US"/>
          </a:p>
        </p:txBody>
      </p:sp>
      <p:sp>
        <p:nvSpPr>
          <p:cNvPr id="14" name="Text Placeholder 13"/>
          <p:cNvSpPr>
            <a:spLocks noGrp="1"/>
          </p:cNvSpPr>
          <p:nvPr>
            <p:ph type="body" sz="quarter" idx="13"/>
          </p:nvPr>
        </p:nvSpPr>
        <p:spPr/>
        <p:txBody>
          <a:bodyPr/>
          <a:lstStyle/>
          <a:p>
            <a:r>
              <a:rPr lang="en-US" dirty="0"/>
              <a:t>Insert subtitle here</a:t>
            </a:r>
          </a:p>
        </p:txBody>
      </p:sp>
      <p:sp>
        <p:nvSpPr>
          <p:cNvPr id="7" name="Arc 6"/>
          <p:cNvSpPr/>
          <p:nvPr/>
        </p:nvSpPr>
        <p:spPr>
          <a:xfrm>
            <a:off x="4024152" y="1799590"/>
            <a:ext cx="3933078" cy="4398010"/>
          </a:xfrm>
          <a:prstGeom prst="arc">
            <a:avLst>
              <a:gd name="adj1" fmla="val 18357318"/>
              <a:gd name="adj2" fmla="val 3232092"/>
            </a:avLst>
          </a:prstGeom>
          <a:ln w="25400">
            <a:solidFill>
              <a:schemeClr val="tx1"/>
            </a:solidFill>
            <a:prstDash val="sysDot"/>
            <a:headEnd type="ova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2" descr="MacBookPro-Mask.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372" y="2072825"/>
            <a:ext cx="6616503" cy="399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Oval 7"/>
          <p:cNvSpPr/>
          <p:nvPr/>
        </p:nvSpPr>
        <p:spPr>
          <a:xfrm>
            <a:off x="7490717" y="2634649"/>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867326" y="3904605"/>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490717" y="5182278"/>
            <a:ext cx="187979" cy="187979"/>
          </a:xfrm>
          <a:prstGeom prst="ellipse">
            <a:avLst/>
          </a:prstGeom>
          <a:solidFill>
            <a:schemeClr val="accent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7995331" y="2119500"/>
            <a:ext cx="1226618" cy="338554"/>
          </a:xfrm>
          <a:prstGeom prst="rect">
            <a:avLst/>
          </a:prstGeom>
          <a:noFill/>
        </p:spPr>
        <p:txBody>
          <a:bodyPr wrap="none" rtlCol="0">
            <a:spAutoFit/>
          </a:bodyPr>
          <a:lstStyle/>
          <a:p>
            <a:r>
              <a:rPr lang="en-US" sz="1600" b="1" dirty="0">
                <a:solidFill>
                  <a:schemeClr val="accent1"/>
                </a:solidFill>
                <a:latin typeface="+mj-lt"/>
              </a:rPr>
              <a:t>Responsive</a:t>
            </a:r>
            <a:endParaRPr lang="id-ID" sz="1600" b="1" dirty="0">
              <a:solidFill>
                <a:schemeClr val="accent1"/>
              </a:solidFill>
              <a:latin typeface="+mj-lt"/>
            </a:endParaRPr>
          </a:p>
        </p:txBody>
      </p:sp>
      <p:sp>
        <p:nvSpPr>
          <p:cNvPr id="17" name="Rectangle 16"/>
          <p:cNvSpPr/>
          <p:nvPr/>
        </p:nvSpPr>
        <p:spPr>
          <a:xfrm>
            <a:off x="7995330" y="2367943"/>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18" name="TextBox 17"/>
          <p:cNvSpPr txBox="1"/>
          <p:nvPr/>
        </p:nvSpPr>
        <p:spPr>
          <a:xfrm>
            <a:off x="8300426" y="3425653"/>
            <a:ext cx="1418978" cy="338554"/>
          </a:xfrm>
          <a:prstGeom prst="rect">
            <a:avLst/>
          </a:prstGeom>
          <a:noFill/>
        </p:spPr>
        <p:txBody>
          <a:bodyPr wrap="none" rtlCol="0">
            <a:spAutoFit/>
          </a:bodyPr>
          <a:lstStyle/>
          <a:p>
            <a:r>
              <a:rPr lang="en-US" sz="1600" b="1" dirty="0">
                <a:solidFill>
                  <a:schemeClr val="accent1"/>
                </a:solidFill>
                <a:latin typeface="+mj-lt"/>
              </a:rPr>
              <a:t>Fast Respond</a:t>
            </a:r>
            <a:endParaRPr lang="id-ID" sz="1600" b="1" dirty="0">
              <a:solidFill>
                <a:schemeClr val="accent1"/>
              </a:solidFill>
              <a:latin typeface="+mj-lt"/>
            </a:endParaRPr>
          </a:p>
        </p:txBody>
      </p:sp>
      <p:sp>
        <p:nvSpPr>
          <p:cNvPr id="19" name="Rectangle 18"/>
          <p:cNvSpPr/>
          <p:nvPr/>
        </p:nvSpPr>
        <p:spPr>
          <a:xfrm>
            <a:off x="8300425" y="3674095"/>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
        <p:nvSpPr>
          <p:cNvPr id="20" name="TextBox 19"/>
          <p:cNvSpPr txBox="1"/>
          <p:nvPr/>
        </p:nvSpPr>
        <p:spPr>
          <a:xfrm>
            <a:off x="7972009" y="4863219"/>
            <a:ext cx="1649811" cy="338554"/>
          </a:xfrm>
          <a:prstGeom prst="rect">
            <a:avLst/>
          </a:prstGeom>
          <a:noFill/>
        </p:spPr>
        <p:txBody>
          <a:bodyPr wrap="none" rtlCol="0">
            <a:spAutoFit/>
          </a:bodyPr>
          <a:lstStyle/>
          <a:p>
            <a:r>
              <a:rPr lang="en-US" sz="1600" b="1" dirty="0">
                <a:solidFill>
                  <a:schemeClr val="accent1"/>
                </a:solidFill>
                <a:latin typeface="+mj-lt"/>
              </a:rPr>
              <a:t>High Resolution</a:t>
            </a:r>
            <a:endParaRPr lang="id-ID" sz="1600" b="1" dirty="0">
              <a:solidFill>
                <a:schemeClr val="accent1"/>
              </a:solidFill>
              <a:latin typeface="+mj-lt"/>
            </a:endParaRPr>
          </a:p>
        </p:txBody>
      </p:sp>
      <p:sp>
        <p:nvSpPr>
          <p:cNvPr id="21" name="Rectangle 20"/>
          <p:cNvSpPr/>
          <p:nvPr/>
        </p:nvSpPr>
        <p:spPr>
          <a:xfrm>
            <a:off x="7972008" y="5111662"/>
            <a:ext cx="3141026" cy="703187"/>
          </a:xfrm>
          <a:prstGeom prst="rect">
            <a:avLst/>
          </a:prstGeom>
        </p:spPr>
        <p:txBody>
          <a:bodyPr wrap="square">
            <a:spAutoFit/>
          </a:bodyPr>
          <a:lstStyle/>
          <a:p>
            <a:pPr>
              <a:lnSpc>
                <a:spcPct val="150000"/>
              </a:lnSpc>
            </a:pPr>
            <a:r>
              <a:rPr lang="id-ID" sz="1400" dirty="0"/>
              <a:t>Suitable for all categories business and personal presentation</a:t>
            </a:r>
          </a:p>
        </p:txBody>
      </p:sp>
    </p:spTree>
    <p:extLst>
      <p:ext uri="{BB962C8B-B14F-4D97-AF65-F5344CB8AC3E}">
        <p14:creationId xmlns:p14="http://schemas.microsoft.com/office/powerpoint/2010/main" val="38969367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Horizontal)">
                                      <p:cBhvr>
                                        <p:cTn id="12" dur="500"/>
                                        <p:tgtEl>
                                          <p:spTgt spid="7"/>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par>
                          <p:cTn id="29" fill="hold">
                            <p:stCondLst>
                              <p:cond delay="1500"/>
                            </p:stCondLst>
                            <p:childTnLst>
                              <p:par>
                                <p:cTn id="30" presetID="10"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2000"/>
                            </p:stCondLst>
                            <p:childTnLst>
                              <p:par>
                                <p:cTn id="40" presetID="10" presetClass="entr" presetSubtype="0"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6" grpId="0"/>
      <p:bldP spid="17" grpId="0"/>
      <p:bldP spid="18" grpId="0"/>
      <p:bldP spid="19" grpId="0"/>
      <p:bldP spid="20" grpId="0"/>
      <p:bldP spid="21" grpId="0"/>
    </p:bldLst>
  </p:timing>
</p:sld>
</file>

<file path=ppt/theme/theme1.xml><?xml version="1.0" encoding="utf-8"?>
<a:theme xmlns:a="http://schemas.openxmlformats.org/drawingml/2006/main" name="Office Theme">
  <a:themeElements>
    <a:clrScheme name="Maxpoint Green Dark">
      <a:dk1>
        <a:srgbClr val="FFFFFF"/>
      </a:dk1>
      <a:lt1>
        <a:srgbClr val="3F3F3F"/>
      </a:lt1>
      <a:dk2>
        <a:srgbClr val="313C41"/>
      </a:dk2>
      <a:lt2>
        <a:srgbClr val="FFFFFF"/>
      </a:lt2>
      <a:accent1>
        <a:srgbClr val="52BF90"/>
      </a:accent1>
      <a:accent2>
        <a:srgbClr val="49AB81"/>
      </a:accent2>
      <a:accent3>
        <a:srgbClr val="419873"/>
      </a:accent3>
      <a:accent4>
        <a:srgbClr val="398564"/>
      </a:accent4>
      <a:accent5>
        <a:srgbClr val="317256"/>
      </a:accent5>
      <a:accent6>
        <a:srgbClr val="18392A"/>
      </a:accent6>
      <a:hlink>
        <a:srgbClr val="A05024"/>
      </a:hlink>
      <a:folHlink>
        <a:srgbClr val="FEC037"/>
      </a:folHlink>
    </a:clrScheme>
    <a:fontScheme name="Custom 23">
      <a:majorFont>
        <a:latin typeface="Lato"/>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568</TotalTime>
  <Words>1186</Words>
  <Application>Microsoft Office PowerPoint</Application>
  <PresentationFormat>Widescreen</PresentationFormat>
  <Paragraphs>206</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Droid Serif</vt:lpstr>
      <vt:lpstr>Lato</vt:lpstr>
      <vt:lpstr>Lato Black</vt:lpstr>
      <vt:lpstr>Lato Light</vt:lpstr>
      <vt:lpstr>Lato Regular</vt:lpstr>
      <vt:lpstr>Open Sans</vt:lpstr>
      <vt:lpstr>Raleway Regular</vt:lpstr>
      <vt:lpstr>Roboto Slab</vt:lpstr>
      <vt:lpstr>TeX Gyre Adventor</vt:lpstr>
      <vt:lpstr>Office Theme</vt:lpstr>
      <vt:lpstr>PowerPoint Presentation</vt:lpstr>
      <vt:lpstr>PowerPoint Presentation</vt:lpstr>
      <vt:lpstr>PowerPoint Presentation</vt:lpstr>
      <vt:lpstr>PowerPoint Presentation</vt:lpstr>
      <vt:lpstr>OUR SERVICES</vt:lpstr>
      <vt:lpstr>Market Validation</vt:lpstr>
      <vt:lpstr>Our Portfolio</vt:lpstr>
      <vt:lpstr>PowerPoint Presentation</vt:lpstr>
      <vt:lpstr>Our Website</vt:lpstr>
      <vt:lpstr>Meet Our Team</vt:lpstr>
      <vt:lpstr>Our Project Manager</vt:lpstr>
      <vt:lpstr>PowerPoint Presentation</vt:lpstr>
      <vt:lpstr>Our Process</vt:lpstr>
      <vt:lpstr>Our Process</vt:lpstr>
      <vt:lpstr>Sample Table</vt:lpstr>
      <vt:lpstr>PowerPoint Presentation</vt:lpstr>
      <vt:lpstr>Combo Chart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Ilhamsyah</dc:creator>
  <cp:lastModifiedBy>Musedsmh</cp:lastModifiedBy>
  <cp:revision>48</cp:revision>
  <dcterms:created xsi:type="dcterms:W3CDTF">2017-01-03T06:23:11Z</dcterms:created>
  <dcterms:modified xsi:type="dcterms:W3CDTF">2017-01-04T12:58:03Z</dcterms:modified>
</cp:coreProperties>
</file>