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7" r:id="rId3"/>
    <p:sldId id="260" r:id="rId4"/>
    <p:sldId id="259" r:id="rId5"/>
    <p:sldId id="258" r:id="rId6"/>
    <p:sldId id="262" r:id="rId7"/>
    <p:sldId id="261" r:id="rId8"/>
    <p:sldId id="263" r:id="rId9"/>
    <p:sldId id="267" r:id="rId10"/>
    <p:sldId id="266" r:id="rId11"/>
    <p:sldId id="265" r:id="rId12"/>
    <p:sldId id="277" r:id="rId13"/>
    <p:sldId id="269" r:id="rId14"/>
    <p:sldId id="270" r:id="rId15"/>
    <p:sldId id="272" r:id="rId16"/>
    <p:sldId id="271" r:id="rId17"/>
    <p:sldId id="273" r:id="rId18"/>
    <p:sldId id="274" r:id="rId19"/>
    <p:sldId id="275"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showGuides="1">
      <p:cViewPr varScale="1">
        <p:scale>
          <a:sx n="111" d="100"/>
          <a:sy n="111" d="100"/>
        </p:scale>
        <p:origin x="396" y="102"/>
      </p:cViewPr>
      <p:guideLst>
        <p:guide orient="horz" pos="2160"/>
        <p:guide pos="3840"/>
      </p:guideLst>
    </p:cSldViewPr>
  </p:slideViewPr>
  <p:notesTextViewPr>
    <p:cViewPr>
      <p:scale>
        <a:sx n="1" d="1"/>
        <a:sy n="1" d="1"/>
      </p:scale>
      <p:origin x="0" y="0"/>
    </p:cViewPr>
  </p:notesTextViewPr>
  <p:notesViewPr>
    <p:cSldViewPr snapToGrid="0" showGuides="1">
      <p:cViewPr varScale="1">
        <p:scale>
          <a:sx n="84" d="100"/>
          <a:sy n="84" d="100"/>
        </p:scale>
        <p:origin x="297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tx1">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4.3</c:v>
                </c:pt>
              </c:numCache>
            </c:numRef>
          </c:val>
          <c:extLst>
            <c:ext xmlns:c16="http://schemas.microsoft.com/office/drawing/2014/chart" uri="{C3380CC4-5D6E-409C-BE32-E72D297353CC}">
              <c16:uniqueId val="{00000000-E08F-4976-A66C-6C6B80B5D8B0}"/>
            </c:ext>
          </c:extLst>
        </c:ser>
        <c:ser>
          <c:idx val="1"/>
          <c:order val="1"/>
          <c:tx>
            <c:strRef>
              <c:f>Sheet1!$C$1</c:f>
              <c:strCache>
                <c:ptCount val="1"/>
                <c:pt idx="0">
                  <c:v>Series 2</c:v>
                </c:pt>
              </c:strCache>
            </c:strRef>
          </c:tx>
          <c:spPr>
            <a:solidFill>
              <a:schemeClr val="accent1"/>
            </a:solidFill>
            <a:ln>
              <a:noFill/>
            </a:ln>
            <a:effectLst/>
          </c:spPr>
          <c:invertIfNegative val="0"/>
          <c:cat>
            <c:strRef>
              <c:f>Sheet1!$A$2</c:f>
              <c:strCache>
                <c:ptCount val="1"/>
                <c:pt idx="0">
                  <c:v>Category 1</c:v>
                </c:pt>
              </c:strCache>
            </c:strRef>
          </c:cat>
          <c:val>
            <c:numRef>
              <c:f>Sheet1!$C$2</c:f>
              <c:numCache>
                <c:formatCode>General</c:formatCode>
                <c:ptCount val="1"/>
                <c:pt idx="0">
                  <c:v>11</c:v>
                </c:pt>
              </c:numCache>
            </c:numRef>
          </c:val>
          <c:extLst>
            <c:ext xmlns:c16="http://schemas.microsoft.com/office/drawing/2014/chart" uri="{C3380CC4-5D6E-409C-BE32-E72D297353CC}">
              <c16:uniqueId val="{00000006-E08F-4976-A66C-6C6B80B5D8B0}"/>
            </c:ext>
          </c:extLst>
        </c:ser>
        <c:ser>
          <c:idx val="2"/>
          <c:order val="2"/>
          <c:tx>
            <c:strRef>
              <c:f>Sheet1!$D$1</c:f>
              <c:strCache>
                <c:ptCount val="1"/>
                <c:pt idx="0">
                  <c:v>Series 3</c:v>
                </c:pt>
              </c:strCache>
            </c:strRef>
          </c:tx>
          <c:spPr>
            <a:solidFill>
              <a:schemeClr val="tx1">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5</c:v>
                </c:pt>
              </c:numCache>
            </c:numRef>
          </c:val>
          <c:extLst>
            <c:ext xmlns:c16="http://schemas.microsoft.com/office/drawing/2014/chart" uri="{C3380CC4-5D6E-409C-BE32-E72D297353CC}">
              <c16:uniqueId val="{00000007-E08F-4976-A66C-6C6B80B5D8B0}"/>
            </c:ext>
          </c:extLst>
        </c:ser>
        <c:ser>
          <c:idx val="3"/>
          <c:order val="3"/>
          <c:tx>
            <c:strRef>
              <c:f>Sheet1!$E$1</c:f>
              <c:strCache>
                <c:ptCount val="1"/>
                <c:pt idx="0">
                  <c:v>Series 4</c:v>
                </c:pt>
              </c:strCache>
            </c:strRef>
          </c:tx>
          <c:spPr>
            <a:solidFill>
              <a:schemeClr val="tx1">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2</c:v>
                </c:pt>
              </c:numCache>
            </c:numRef>
          </c:val>
          <c:extLst>
            <c:ext xmlns:c16="http://schemas.microsoft.com/office/drawing/2014/chart" uri="{C3380CC4-5D6E-409C-BE32-E72D297353CC}">
              <c16:uniqueId val="{00000008-E08F-4976-A66C-6C6B80B5D8B0}"/>
            </c:ext>
          </c:extLst>
        </c:ser>
        <c:dLbls>
          <c:showLegendKey val="0"/>
          <c:showVal val="0"/>
          <c:showCatName val="0"/>
          <c:showSerName val="0"/>
          <c:showPercent val="0"/>
          <c:showBubbleSize val="0"/>
        </c:dLbls>
        <c:gapWidth val="219"/>
        <c:overlap val="-27"/>
        <c:axId val="569088000"/>
        <c:axId val="569088984"/>
      </c:barChart>
      <c:catAx>
        <c:axId val="569088000"/>
        <c:scaling>
          <c:orientation val="minMax"/>
        </c:scaling>
        <c:delete val="1"/>
        <c:axPos val="b"/>
        <c:numFmt formatCode="General" sourceLinked="1"/>
        <c:majorTickMark val="out"/>
        <c:minorTickMark val="none"/>
        <c:tickLblPos val="nextTo"/>
        <c:crossAx val="569088984"/>
        <c:crosses val="autoZero"/>
        <c:auto val="1"/>
        <c:lblAlgn val="ctr"/>
        <c:lblOffset val="100"/>
        <c:noMultiLvlLbl val="0"/>
      </c:catAx>
      <c:valAx>
        <c:axId val="569088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690880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9931464451369121E-2"/>
          <c:y val="0.12482202997329735"/>
          <c:w val="0.92385965206289433"/>
          <c:h val="0.71920169480066343"/>
        </c:manualLayout>
      </c:layout>
      <c:barChart>
        <c:barDir val="col"/>
        <c:grouping val="stacked"/>
        <c:varyColors val="0"/>
        <c:ser>
          <c:idx val="0"/>
          <c:order val="0"/>
          <c:tx>
            <c:strRef>
              <c:f>Sheet1!$B$1</c:f>
              <c:strCache>
                <c:ptCount val="1"/>
                <c:pt idx="0">
                  <c:v>Series One</c:v>
                </c:pt>
              </c:strCache>
            </c:strRef>
          </c:tx>
          <c:spPr>
            <a:solidFill>
              <a:schemeClr val="tx1">
                <a:lumMod val="75000"/>
              </a:schemeClr>
            </a:solidFill>
          </c:spPr>
          <c:invertIfNegative val="0"/>
          <c:dPt>
            <c:idx val="1"/>
            <c:invertIfNegative val="0"/>
            <c:bubble3D val="0"/>
            <c:extLst>
              <c:ext xmlns:c16="http://schemas.microsoft.com/office/drawing/2014/chart" uri="{C3380CC4-5D6E-409C-BE32-E72D297353CC}">
                <c16:uniqueId val="{00000000-AA7F-4B4F-B3DA-BA19041FDD2C}"/>
              </c:ext>
            </c:extLst>
          </c:dPt>
          <c:dPt>
            <c:idx val="2"/>
            <c:invertIfNegative val="0"/>
            <c:bubble3D val="0"/>
            <c:extLst>
              <c:ext xmlns:c16="http://schemas.microsoft.com/office/drawing/2014/chart" uri="{C3380CC4-5D6E-409C-BE32-E72D297353CC}">
                <c16:uniqueId val="{00000001-AA7F-4B4F-B3DA-BA19041FDD2C}"/>
              </c:ext>
            </c:extLst>
          </c:dPt>
          <c:dPt>
            <c:idx val="3"/>
            <c:invertIfNegative val="0"/>
            <c:bubble3D val="0"/>
            <c:extLst>
              <c:ext xmlns:c16="http://schemas.microsoft.com/office/drawing/2014/chart" uri="{C3380CC4-5D6E-409C-BE32-E72D297353CC}">
                <c16:uniqueId val="{00000002-AA7F-4B4F-B3DA-BA19041FDD2C}"/>
              </c:ext>
            </c:extLst>
          </c:dPt>
          <c:dPt>
            <c:idx val="4"/>
            <c:invertIfNegative val="0"/>
            <c:bubble3D val="0"/>
            <c:extLst>
              <c:ext xmlns:c16="http://schemas.microsoft.com/office/drawing/2014/chart" uri="{C3380CC4-5D6E-409C-BE32-E72D297353CC}">
                <c16:uniqueId val="{00000003-AA7F-4B4F-B3DA-BA19041FDD2C}"/>
              </c:ext>
            </c:extLst>
          </c:dPt>
          <c:dPt>
            <c:idx val="6"/>
            <c:invertIfNegative val="0"/>
            <c:bubble3D val="0"/>
            <c:extLst>
              <c:ext xmlns:c16="http://schemas.microsoft.com/office/drawing/2014/chart" uri="{C3380CC4-5D6E-409C-BE32-E72D297353CC}">
                <c16:uniqueId val="{00000004-AA7F-4B4F-B3DA-BA19041FDD2C}"/>
              </c:ext>
            </c:extLst>
          </c:dPt>
          <c:dPt>
            <c:idx val="7"/>
            <c:invertIfNegative val="0"/>
            <c:bubble3D val="0"/>
            <c:extLst>
              <c:ext xmlns:c16="http://schemas.microsoft.com/office/drawing/2014/chart" uri="{C3380CC4-5D6E-409C-BE32-E72D297353CC}">
                <c16:uniqueId val="{00000005-AA7F-4B4F-B3DA-BA19041FDD2C}"/>
              </c:ext>
            </c:extLst>
          </c:dPt>
          <c:dPt>
            <c:idx val="8"/>
            <c:invertIfNegative val="0"/>
            <c:bubble3D val="0"/>
            <c:extLst>
              <c:ext xmlns:c16="http://schemas.microsoft.com/office/drawing/2014/chart" uri="{C3380CC4-5D6E-409C-BE32-E72D297353CC}">
                <c16:uniqueId val="{00000006-AA7F-4B4F-B3DA-BA19041FDD2C}"/>
              </c:ext>
            </c:extLst>
          </c:dPt>
          <c:dPt>
            <c:idx val="9"/>
            <c:invertIfNegative val="0"/>
            <c:bubble3D val="0"/>
            <c:extLst>
              <c:ext xmlns:c16="http://schemas.microsoft.com/office/drawing/2014/chart" uri="{C3380CC4-5D6E-409C-BE32-E72D297353CC}">
                <c16:uniqueId val="{00000007-AA7F-4B4F-B3DA-BA19041FDD2C}"/>
              </c:ext>
            </c:extLst>
          </c:dPt>
          <c:dPt>
            <c:idx val="10"/>
            <c:invertIfNegative val="0"/>
            <c:bubble3D val="0"/>
            <c:extLst>
              <c:ext xmlns:c16="http://schemas.microsoft.com/office/drawing/2014/chart" uri="{C3380CC4-5D6E-409C-BE32-E72D297353CC}">
                <c16:uniqueId val="{00000008-AA7F-4B4F-B3DA-BA19041FDD2C}"/>
              </c:ext>
            </c:extLst>
          </c:dPt>
          <c:dPt>
            <c:idx val="11"/>
            <c:invertIfNegative val="0"/>
            <c:bubble3D val="0"/>
            <c:extLst>
              <c:ext xmlns:c16="http://schemas.microsoft.com/office/drawing/2014/chart" uri="{C3380CC4-5D6E-409C-BE32-E72D297353CC}">
                <c16:uniqueId val="{00000009-AA7F-4B4F-B3DA-BA19041FDD2C}"/>
              </c:ext>
            </c:extLst>
          </c:dPt>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10</c:v>
                </c:pt>
                <c:pt idx="1">
                  <c:v>10</c:v>
                </c:pt>
                <c:pt idx="2">
                  <c:v>25</c:v>
                </c:pt>
                <c:pt idx="3">
                  <c:v>30</c:v>
                </c:pt>
                <c:pt idx="4">
                  <c:v>50</c:v>
                </c:pt>
                <c:pt idx="5">
                  <c:v>55</c:v>
                </c:pt>
                <c:pt idx="6">
                  <c:v>40</c:v>
                </c:pt>
                <c:pt idx="7">
                  <c:v>45</c:v>
                </c:pt>
                <c:pt idx="8">
                  <c:v>55</c:v>
                </c:pt>
                <c:pt idx="9">
                  <c:v>70</c:v>
                </c:pt>
                <c:pt idx="10">
                  <c:v>200</c:v>
                </c:pt>
                <c:pt idx="11">
                  <c:v>300</c:v>
                </c:pt>
              </c:numCache>
            </c:numRef>
          </c:val>
          <c:extLst>
            <c:ext xmlns:c16="http://schemas.microsoft.com/office/drawing/2014/chart" uri="{C3380CC4-5D6E-409C-BE32-E72D297353CC}">
              <c16:uniqueId val="{0000000A-AA7F-4B4F-B3DA-BA19041FDD2C}"/>
            </c:ext>
          </c:extLst>
        </c:ser>
        <c:ser>
          <c:idx val="1"/>
          <c:order val="1"/>
          <c:tx>
            <c:strRef>
              <c:f>Sheet1!$C$1</c:f>
              <c:strCache>
                <c:ptCount val="1"/>
                <c:pt idx="0">
                  <c:v>Series Two</c:v>
                </c:pt>
              </c:strCache>
            </c:strRef>
          </c:tx>
          <c:spPr>
            <a:solidFill>
              <a:schemeClr val="accent1"/>
            </a:solidFill>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10</c:v>
                </c:pt>
                <c:pt idx="1">
                  <c:v>20</c:v>
                </c:pt>
                <c:pt idx="2">
                  <c:v>35</c:v>
                </c:pt>
                <c:pt idx="3">
                  <c:v>25</c:v>
                </c:pt>
                <c:pt idx="4">
                  <c:v>35</c:v>
                </c:pt>
                <c:pt idx="5">
                  <c:v>75</c:v>
                </c:pt>
                <c:pt idx="6">
                  <c:v>80</c:v>
                </c:pt>
                <c:pt idx="7">
                  <c:v>95</c:v>
                </c:pt>
                <c:pt idx="8">
                  <c:v>110</c:v>
                </c:pt>
                <c:pt idx="9">
                  <c:v>140</c:v>
                </c:pt>
                <c:pt idx="10">
                  <c:v>250</c:v>
                </c:pt>
                <c:pt idx="11">
                  <c:v>450</c:v>
                </c:pt>
              </c:numCache>
            </c:numRef>
          </c:val>
          <c:extLst>
            <c:ext xmlns:c16="http://schemas.microsoft.com/office/drawing/2014/chart" uri="{C3380CC4-5D6E-409C-BE32-E72D297353CC}">
              <c16:uniqueId val="{0000000B-AA7F-4B4F-B3DA-BA19041FDD2C}"/>
            </c:ext>
          </c:extLst>
        </c:ser>
        <c:dLbls>
          <c:showLegendKey val="0"/>
          <c:showVal val="0"/>
          <c:showCatName val="0"/>
          <c:showSerName val="0"/>
          <c:showPercent val="0"/>
          <c:showBubbleSize val="0"/>
        </c:dLbls>
        <c:gapWidth val="300"/>
        <c:overlap val="100"/>
        <c:axId val="232587296"/>
        <c:axId val="232587856"/>
      </c:barChart>
      <c:catAx>
        <c:axId val="232587296"/>
        <c:scaling>
          <c:orientation val="minMax"/>
        </c:scaling>
        <c:delete val="0"/>
        <c:axPos val="b"/>
        <c:numFmt formatCode="General" sourceLinked="0"/>
        <c:majorTickMark val="none"/>
        <c:minorTickMark val="none"/>
        <c:tickLblPos val="nextTo"/>
        <c:spPr>
          <a:ln w="12700">
            <a:noFill/>
          </a:ln>
        </c:spPr>
        <c:txPr>
          <a:bodyPr/>
          <a:lstStyle/>
          <a:p>
            <a:pPr>
              <a:defRPr sz="1200">
                <a:solidFill>
                  <a:schemeClr val="tx1"/>
                </a:solidFill>
                <a:latin typeface="+mn-lt"/>
                <a:ea typeface="Roboto Condensed Light" panose="02000000000000000000" pitchFamily="2" charset="0"/>
              </a:defRPr>
            </a:pPr>
            <a:endParaRPr lang="en-US"/>
          </a:p>
        </c:txPr>
        <c:crossAx val="232587856"/>
        <c:crosses val="autoZero"/>
        <c:auto val="1"/>
        <c:lblAlgn val="ctr"/>
        <c:lblOffset val="100"/>
        <c:noMultiLvlLbl val="0"/>
      </c:catAx>
      <c:valAx>
        <c:axId val="232587856"/>
        <c:scaling>
          <c:orientation val="minMax"/>
          <c:max val="600"/>
        </c:scaling>
        <c:delete val="1"/>
        <c:axPos val="l"/>
        <c:numFmt formatCode="0&quot;%&quot;" sourceLinked="0"/>
        <c:majorTickMark val="none"/>
        <c:minorTickMark val="none"/>
        <c:tickLblPos val="nextTo"/>
        <c:crossAx val="232587296"/>
        <c:crosses val="autoZero"/>
        <c:crossBetween val="between"/>
      </c:valAx>
      <c:spPr>
        <a:noFill/>
        <a:ln w="25400">
          <a:noFill/>
        </a:ln>
      </c:spPr>
    </c:plotArea>
    <c:plotVisOnly val="1"/>
    <c:dispBlanksAs val="gap"/>
    <c:showDLblsOverMax val="0"/>
  </c:chart>
  <c:txPr>
    <a:bodyPr/>
    <a:lstStyle/>
    <a:p>
      <a:pPr>
        <a:defRPr sz="1200">
          <a:solidFill>
            <a:schemeClr val="tx1"/>
          </a:soli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manualLayout>
          <c:layoutTarget val="inner"/>
          <c:xMode val="edge"/>
          <c:yMode val="edge"/>
          <c:x val="5.3799116103134176E-2"/>
          <c:y val="8.8748207336796101E-2"/>
          <c:w val="0.90178284699706657"/>
          <c:h val="0.6994883244547333"/>
        </c:manualLayout>
      </c:layout>
      <c:areaChart>
        <c:grouping val="standard"/>
        <c:varyColors val="0"/>
        <c:ser>
          <c:idx val="0"/>
          <c:order val="0"/>
          <c:tx>
            <c:strRef>
              <c:f>Sheet1!$B$1</c:f>
              <c:strCache>
                <c:ptCount val="1"/>
                <c:pt idx="0">
                  <c:v>Category A</c:v>
                </c:pt>
              </c:strCache>
            </c:strRef>
          </c:tx>
          <c:spPr>
            <a:gradFill flip="none" rotWithShape="1">
              <a:gsLst>
                <a:gs pos="0">
                  <a:schemeClr val="accent2">
                    <a:alpha val="0"/>
                  </a:schemeClr>
                </a:gs>
                <a:gs pos="100000">
                  <a:schemeClr val="accent2">
                    <a:alpha val="53000"/>
                  </a:schemeClr>
                </a:gs>
              </a:gsLst>
              <a:lin ang="16200000" scaled="0"/>
              <a:tileRect/>
            </a:gradFill>
          </c:spP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Sheet1!$B$2:$B$30</c:f>
              <c:numCache>
                <c:formatCode>General</c:formatCode>
                <c:ptCount val="29"/>
                <c:pt idx="0">
                  <c:v>5</c:v>
                </c:pt>
                <c:pt idx="1">
                  <c:v>5</c:v>
                </c:pt>
                <c:pt idx="2">
                  <c:v>8</c:v>
                </c:pt>
                <c:pt idx="3">
                  <c:v>5</c:v>
                </c:pt>
                <c:pt idx="4">
                  <c:v>9</c:v>
                </c:pt>
                <c:pt idx="5">
                  <c:v>14</c:v>
                </c:pt>
                <c:pt idx="6">
                  <c:v>11</c:v>
                </c:pt>
                <c:pt idx="7">
                  <c:v>16</c:v>
                </c:pt>
                <c:pt idx="8">
                  <c:v>14</c:v>
                </c:pt>
                <c:pt idx="9">
                  <c:v>11</c:v>
                </c:pt>
                <c:pt idx="10">
                  <c:v>7</c:v>
                </c:pt>
                <c:pt idx="11">
                  <c:v>14</c:v>
                </c:pt>
                <c:pt idx="12">
                  <c:v>70</c:v>
                </c:pt>
                <c:pt idx="13">
                  <c:v>22</c:v>
                </c:pt>
                <c:pt idx="14">
                  <c:v>28</c:v>
                </c:pt>
                <c:pt idx="15">
                  <c:v>50</c:v>
                </c:pt>
                <c:pt idx="16">
                  <c:v>56</c:v>
                </c:pt>
                <c:pt idx="17">
                  <c:v>50</c:v>
                </c:pt>
                <c:pt idx="18">
                  <c:v>160</c:v>
                </c:pt>
                <c:pt idx="19">
                  <c:v>104</c:v>
                </c:pt>
                <c:pt idx="20">
                  <c:v>110</c:v>
                </c:pt>
                <c:pt idx="21">
                  <c:v>60</c:v>
                </c:pt>
                <c:pt idx="22">
                  <c:v>45</c:v>
                </c:pt>
                <c:pt idx="23">
                  <c:v>50</c:v>
                </c:pt>
                <c:pt idx="24">
                  <c:v>40</c:v>
                </c:pt>
                <c:pt idx="25">
                  <c:v>22</c:v>
                </c:pt>
                <c:pt idx="26">
                  <c:v>12</c:v>
                </c:pt>
                <c:pt idx="27">
                  <c:v>8</c:v>
                </c:pt>
                <c:pt idx="28">
                  <c:v>10</c:v>
                </c:pt>
              </c:numCache>
            </c:numRef>
          </c:val>
          <c:extLst>
            <c:ext xmlns:c16="http://schemas.microsoft.com/office/drawing/2014/chart" uri="{C3380CC4-5D6E-409C-BE32-E72D297353CC}">
              <c16:uniqueId val="{00000000-8A7B-4030-B2AB-A14F79806CC4}"/>
            </c:ext>
          </c:extLst>
        </c:ser>
        <c:ser>
          <c:idx val="3"/>
          <c:order val="3"/>
          <c:tx>
            <c:strRef>
              <c:f>Sheet1!$E$1</c:f>
              <c:strCache>
                <c:ptCount val="1"/>
                <c:pt idx="0">
                  <c:v>Category B Fill</c:v>
                </c:pt>
              </c:strCache>
            </c:strRef>
          </c:tx>
          <c:spPr>
            <a:gradFill flip="none" rotWithShape="1">
              <a:gsLst>
                <a:gs pos="0">
                  <a:schemeClr val="accent1">
                    <a:alpha val="0"/>
                  </a:schemeClr>
                </a:gs>
                <a:gs pos="100000">
                  <a:schemeClr val="accent1">
                    <a:alpha val="45000"/>
                  </a:schemeClr>
                </a:gs>
              </a:gsLst>
              <a:lin ang="16200000" scaled="0"/>
              <a:tileRect/>
            </a:gradFill>
            <a:effectLst/>
          </c:spP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Sheet1!$E$2:$E$30</c:f>
              <c:numCache>
                <c:formatCode>General</c:formatCode>
                <c:ptCount val="29"/>
                <c:pt idx="0">
                  <c:v>10</c:v>
                </c:pt>
                <c:pt idx="1">
                  <c:v>2</c:v>
                </c:pt>
                <c:pt idx="2">
                  <c:v>2</c:v>
                </c:pt>
                <c:pt idx="3">
                  <c:v>8</c:v>
                </c:pt>
                <c:pt idx="4">
                  <c:v>13</c:v>
                </c:pt>
                <c:pt idx="5">
                  <c:v>20</c:v>
                </c:pt>
                <c:pt idx="6">
                  <c:v>19</c:v>
                </c:pt>
                <c:pt idx="7">
                  <c:v>34</c:v>
                </c:pt>
                <c:pt idx="8">
                  <c:v>12</c:v>
                </c:pt>
                <c:pt idx="9">
                  <c:v>40</c:v>
                </c:pt>
                <c:pt idx="10">
                  <c:v>22</c:v>
                </c:pt>
                <c:pt idx="11">
                  <c:v>35</c:v>
                </c:pt>
                <c:pt idx="12">
                  <c:v>35</c:v>
                </c:pt>
                <c:pt idx="13">
                  <c:v>30</c:v>
                </c:pt>
                <c:pt idx="14">
                  <c:v>33</c:v>
                </c:pt>
                <c:pt idx="15">
                  <c:v>40</c:v>
                </c:pt>
                <c:pt idx="16">
                  <c:v>80</c:v>
                </c:pt>
                <c:pt idx="17">
                  <c:v>105</c:v>
                </c:pt>
                <c:pt idx="18">
                  <c:v>40</c:v>
                </c:pt>
                <c:pt idx="19">
                  <c:v>70</c:v>
                </c:pt>
                <c:pt idx="20">
                  <c:v>40</c:v>
                </c:pt>
                <c:pt idx="21">
                  <c:v>30</c:v>
                </c:pt>
                <c:pt idx="22">
                  <c:v>35</c:v>
                </c:pt>
                <c:pt idx="23">
                  <c:v>39</c:v>
                </c:pt>
                <c:pt idx="24">
                  <c:v>37</c:v>
                </c:pt>
                <c:pt idx="25">
                  <c:v>45</c:v>
                </c:pt>
                <c:pt idx="26">
                  <c:v>30</c:v>
                </c:pt>
                <c:pt idx="27">
                  <c:v>25</c:v>
                </c:pt>
                <c:pt idx="28">
                  <c:v>20</c:v>
                </c:pt>
              </c:numCache>
            </c:numRef>
          </c:val>
          <c:extLst>
            <c:ext xmlns:c16="http://schemas.microsoft.com/office/drawing/2014/chart" uri="{C3380CC4-5D6E-409C-BE32-E72D297353CC}">
              <c16:uniqueId val="{00000001-8A7B-4030-B2AB-A14F79806CC4}"/>
            </c:ext>
          </c:extLst>
        </c:ser>
        <c:dLbls>
          <c:showLegendKey val="0"/>
          <c:showVal val="0"/>
          <c:showCatName val="0"/>
          <c:showSerName val="0"/>
          <c:showPercent val="0"/>
          <c:showBubbleSize val="0"/>
        </c:dLbls>
        <c:axId val="-2141964384"/>
        <c:axId val="-2114779376"/>
      </c:areaChart>
      <c:lineChart>
        <c:grouping val="standard"/>
        <c:varyColors val="0"/>
        <c:ser>
          <c:idx val="1"/>
          <c:order val="1"/>
          <c:tx>
            <c:strRef>
              <c:f>Sheet1!$C$1</c:f>
              <c:strCache>
                <c:ptCount val="1"/>
                <c:pt idx="0">
                  <c:v>Category A Fill</c:v>
                </c:pt>
              </c:strCache>
            </c:strRef>
          </c:tx>
          <c:spPr>
            <a:ln w="6350">
              <a:solidFill>
                <a:schemeClr val="accent2"/>
              </a:solidFill>
            </a:ln>
          </c:spPr>
          <c:marker>
            <c:symbol val="circle"/>
            <c:size val="5"/>
            <c:spPr>
              <a:solidFill>
                <a:schemeClr val="accent2"/>
              </a:solidFill>
              <a:ln w="3175">
                <a:noFill/>
              </a:ln>
            </c:spPr>
          </c:marke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Sheet1!$C$2:$C$30</c:f>
              <c:numCache>
                <c:formatCode>General</c:formatCode>
                <c:ptCount val="29"/>
                <c:pt idx="0">
                  <c:v>5</c:v>
                </c:pt>
                <c:pt idx="1">
                  <c:v>5</c:v>
                </c:pt>
                <c:pt idx="2">
                  <c:v>8</c:v>
                </c:pt>
                <c:pt idx="3">
                  <c:v>5</c:v>
                </c:pt>
                <c:pt idx="4">
                  <c:v>9</c:v>
                </c:pt>
                <c:pt idx="5">
                  <c:v>14</c:v>
                </c:pt>
                <c:pt idx="6">
                  <c:v>11</c:v>
                </c:pt>
                <c:pt idx="7">
                  <c:v>16</c:v>
                </c:pt>
                <c:pt idx="8">
                  <c:v>14</c:v>
                </c:pt>
                <c:pt idx="9">
                  <c:v>11</c:v>
                </c:pt>
                <c:pt idx="10">
                  <c:v>7</c:v>
                </c:pt>
                <c:pt idx="11">
                  <c:v>14</c:v>
                </c:pt>
                <c:pt idx="12">
                  <c:v>70</c:v>
                </c:pt>
                <c:pt idx="13">
                  <c:v>22</c:v>
                </c:pt>
                <c:pt idx="14">
                  <c:v>28</c:v>
                </c:pt>
                <c:pt idx="15">
                  <c:v>50</c:v>
                </c:pt>
                <c:pt idx="16">
                  <c:v>56</c:v>
                </c:pt>
                <c:pt idx="17">
                  <c:v>50</c:v>
                </c:pt>
                <c:pt idx="18">
                  <c:v>160</c:v>
                </c:pt>
                <c:pt idx="19">
                  <c:v>104</c:v>
                </c:pt>
                <c:pt idx="20">
                  <c:v>110</c:v>
                </c:pt>
                <c:pt idx="21">
                  <c:v>60</c:v>
                </c:pt>
                <c:pt idx="22">
                  <c:v>45</c:v>
                </c:pt>
                <c:pt idx="23">
                  <c:v>50</c:v>
                </c:pt>
                <c:pt idx="24">
                  <c:v>40</c:v>
                </c:pt>
                <c:pt idx="25">
                  <c:v>22</c:v>
                </c:pt>
                <c:pt idx="26">
                  <c:v>12</c:v>
                </c:pt>
                <c:pt idx="27">
                  <c:v>8</c:v>
                </c:pt>
                <c:pt idx="28">
                  <c:v>10</c:v>
                </c:pt>
              </c:numCache>
            </c:numRef>
          </c:val>
          <c:smooth val="0"/>
          <c:extLst>
            <c:ext xmlns:c16="http://schemas.microsoft.com/office/drawing/2014/chart" uri="{C3380CC4-5D6E-409C-BE32-E72D297353CC}">
              <c16:uniqueId val="{00000002-8A7B-4030-B2AB-A14F79806CC4}"/>
            </c:ext>
          </c:extLst>
        </c:ser>
        <c:ser>
          <c:idx val="2"/>
          <c:order val="2"/>
          <c:tx>
            <c:strRef>
              <c:f>Sheet1!$D$1</c:f>
              <c:strCache>
                <c:ptCount val="1"/>
                <c:pt idx="0">
                  <c:v>Category B</c:v>
                </c:pt>
              </c:strCache>
            </c:strRef>
          </c:tx>
          <c:spPr>
            <a:ln w="6350">
              <a:solidFill>
                <a:schemeClr val="accent1"/>
              </a:solidFill>
            </a:ln>
          </c:spPr>
          <c:marker>
            <c:symbol val="circle"/>
            <c:size val="4"/>
          </c:marke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Sheet1!$D$2:$D$30</c:f>
              <c:numCache>
                <c:formatCode>General</c:formatCode>
                <c:ptCount val="29"/>
                <c:pt idx="0">
                  <c:v>10</c:v>
                </c:pt>
                <c:pt idx="1">
                  <c:v>2</c:v>
                </c:pt>
                <c:pt idx="2">
                  <c:v>2</c:v>
                </c:pt>
                <c:pt idx="3">
                  <c:v>8</c:v>
                </c:pt>
                <c:pt idx="4">
                  <c:v>13</c:v>
                </c:pt>
                <c:pt idx="5">
                  <c:v>20</c:v>
                </c:pt>
                <c:pt idx="6">
                  <c:v>19</c:v>
                </c:pt>
                <c:pt idx="7">
                  <c:v>34</c:v>
                </c:pt>
                <c:pt idx="8">
                  <c:v>12</c:v>
                </c:pt>
                <c:pt idx="9">
                  <c:v>40</c:v>
                </c:pt>
                <c:pt idx="10">
                  <c:v>22</c:v>
                </c:pt>
                <c:pt idx="11">
                  <c:v>35</c:v>
                </c:pt>
                <c:pt idx="12">
                  <c:v>35</c:v>
                </c:pt>
                <c:pt idx="13">
                  <c:v>30</c:v>
                </c:pt>
                <c:pt idx="14">
                  <c:v>33</c:v>
                </c:pt>
                <c:pt idx="15">
                  <c:v>40</c:v>
                </c:pt>
                <c:pt idx="16">
                  <c:v>80</c:v>
                </c:pt>
                <c:pt idx="17">
                  <c:v>105</c:v>
                </c:pt>
                <c:pt idx="18">
                  <c:v>40</c:v>
                </c:pt>
                <c:pt idx="19">
                  <c:v>70</c:v>
                </c:pt>
                <c:pt idx="20">
                  <c:v>40</c:v>
                </c:pt>
                <c:pt idx="21">
                  <c:v>30</c:v>
                </c:pt>
                <c:pt idx="22">
                  <c:v>35</c:v>
                </c:pt>
                <c:pt idx="23">
                  <c:v>39</c:v>
                </c:pt>
                <c:pt idx="24">
                  <c:v>37</c:v>
                </c:pt>
                <c:pt idx="25">
                  <c:v>45</c:v>
                </c:pt>
                <c:pt idx="26">
                  <c:v>30</c:v>
                </c:pt>
                <c:pt idx="27">
                  <c:v>25</c:v>
                </c:pt>
                <c:pt idx="28">
                  <c:v>20</c:v>
                </c:pt>
              </c:numCache>
            </c:numRef>
          </c:val>
          <c:smooth val="0"/>
          <c:extLst>
            <c:ext xmlns:c16="http://schemas.microsoft.com/office/drawing/2014/chart" uri="{C3380CC4-5D6E-409C-BE32-E72D297353CC}">
              <c16:uniqueId val="{00000003-8A7B-4030-B2AB-A14F79806CC4}"/>
            </c:ext>
          </c:extLst>
        </c:ser>
        <c:dLbls>
          <c:showLegendKey val="0"/>
          <c:showVal val="0"/>
          <c:showCatName val="0"/>
          <c:showSerName val="0"/>
          <c:showPercent val="0"/>
          <c:showBubbleSize val="0"/>
        </c:dLbls>
        <c:marker val="1"/>
        <c:smooth val="0"/>
        <c:axId val="-2141964384"/>
        <c:axId val="-2114779376"/>
      </c:lineChart>
      <c:dateAx>
        <c:axId val="-2141964384"/>
        <c:scaling>
          <c:orientation val="minMax"/>
        </c:scaling>
        <c:delete val="0"/>
        <c:axPos val="b"/>
        <c:numFmt formatCode="m/d/yyyy" sourceLinked="1"/>
        <c:majorTickMark val="none"/>
        <c:minorTickMark val="none"/>
        <c:tickLblPos val="nextTo"/>
        <c:spPr>
          <a:ln>
            <a:noFill/>
          </a:ln>
        </c:spPr>
        <c:txPr>
          <a:bodyPr/>
          <a:lstStyle/>
          <a:p>
            <a:pPr>
              <a:defRPr sz="105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114779376"/>
        <c:crosses val="autoZero"/>
        <c:auto val="1"/>
        <c:lblOffset val="100"/>
        <c:baseTimeUnit val="days"/>
        <c:majorUnit val="7"/>
        <c:majorTimeUnit val="days"/>
      </c:dateAx>
      <c:valAx>
        <c:axId val="-2114779376"/>
        <c:scaling>
          <c:orientation val="minMax"/>
          <c:max val="160"/>
        </c:scaling>
        <c:delete val="0"/>
        <c:axPos val="l"/>
        <c:majorGridlines>
          <c:spPr>
            <a:ln w="12700">
              <a:solidFill>
                <a:schemeClr val="bg2">
                  <a:alpha val="75000"/>
                </a:schemeClr>
              </a:solidFill>
            </a:ln>
          </c:spPr>
        </c:majorGridlines>
        <c:numFmt formatCode="General" sourceLinked="1"/>
        <c:majorTickMark val="none"/>
        <c:minorTickMark val="none"/>
        <c:tickLblPos val="nextTo"/>
        <c:spPr>
          <a:ln>
            <a:noFill/>
          </a:ln>
        </c:spPr>
        <c:txPr>
          <a:bodyPr/>
          <a:lstStyle/>
          <a:p>
            <a:pPr>
              <a:defRPr sz="105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141964384"/>
        <c:crosses val="autoZero"/>
        <c:crossBetween val="midCat"/>
        <c:majorUnit val="40"/>
      </c:valAx>
      <c:spPr>
        <a:noFill/>
        <a:ln w="25400">
          <a:noFill/>
        </a:ln>
      </c:spPr>
    </c:plotArea>
    <c:plotVisOnly val="1"/>
    <c:dispBlanksAs val="zero"/>
    <c:showDLblsOverMax val="0"/>
  </c:chart>
  <c:txPr>
    <a:bodyPr/>
    <a:lstStyle/>
    <a:p>
      <a:pPr>
        <a:defRPr sz="1400" b="0" i="0">
          <a:latin typeface="SF UI Display Light" charset="0"/>
          <a:ea typeface="SF UI Display Light" charset="0"/>
          <a:cs typeface="SF UI Display Light"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902F-4C00-8FAD-9B63A657ED0A}"/>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1-DC07-4DF8-BBC1-94C21D79A5EB}"/>
              </c:ext>
            </c:extLst>
          </c:dPt>
          <c:cat>
            <c:strRef>
              <c:f>Sheet1!$A$2:$A$3</c:f>
              <c:strCache>
                <c:ptCount val="2"/>
                <c:pt idx="0">
                  <c:v>1st Qtr</c:v>
                </c:pt>
                <c:pt idx="1">
                  <c:v>2nd Qtr</c:v>
                </c:pt>
              </c:strCache>
            </c:strRef>
          </c:cat>
          <c:val>
            <c:numRef>
              <c:f>Sheet1!$B$2:$B$3</c:f>
              <c:numCache>
                <c:formatCode>General</c:formatCode>
                <c:ptCount val="2"/>
                <c:pt idx="0">
                  <c:v>8</c:v>
                </c:pt>
                <c:pt idx="1">
                  <c:v>2</c:v>
                </c:pt>
              </c:numCache>
            </c:numRef>
          </c:val>
          <c:extLst>
            <c:ext xmlns:c16="http://schemas.microsoft.com/office/drawing/2014/chart" uri="{C3380CC4-5D6E-409C-BE32-E72D297353CC}">
              <c16:uniqueId val="{00000000-DC07-4DF8-BBC1-94C21D79A5E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9471-4BBF-B067-39BB1DEFE87A}"/>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9471-4BBF-B067-39BB1DEFE87A}"/>
              </c:ext>
            </c:extLst>
          </c:dPt>
          <c:cat>
            <c:strRef>
              <c:f>Sheet1!$A$2:$A$3</c:f>
              <c:strCache>
                <c:ptCount val="2"/>
                <c:pt idx="0">
                  <c:v>1st Qtr</c:v>
                </c:pt>
                <c:pt idx="1">
                  <c:v>2nd Qtr</c:v>
                </c:pt>
              </c:strCache>
            </c:strRef>
          </c:cat>
          <c:val>
            <c:numRef>
              <c:f>Sheet1!$B$2:$B$3</c:f>
              <c:numCache>
                <c:formatCode>General</c:formatCode>
                <c:ptCount val="2"/>
                <c:pt idx="0">
                  <c:v>7</c:v>
                </c:pt>
                <c:pt idx="1">
                  <c:v>3</c:v>
                </c:pt>
              </c:numCache>
            </c:numRef>
          </c:val>
          <c:extLst>
            <c:ext xmlns:c16="http://schemas.microsoft.com/office/drawing/2014/chart" uri="{C3380CC4-5D6E-409C-BE32-E72D297353CC}">
              <c16:uniqueId val="{00000004-9471-4BBF-B067-39BB1DEFE87A}"/>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0F67-4D08-9C60-04DE5AF4003B}"/>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0F67-4D08-9C60-04DE5AF4003B}"/>
              </c:ext>
            </c:extLst>
          </c:dPt>
          <c:cat>
            <c:strRef>
              <c:f>Sheet1!$A$2:$A$3</c:f>
              <c:strCache>
                <c:ptCount val="2"/>
                <c:pt idx="0">
                  <c:v>1st Qtr</c:v>
                </c:pt>
                <c:pt idx="1">
                  <c:v>2nd Qtr</c:v>
                </c:pt>
              </c:strCache>
            </c:strRef>
          </c:cat>
          <c:val>
            <c:numRef>
              <c:f>Sheet1!$B$2:$B$3</c:f>
              <c:numCache>
                <c:formatCode>General</c:formatCode>
                <c:ptCount val="2"/>
                <c:pt idx="0">
                  <c:v>6</c:v>
                </c:pt>
                <c:pt idx="1">
                  <c:v>4</c:v>
                </c:pt>
              </c:numCache>
            </c:numRef>
          </c:val>
          <c:extLst>
            <c:ext xmlns:c16="http://schemas.microsoft.com/office/drawing/2014/chart" uri="{C3380CC4-5D6E-409C-BE32-E72D297353CC}">
              <c16:uniqueId val="{00000004-0F67-4D08-9C60-04DE5AF4003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34A5-4AC0-89AD-BD25041BF256}"/>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4A5-4AC0-89AD-BD25041BF256}"/>
              </c:ext>
            </c:extLst>
          </c:dPt>
          <c:cat>
            <c:strRef>
              <c:f>Sheet1!$A$2:$A$3</c:f>
              <c:strCache>
                <c:ptCount val="2"/>
                <c:pt idx="0">
                  <c:v>1st Qtr</c:v>
                </c:pt>
                <c:pt idx="1">
                  <c:v>2nd Qtr</c:v>
                </c:pt>
              </c:strCache>
            </c:strRef>
          </c:cat>
          <c:val>
            <c:numRef>
              <c:f>Sheet1!$B$2:$B$3</c:f>
              <c:numCache>
                <c:formatCode>General</c:formatCode>
                <c:ptCount val="2"/>
                <c:pt idx="0">
                  <c:v>3</c:v>
                </c:pt>
                <c:pt idx="1">
                  <c:v>7</c:v>
                </c:pt>
              </c:numCache>
            </c:numRef>
          </c:val>
          <c:extLst>
            <c:ext xmlns:c16="http://schemas.microsoft.com/office/drawing/2014/chart" uri="{C3380CC4-5D6E-409C-BE32-E72D297353CC}">
              <c16:uniqueId val="{00000004-34A5-4AC0-89AD-BD25041BF25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F8CB-428B-B2A4-E1B29E096663}"/>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F8CB-428B-B2A4-E1B29E096663}"/>
              </c:ext>
            </c:extLst>
          </c:dPt>
          <c:cat>
            <c:strRef>
              <c:f>Sheet1!$A$2:$A$3</c:f>
              <c:strCache>
                <c:ptCount val="2"/>
                <c:pt idx="0">
                  <c:v>1st Qtr</c:v>
                </c:pt>
                <c:pt idx="1">
                  <c:v>2nd Qtr</c:v>
                </c:pt>
              </c:strCache>
            </c:strRef>
          </c:cat>
          <c:val>
            <c:numRef>
              <c:f>Sheet1!$B$2:$B$3</c:f>
              <c:numCache>
                <c:formatCode>General</c:formatCode>
                <c:ptCount val="2"/>
                <c:pt idx="0">
                  <c:v>9</c:v>
                </c:pt>
                <c:pt idx="1">
                  <c:v>1</c:v>
                </c:pt>
              </c:numCache>
            </c:numRef>
          </c:val>
          <c:extLst>
            <c:ext xmlns:c16="http://schemas.microsoft.com/office/drawing/2014/chart" uri="{C3380CC4-5D6E-409C-BE32-E72D297353CC}">
              <c16:uniqueId val="{00000004-F8CB-428B-B2A4-E1B29E09666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863F73-61FF-477F-B2F2-9C6BA38B022E}" type="datetimeFigureOut">
              <a:rPr lang="en-US" smtClean="0"/>
              <a:t>1/4/2017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E90929-5620-4458-989E-DD2B521BC9C9}" type="slidenum">
              <a:rPr lang="en-US" smtClean="0"/>
              <a:t>‹#›</a:t>
            </a:fld>
            <a:endParaRPr lang="en-US"/>
          </a:p>
        </p:txBody>
      </p:sp>
    </p:spTree>
    <p:extLst>
      <p:ext uri="{BB962C8B-B14F-4D97-AF65-F5344CB8AC3E}">
        <p14:creationId xmlns:p14="http://schemas.microsoft.com/office/powerpoint/2010/main" val="55816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51F5A6-AFC4-4491-AF62-14BA54519EF6}" type="datetimeFigureOut">
              <a:rPr lang="en-US" smtClean="0"/>
              <a:t>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93E0CC-DA7C-430C-AFB1-5279E76254DC}" type="slidenum">
              <a:rPr lang="en-US" smtClean="0"/>
              <a:t>‹#›</a:t>
            </a:fld>
            <a:endParaRPr lang="en-US"/>
          </a:p>
        </p:txBody>
      </p:sp>
    </p:spTree>
    <p:extLst>
      <p:ext uri="{BB962C8B-B14F-4D97-AF65-F5344CB8AC3E}">
        <p14:creationId xmlns:p14="http://schemas.microsoft.com/office/powerpoint/2010/main" val="4012351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Picture Placeholder 7"/>
          <p:cNvSpPr>
            <a:spLocks noGrp="1"/>
          </p:cNvSpPr>
          <p:nvPr>
            <p:ph type="pic" sz="quarter" idx="13"/>
          </p:nvPr>
        </p:nvSpPr>
        <p:spPr>
          <a:xfrm>
            <a:off x="0" y="0"/>
            <a:ext cx="12192000" cy="6858000"/>
          </a:xfrm>
        </p:spPr>
        <p:txBody>
          <a:bodyPr/>
          <a:lstStyle/>
          <a:p>
            <a:endParaRPr lang="en-US"/>
          </a:p>
        </p:txBody>
      </p:sp>
    </p:spTree>
    <p:extLst>
      <p:ext uri="{BB962C8B-B14F-4D97-AF65-F5344CB8AC3E}">
        <p14:creationId xmlns:p14="http://schemas.microsoft.com/office/powerpoint/2010/main" val="2065317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Picture">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cxnSp>
        <p:nvCxnSpPr>
          <p:cNvPr id="6" name="Straight Connector 5"/>
          <p:cNvCxnSpPr/>
          <p:nvPr userDrawn="1"/>
        </p:nvCxnSpPr>
        <p:spPr>
          <a:xfrm>
            <a:off x="5646420" y="1524000"/>
            <a:ext cx="89916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838200" y="1150938"/>
            <a:ext cx="10515600" cy="365125"/>
          </a:xfrm>
        </p:spPr>
        <p:txBody>
          <a:bodyPr>
            <a:noAutofit/>
          </a:bodyPr>
          <a:lstStyle>
            <a:lvl1pPr marL="0" indent="0" algn="ctr">
              <a:buNone/>
              <a:defRPr sz="1400">
                <a:solidFill>
                  <a:schemeClr val="accent1"/>
                </a:solidFill>
              </a:defRPr>
            </a:lvl1pPr>
          </a:lstStyle>
          <a:p>
            <a:pPr lvl="0"/>
            <a:r>
              <a:rPr lang="en-US" dirty="0"/>
              <a:t>Edit Master text styles</a:t>
            </a:r>
          </a:p>
        </p:txBody>
      </p:sp>
      <p:sp>
        <p:nvSpPr>
          <p:cNvPr id="12" name="Picture Placeholder 11"/>
          <p:cNvSpPr>
            <a:spLocks noGrp="1"/>
          </p:cNvSpPr>
          <p:nvPr>
            <p:ph type="pic" sz="quarter" idx="14"/>
          </p:nvPr>
        </p:nvSpPr>
        <p:spPr>
          <a:xfrm>
            <a:off x="0" y="3422650"/>
            <a:ext cx="4059936" cy="3429000"/>
          </a:xfrm>
          <a:solidFill>
            <a:schemeClr val="accent1"/>
          </a:solidFill>
        </p:spPr>
        <p:txBody>
          <a:bodyPr/>
          <a:lstStyle/>
          <a:p>
            <a:endParaRPr lang="en-US"/>
          </a:p>
        </p:txBody>
      </p:sp>
      <p:sp>
        <p:nvSpPr>
          <p:cNvPr id="13" name="Picture Placeholder 11"/>
          <p:cNvSpPr>
            <a:spLocks noGrp="1"/>
          </p:cNvSpPr>
          <p:nvPr>
            <p:ph type="pic" sz="quarter" idx="15"/>
          </p:nvPr>
        </p:nvSpPr>
        <p:spPr>
          <a:xfrm>
            <a:off x="4059936" y="3422650"/>
            <a:ext cx="4059936" cy="3429000"/>
          </a:xfrm>
          <a:solidFill>
            <a:schemeClr val="tx2"/>
          </a:solidFill>
        </p:spPr>
        <p:txBody>
          <a:bodyPr/>
          <a:lstStyle/>
          <a:p>
            <a:endParaRPr lang="en-US"/>
          </a:p>
        </p:txBody>
      </p:sp>
      <p:sp>
        <p:nvSpPr>
          <p:cNvPr id="14" name="Picture Placeholder 11"/>
          <p:cNvSpPr>
            <a:spLocks noGrp="1"/>
          </p:cNvSpPr>
          <p:nvPr>
            <p:ph type="pic" sz="quarter" idx="16"/>
          </p:nvPr>
        </p:nvSpPr>
        <p:spPr>
          <a:xfrm>
            <a:off x="8119872" y="3422650"/>
            <a:ext cx="4059936" cy="3429000"/>
          </a:xfrm>
          <a:solidFill>
            <a:schemeClr val="accent1"/>
          </a:solidFill>
        </p:spPr>
        <p:txBody>
          <a:bodyPr/>
          <a:lstStyle/>
          <a:p>
            <a:endParaRPr lang="en-US"/>
          </a:p>
        </p:txBody>
      </p:sp>
    </p:spTree>
    <p:extLst>
      <p:ext uri="{BB962C8B-B14F-4D97-AF65-F5344CB8AC3E}">
        <p14:creationId xmlns:p14="http://schemas.microsoft.com/office/powerpoint/2010/main" val="87960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6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64464" y="6356350"/>
            <a:ext cx="2743200" cy="365125"/>
          </a:xfrm>
        </p:spPr>
        <p:txBody>
          <a:bodyPr/>
          <a:lstStyle/>
          <a:p>
            <a:fld id="{C5C6CD98-3D85-4239-8884-FF6AD3410187}" type="datetime1">
              <a:rPr lang="en-US" smtClean="0"/>
              <a:t>1/4/2017</a:t>
            </a:fld>
            <a:endParaRPr lang="en-US"/>
          </a:p>
        </p:txBody>
      </p:sp>
      <p:sp>
        <p:nvSpPr>
          <p:cNvPr id="12" name="Picture Placeholder 11"/>
          <p:cNvSpPr>
            <a:spLocks noGrp="1"/>
          </p:cNvSpPr>
          <p:nvPr>
            <p:ph type="pic" sz="quarter" idx="14"/>
          </p:nvPr>
        </p:nvSpPr>
        <p:spPr>
          <a:xfrm>
            <a:off x="6096" y="3422650"/>
            <a:ext cx="4059936" cy="3429000"/>
          </a:xfrm>
          <a:solidFill>
            <a:schemeClr val="accent1"/>
          </a:solidFill>
        </p:spPr>
        <p:txBody>
          <a:bodyPr/>
          <a:lstStyle/>
          <a:p>
            <a:endParaRPr lang="en-US"/>
          </a:p>
        </p:txBody>
      </p:sp>
      <p:sp>
        <p:nvSpPr>
          <p:cNvPr id="13" name="Picture Placeholder 11"/>
          <p:cNvSpPr>
            <a:spLocks noGrp="1"/>
          </p:cNvSpPr>
          <p:nvPr>
            <p:ph type="pic" sz="quarter" idx="15"/>
          </p:nvPr>
        </p:nvSpPr>
        <p:spPr>
          <a:xfrm>
            <a:off x="4066032" y="3422650"/>
            <a:ext cx="4059936" cy="3429000"/>
          </a:xfrm>
          <a:solidFill>
            <a:schemeClr val="tx2"/>
          </a:solidFill>
        </p:spPr>
        <p:txBody>
          <a:bodyPr/>
          <a:lstStyle/>
          <a:p>
            <a:endParaRPr lang="en-US"/>
          </a:p>
        </p:txBody>
      </p:sp>
      <p:sp>
        <p:nvSpPr>
          <p:cNvPr id="14" name="Picture Placeholder 11"/>
          <p:cNvSpPr>
            <a:spLocks noGrp="1"/>
          </p:cNvSpPr>
          <p:nvPr>
            <p:ph type="pic" sz="quarter" idx="16"/>
          </p:nvPr>
        </p:nvSpPr>
        <p:spPr>
          <a:xfrm>
            <a:off x="8125968" y="3422650"/>
            <a:ext cx="4059936" cy="3429000"/>
          </a:xfrm>
          <a:solidFill>
            <a:schemeClr val="accent1"/>
          </a:solidFill>
        </p:spPr>
        <p:txBody>
          <a:bodyPr/>
          <a:lstStyle/>
          <a:p>
            <a:endParaRPr lang="en-US"/>
          </a:p>
        </p:txBody>
      </p:sp>
      <p:sp>
        <p:nvSpPr>
          <p:cNvPr id="15" name="Picture Placeholder 11"/>
          <p:cNvSpPr>
            <a:spLocks noGrp="1"/>
          </p:cNvSpPr>
          <p:nvPr>
            <p:ph type="pic" sz="quarter" idx="17"/>
          </p:nvPr>
        </p:nvSpPr>
        <p:spPr>
          <a:xfrm>
            <a:off x="6096" y="0"/>
            <a:ext cx="4059936" cy="3429000"/>
          </a:xfrm>
          <a:solidFill>
            <a:schemeClr val="tx2"/>
          </a:solidFill>
        </p:spPr>
        <p:txBody>
          <a:bodyPr/>
          <a:lstStyle/>
          <a:p>
            <a:endParaRPr lang="en-US"/>
          </a:p>
        </p:txBody>
      </p:sp>
      <p:sp>
        <p:nvSpPr>
          <p:cNvPr id="16" name="Picture Placeholder 11"/>
          <p:cNvSpPr>
            <a:spLocks noGrp="1"/>
          </p:cNvSpPr>
          <p:nvPr>
            <p:ph type="pic" sz="quarter" idx="18"/>
          </p:nvPr>
        </p:nvSpPr>
        <p:spPr>
          <a:xfrm>
            <a:off x="4066032" y="0"/>
            <a:ext cx="4059936" cy="3429000"/>
          </a:xfrm>
          <a:solidFill>
            <a:schemeClr val="accent1"/>
          </a:solidFill>
        </p:spPr>
        <p:txBody>
          <a:bodyPr/>
          <a:lstStyle/>
          <a:p>
            <a:endParaRPr lang="en-US"/>
          </a:p>
        </p:txBody>
      </p:sp>
      <p:sp>
        <p:nvSpPr>
          <p:cNvPr id="17" name="Picture Placeholder 11"/>
          <p:cNvSpPr>
            <a:spLocks noGrp="1"/>
          </p:cNvSpPr>
          <p:nvPr>
            <p:ph type="pic" sz="quarter" idx="19"/>
          </p:nvPr>
        </p:nvSpPr>
        <p:spPr>
          <a:xfrm>
            <a:off x="8125968" y="0"/>
            <a:ext cx="4059936" cy="3429000"/>
          </a:xfrm>
          <a:solidFill>
            <a:schemeClr val="tx2"/>
          </a:solidFill>
        </p:spPr>
        <p:txBody>
          <a:bodyPr/>
          <a:lstStyle/>
          <a:p>
            <a:endParaRPr lang="en-US"/>
          </a:p>
        </p:txBody>
      </p:sp>
    </p:spTree>
    <p:extLst>
      <p:ext uri="{BB962C8B-B14F-4D97-AF65-F5344CB8AC3E}">
        <p14:creationId xmlns:p14="http://schemas.microsoft.com/office/powerpoint/2010/main" val="227180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10" name="Picture Placeholder 9"/>
          <p:cNvSpPr>
            <a:spLocks noGrp="1"/>
          </p:cNvSpPr>
          <p:nvPr>
            <p:ph type="pic" sz="quarter" idx="12"/>
          </p:nvPr>
        </p:nvSpPr>
        <p:spPr>
          <a:xfrm>
            <a:off x="6083300" y="0"/>
            <a:ext cx="6108700" cy="6858000"/>
          </a:xfrm>
          <a:solidFill>
            <a:schemeClr val="accent1"/>
          </a:solidFill>
        </p:spPr>
        <p:txBody>
          <a:bodyPr/>
          <a:lstStyle/>
          <a:p>
            <a:endParaRPr lang="en-US"/>
          </a:p>
        </p:txBody>
      </p:sp>
    </p:spTree>
    <p:extLst>
      <p:ext uri="{BB962C8B-B14F-4D97-AF65-F5344CB8AC3E}">
        <p14:creationId xmlns:p14="http://schemas.microsoft.com/office/powerpoint/2010/main" val="2259033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5" name="Picture Placeholder 24"/>
          <p:cNvSpPr>
            <a:spLocks noGrp="1"/>
          </p:cNvSpPr>
          <p:nvPr>
            <p:ph type="pic" sz="quarter" idx="14"/>
          </p:nvPr>
        </p:nvSpPr>
        <p:spPr>
          <a:xfrm>
            <a:off x="3" y="-6757"/>
            <a:ext cx="5899149" cy="6864758"/>
          </a:xfrm>
          <a:custGeom>
            <a:avLst/>
            <a:gdLst>
              <a:gd name="connsiteX0" fmla="*/ 1492250 w 5899149"/>
              <a:gd name="connsiteY0" fmla="*/ 5969408 h 6864758"/>
              <a:gd name="connsiteX1" fmla="*/ 2914649 w 5899149"/>
              <a:gd name="connsiteY1" fmla="*/ 5969408 h 6864758"/>
              <a:gd name="connsiteX2" fmla="*/ 2914649 w 5899149"/>
              <a:gd name="connsiteY2" fmla="*/ 6864758 h 6864758"/>
              <a:gd name="connsiteX3" fmla="*/ 1492250 w 5899149"/>
              <a:gd name="connsiteY3" fmla="*/ 6864758 h 6864758"/>
              <a:gd name="connsiteX4" fmla="*/ 0 w 5899149"/>
              <a:gd name="connsiteY4" fmla="*/ 4445408 h 6864758"/>
              <a:gd name="connsiteX5" fmla="*/ 1422400 w 5899149"/>
              <a:gd name="connsiteY5" fmla="*/ 4445408 h 6864758"/>
              <a:gd name="connsiteX6" fmla="*/ 1422400 w 5899149"/>
              <a:gd name="connsiteY6" fmla="*/ 6864758 h 6864758"/>
              <a:gd name="connsiteX7" fmla="*/ 0 w 5899149"/>
              <a:gd name="connsiteY7" fmla="*/ 6864758 h 6864758"/>
              <a:gd name="connsiteX8" fmla="*/ 4476749 w 5899149"/>
              <a:gd name="connsiteY8" fmla="*/ 4438650 h 6864758"/>
              <a:gd name="connsiteX9" fmla="*/ 5899149 w 5899149"/>
              <a:gd name="connsiteY9" fmla="*/ 4438650 h 6864758"/>
              <a:gd name="connsiteX10" fmla="*/ 5899149 w 5899149"/>
              <a:gd name="connsiteY10" fmla="*/ 6858000 h 6864758"/>
              <a:gd name="connsiteX11" fmla="*/ 4476749 w 5899149"/>
              <a:gd name="connsiteY11" fmla="*/ 6858000 h 6864758"/>
              <a:gd name="connsiteX12" fmla="*/ 2984499 w 5899149"/>
              <a:gd name="connsiteY12" fmla="*/ 2495958 h 6864758"/>
              <a:gd name="connsiteX13" fmla="*/ 4406899 w 5899149"/>
              <a:gd name="connsiteY13" fmla="*/ 2495958 h 6864758"/>
              <a:gd name="connsiteX14" fmla="*/ 4406899 w 5899149"/>
              <a:gd name="connsiteY14" fmla="*/ 6864758 h 6864758"/>
              <a:gd name="connsiteX15" fmla="*/ 2984499 w 5899149"/>
              <a:gd name="connsiteY15" fmla="*/ 6864758 h 6864758"/>
              <a:gd name="connsiteX16" fmla="*/ 1492250 w 5899149"/>
              <a:gd name="connsiteY16" fmla="*/ 1522822 h 6864758"/>
              <a:gd name="connsiteX17" fmla="*/ 2914649 w 5899149"/>
              <a:gd name="connsiteY17" fmla="*/ 1522822 h 6864758"/>
              <a:gd name="connsiteX18" fmla="*/ 2914649 w 5899149"/>
              <a:gd name="connsiteY18" fmla="*/ 5891621 h 6864758"/>
              <a:gd name="connsiteX19" fmla="*/ 1492250 w 5899149"/>
              <a:gd name="connsiteY19" fmla="*/ 5891621 h 6864758"/>
              <a:gd name="connsiteX20" fmla="*/ 0 w 5899149"/>
              <a:gd name="connsiteY20" fmla="*/ 6759 h 6864758"/>
              <a:gd name="connsiteX21" fmla="*/ 1422400 w 5899149"/>
              <a:gd name="connsiteY21" fmla="*/ 6759 h 6864758"/>
              <a:gd name="connsiteX22" fmla="*/ 1422400 w 5899149"/>
              <a:gd name="connsiteY22" fmla="*/ 4375558 h 6864758"/>
              <a:gd name="connsiteX23" fmla="*/ 0 w 5899149"/>
              <a:gd name="connsiteY23" fmla="*/ 4375558 h 6864758"/>
              <a:gd name="connsiteX24" fmla="*/ 2984499 w 5899149"/>
              <a:gd name="connsiteY24" fmla="*/ 6758 h 6864758"/>
              <a:gd name="connsiteX25" fmla="*/ 4406899 w 5899149"/>
              <a:gd name="connsiteY25" fmla="*/ 6758 h 6864758"/>
              <a:gd name="connsiteX26" fmla="*/ 4406899 w 5899149"/>
              <a:gd name="connsiteY26" fmla="*/ 2421346 h 6864758"/>
              <a:gd name="connsiteX27" fmla="*/ 2984499 w 5899149"/>
              <a:gd name="connsiteY27" fmla="*/ 2421346 h 6864758"/>
              <a:gd name="connsiteX28" fmla="*/ 1492250 w 5899149"/>
              <a:gd name="connsiteY28" fmla="*/ 1 h 6864758"/>
              <a:gd name="connsiteX29" fmla="*/ 2914649 w 5899149"/>
              <a:gd name="connsiteY29" fmla="*/ 1 h 6864758"/>
              <a:gd name="connsiteX30" fmla="*/ 2914649 w 5899149"/>
              <a:gd name="connsiteY30" fmla="*/ 1445034 h 6864758"/>
              <a:gd name="connsiteX31" fmla="*/ 1492250 w 5899149"/>
              <a:gd name="connsiteY31" fmla="*/ 1445034 h 6864758"/>
              <a:gd name="connsiteX32" fmla="*/ 4476749 w 5899149"/>
              <a:gd name="connsiteY32" fmla="*/ 0 h 6864758"/>
              <a:gd name="connsiteX33" fmla="*/ 5899149 w 5899149"/>
              <a:gd name="connsiteY33" fmla="*/ 0 h 6864758"/>
              <a:gd name="connsiteX34" fmla="*/ 5899149 w 5899149"/>
              <a:gd name="connsiteY34" fmla="*/ 4368800 h 6864758"/>
              <a:gd name="connsiteX35" fmla="*/ 4476749 w 5899149"/>
              <a:gd name="connsiteY35" fmla="*/ 4368800 h 6864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899149" h="6864758">
                <a:moveTo>
                  <a:pt x="1492250" y="5969408"/>
                </a:moveTo>
                <a:lnTo>
                  <a:pt x="2914649" y="5969408"/>
                </a:lnTo>
                <a:lnTo>
                  <a:pt x="2914649" y="6864758"/>
                </a:lnTo>
                <a:lnTo>
                  <a:pt x="1492250" y="6864758"/>
                </a:lnTo>
                <a:close/>
                <a:moveTo>
                  <a:pt x="0" y="4445408"/>
                </a:moveTo>
                <a:lnTo>
                  <a:pt x="1422400" y="4445408"/>
                </a:lnTo>
                <a:lnTo>
                  <a:pt x="1422400" y="6864758"/>
                </a:lnTo>
                <a:lnTo>
                  <a:pt x="0" y="6864758"/>
                </a:lnTo>
                <a:close/>
                <a:moveTo>
                  <a:pt x="4476749" y="4438650"/>
                </a:moveTo>
                <a:lnTo>
                  <a:pt x="5899149" y="4438650"/>
                </a:lnTo>
                <a:lnTo>
                  <a:pt x="5899149" y="6858000"/>
                </a:lnTo>
                <a:lnTo>
                  <a:pt x="4476749" y="6858000"/>
                </a:lnTo>
                <a:close/>
                <a:moveTo>
                  <a:pt x="2984499" y="2495958"/>
                </a:moveTo>
                <a:lnTo>
                  <a:pt x="4406899" y="2495958"/>
                </a:lnTo>
                <a:lnTo>
                  <a:pt x="4406899" y="6864758"/>
                </a:lnTo>
                <a:lnTo>
                  <a:pt x="2984499" y="6864758"/>
                </a:lnTo>
                <a:close/>
                <a:moveTo>
                  <a:pt x="1492250" y="1522822"/>
                </a:moveTo>
                <a:lnTo>
                  <a:pt x="2914649" y="1522822"/>
                </a:lnTo>
                <a:lnTo>
                  <a:pt x="2914649" y="5891621"/>
                </a:lnTo>
                <a:lnTo>
                  <a:pt x="1492250" y="5891621"/>
                </a:lnTo>
                <a:close/>
                <a:moveTo>
                  <a:pt x="0" y="6759"/>
                </a:moveTo>
                <a:lnTo>
                  <a:pt x="1422400" y="6759"/>
                </a:lnTo>
                <a:lnTo>
                  <a:pt x="1422400" y="4375558"/>
                </a:lnTo>
                <a:lnTo>
                  <a:pt x="0" y="4375558"/>
                </a:lnTo>
                <a:close/>
                <a:moveTo>
                  <a:pt x="2984499" y="6758"/>
                </a:moveTo>
                <a:lnTo>
                  <a:pt x="4406899" y="6758"/>
                </a:lnTo>
                <a:lnTo>
                  <a:pt x="4406899" y="2421346"/>
                </a:lnTo>
                <a:lnTo>
                  <a:pt x="2984499" y="2421346"/>
                </a:lnTo>
                <a:close/>
                <a:moveTo>
                  <a:pt x="1492250" y="1"/>
                </a:moveTo>
                <a:lnTo>
                  <a:pt x="2914649" y="1"/>
                </a:lnTo>
                <a:lnTo>
                  <a:pt x="2914649" y="1445034"/>
                </a:lnTo>
                <a:lnTo>
                  <a:pt x="1492250" y="1445034"/>
                </a:lnTo>
                <a:close/>
                <a:moveTo>
                  <a:pt x="4476749" y="0"/>
                </a:moveTo>
                <a:lnTo>
                  <a:pt x="5899149" y="0"/>
                </a:lnTo>
                <a:lnTo>
                  <a:pt x="5899149" y="4368800"/>
                </a:lnTo>
                <a:lnTo>
                  <a:pt x="4476749" y="4368800"/>
                </a:lnTo>
                <a:close/>
              </a:path>
            </a:pathLst>
          </a:custGeom>
          <a:solidFill>
            <a:schemeClr val="accent1"/>
          </a:solidFill>
        </p:spPr>
        <p:txBody>
          <a:bodyPr wrap="square">
            <a:noAutofit/>
          </a:bodyPr>
          <a:lstStyle/>
          <a:p>
            <a:endParaRPr lang="en-US"/>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550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p>
            <a:endParaRPr lang="en-US"/>
          </a:p>
        </p:txBody>
      </p:sp>
      <p:sp>
        <p:nvSpPr>
          <p:cNvPr id="5" name="Title 1"/>
          <p:cNvSpPr>
            <a:spLocks noGrp="1"/>
          </p:cNvSpPr>
          <p:nvPr>
            <p:ph type="title"/>
          </p:nvPr>
        </p:nvSpPr>
        <p:spPr>
          <a:xfrm>
            <a:off x="838200" y="365125"/>
            <a:ext cx="10515600" cy="899795"/>
          </a:xfrm>
        </p:spPr>
        <p:txBody>
          <a:bodyPr/>
          <a:lstStyle>
            <a:lvl1pPr algn="ctr">
              <a:defRPr>
                <a:solidFill>
                  <a:schemeClr val="bg2"/>
                </a:solidFill>
              </a:defRPr>
            </a:lvl1pPr>
          </a:lstStyle>
          <a:p>
            <a:r>
              <a:rPr lang="en-US" dirty="0"/>
              <a:t>Click to edit Master title style</a:t>
            </a:r>
          </a:p>
        </p:txBody>
      </p:sp>
      <p:sp>
        <p:nvSpPr>
          <p:cNvPr id="6" name="Text Placeholder 7"/>
          <p:cNvSpPr>
            <a:spLocks noGrp="1"/>
          </p:cNvSpPr>
          <p:nvPr>
            <p:ph type="body" sz="quarter" idx="14"/>
          </p:nvPr>
        </p:nvSpPr>
        <p:spPr>
          <a:xfrm>
            <a:off x="838200" y="1150938"/>
            <a:ext cx="10515600" cy="365125"/>
          </a:xfrm>
        </p:spPr>
        <p:txBody>
          <a:bodyPr>
            <a:noAutofit/>
          </a:bodyPr>
          <a:lstStyle>
            <a:lvl1pPr marL="0" indent="0" algn="ctr">
              <a:buNone/>
              <a:defRPr sz="1400">
                <a:solidFill>
                  <a:schemeClr val="bg2"/>
                </a:solidFill>
              </a:defRPr>
            </a:lvl1pPr>
          </a:lstStyle>
          <a:p>
            <a:pPr lvl="0"/>
            <a:r>
              <a:rPr lang="en-US" dirty="0"/>
              <a:t>Edit Master text styles</a:t>
            </a:r>
          </a:p>
        </p:txBody>
      </p:sp>
    </p:spTree>
    <p:extLst>
      <p:ext uri="{BB962C8B-B14F-4D97-AF65-F5344CB8AC3E}">
        <p14:creationId xmlns:p14="http://schemas.microsoft.com/office/powerpoint/2010/main" val="275198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5646420" y="1524000"/>
            <a:ext cx="89916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838200" y="1150938"/>
            <a:ext cx="10515600" cy="365125"/>
          </a:xfrm>
        </p:spPr>
        <p:txBody>
          <a:bodyPr>
            <a:noAutofit/>
          </a:bodyPr>
          <a:lstStyle>
            <a:lvl1pPr marL="0" indent="0" algn="ctr">
              <a:buNone/>
              <a:defRPr sz="1400">
                <a:solidFill>
                  <a:schemeClr val="accent1"/>
                </a:solidFill>
              </a:defRPr>
            </a:lvl1pPr>
          </a:lstStyle>
          <a:p>
            <a:pPr lvl="0"/>
            <a:r>
              <a:rPr lang="en-US" dirty="0"/>
              <a:t>Edit Master text styles</a:t>
            </a:r>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50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on Top">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Placeholder 11"/>
          <p:cNvSpPr>
            <a:spLocks noGrp="1"/>
          </p:cNvSpPr>
          <p:nvPr>
            <p:ph type="pic" sz="quarter" idx="14"/>
          </p:nvPr>
        </p:nvSpPr>
        <p:spPr>
          <a:xfrm>
            <a:off x="-1" y="0"/>
            <a:ext cx="12192001" cy="4381500"/>
          </a:xfrm>
        </p:spPr>
        <p:txBody>
          <a:bodyPr/>
          <a:lstStyle/>
          <a:p>
            <a:endParaRPr lang="en-US"/>
          </a:p>
        </p:txBody>
      </p:sp>
    </p:spTree>
    <p:extLst>
      <p:ext uri="{BB962C8B-B14F-4D97-AF65-F5344CB8AC3E}">
        <p14:creationId xmlns:p14="http://schemas.microsoft.com/office/powerpoint/2010/main" val="1299644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Placeholder 11"/>
          <p:cNvSpPr>
            <a:spLocks noGrp="1"/>
          </p:cNvSpPr>
          <p:nvPr>
            <p:ph type="pic" sz="quarter" idx="14"/>
          </p:nvPr>
        </p:nvSpPr>
        <p:spPr>
          <a:xfrm>
            <a:off x="-1" y="0"/>
            <a:ext cx="4238171" cy="6858000"/>
          </a:xfrm>
        </p:spPr>
        <p:txBody>
          <a:bodyPr/>
          <a:lstStyle/>
          <a:p>
            <a:endParaRPr lang="en-US"/>
          </a:p>
        </p:txBody>
      </p:sp>
    </p:spTree>
    <p:extLst>
      <p:ext uri="{BB962C8B-B14F-4D97-AF65-F5344CB8AC3E}">
        <p14:creationId xmlns:p14="http://schemas.microsoft.com/office/powerpoint/2010/main" val="3680282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file Picture">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5646420" y="1524000"/>
            <a:ext cx="89916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838200" y="1150938"/>
            <a:ext cx="10515600" cy="365125"/>
          </a:xfrm>
        </p:spPr>
        <p:txBody>
          <a:bodyPr>
            <a:noAutofit/>
          </a:bodyPr>
          <a:lstStyle>
            <a:lvl1pPr marL="0" indent="0" algn="ctr">
              <a:buNone/>
              <a:defRPr sz="1400">
                <a:solidFill>
                  <a:schemeClr val="accent1"/>
                </a:solidFill>
              </a:defRPr>
            </a:lvl1pPr>
          </a:lstStyle>
          <a:p>
            <a:pPr lvl="0"/>
            <a:r>
              <a:rPr lang="en-US" dirty="0"/>
              <a:t>Edit Master text styles</a:t>
            </a:r>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Picture Placeholder 11"/>
          <p:cNvSpPr>
            <a:spLocks noGrp="1"/>
          </p:cNvSpPr>
          <p:nvPr>
            <p:ph type="pic" sz="quarter" idx="14"/>
          </p:nvPr>
        </p:nvSpPr>
        <p:spPr>
          <a:xfrm>
            <a:off x="820738" y="1944688"/>
            <a:ext cx="3751262" cy="4097337"/>
          </a:xfrm>
        </p:spPr>
        <p:txBody>
          <a:bodyPr/>
          <a:lstStyle/>
          <a:p>
            <a:endParaRPr lang="en-US"/>
          </a:p>
        </p:txBody>
      </p:sp>
    </p:spTree>
    <p:extLst>
      <p:ext uri="{BB962C8B-B14F-4D97-AF65-F5344CB8AC3E}">
        <p14:creationId xmlns:p14="http://schemas.microsoft.com/office/powerpoint/2010/main" val="120705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on Bottom">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795"/>
          </a:xfrm>
        </p:spPr>
        <p:txBody>
          <a:bodyPr/>
          <a:lstStyle>
            <a:lvl1pPr algn="ctr">
              <a:defRPr/>
            </a:lvl1pPr>
          </a:lstStyle>
          <a:p>
            <a:r>
              <a:rPr lang="en-US" dirty="0"/>
              <a:t>Click to edit Master title style</a:t>
            </a:r>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5646420" y="1524000"/>
            <a:ext cx="89916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838200" y="1150938"/>
            <a:ext cx="10515600" cy="365125"/>
          </a:xfrm>
        </p:spPr>
        <p:txBody>
          <a:bodyPr>
            <a:noAutofit/>
          </a:bodyPr>
          <a:lstStyle>
            <a:lvl1pPr marL="0" indent="0" algn="ctr">
              <a:buNone/>
              <a:defRPr sz="1400">
                <a:solidFill>
                  <a:schemeClr val="accent1"/>
                </a:solidFill>
              </a:defRPr>
            </a:lvl1pPr>
          </a:lstStyle>
          <a:p>
            <a:pPr lvl="0"/>
            <a:r>
              <a:rPr lang="en-US" dirty="0"/>
              <a:t>Edit Master text styles</a:t>
            </a:r>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Picture Placeholder 11"/>
          <p:cNvSpPr>
            <a:spLocks noGrp="1"/>
          </p:cNvSpPr>
          <p:nvPr>
            <p:ph type="pic" sz="quarter" idx="14"/>
          </p:nvPr>
        </p:nvSpPr>
        <p:spPr>
          <a:xfrm>
            <a:off x="0" y="2760663"/>
            <a:ext cx="12192000" cy="4097337"/>
          </a:xfrm>
        </p:spPr>
        <p:txBody>
          <a:bodyPr/>
          <a:lstStyle/>
          <a:p>
            <a:endParaRPr lang="en-US"/>
          </a:p>
        </p:txBody>
      </p:sp>
    </p:spTree>
    <p:extLst>
      <p:ext uri="{BB962C8B-B14F-4D97-AF65-F5344CB8AC3E}">
        <p14:creationId xmlns:p14="http://schemas.microsoft.com/office/powerpoint/2010/main" val="3871080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5646420" y="1524000"/>
            <a:ext cx="89916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838200" y="1150938"/>
            <a:ext cx="10515600" cy="365125"/>
          </a:xfrm>
        </p:spPr>
        <p:txBody>
          <a:bodyPr>
            <a:noAutofit/>
          </a:bodyPr>
          <a:lstStyle>
            <a:lvl1pPr marL="0" indent="0" algn="ctr">
              <a:buNone/>
              <a:defRPr sz="1400">
                <a:solidFill>
                  <a:schemeClr val="accent1"/>
                </a:solidFill>
              </a:defRPr>
            </a:lvl1pPr>
          </a:lstStyle>
          <a:p>
            <a:pPr lvl="0"/>
            <a:r>
              <a:rPr lang="en-US" dirty="0"/>
              <a:t>Edit Master text styles</a:t>
            </a:r>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Picture Placeholder 11"/>
          <p:cNvSpPr>
            <a:spLocks noGrp="1"/>
          </p:cNvSpPr>
          <p:nvPr>
            <p:ph type="pic" sz="quarter" idx="14"/>
          </p:nvPr>
        </p:nvSpPr>
        <p:spPr>
          <a:xfrm>
            <a:off x="1054100" y="2327276"/>
            <a:ext cx="4965700" cy="3095623"/>
          </a:xfrm>
        </p:spPr>
        <p:txBody>
          <a:bodyPr/>
          <a:lstStyle/>
          <a:p>
            <a:endParaRPr lang="en-US"/>
          </a:p>
        </p:txBody>
      </p:sp>
    </p:spTree>
    <p:extLst>
      <p:ext uri="{BB962C8B-B14F-4D97-AF65-F5344CB8AC3E}">
        <p14:creationId xmlns:p14="http://schemas.microsoft.com/office/powerpoint/2010/main" val="335149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rofile Picture">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5646420" y="1524000"/>
            <a:ext cx="89916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838200" y="1150938"/>
            <a:ext cx="10515600" cy="365125"/>
          </a:xfrm>
        </p:spPr>
        <p:txBody>
          <a:bodyPr>
            <a:noAutofit/>
          </a:bodyPr>
          <a:lstStyle>
            <a:lvl1pPr marL="0" indent="0" algn="ctr">
              <a:buNone/>
              <a:defRPr sz="1400">
                <a:solidFill>
                  <a:schemeClr val="accent1"/>
                </a:solidFill>
              </a:defRPr>
            </a:lvl1pPr>
          </a:lstStyle>
          <a:p>
            <a:pPr lvl="0"/>
            <a:r>
              <a:rPr lang="en-US" dirty="0"/>
              <a:t>Edit Master text styles</a:t>
            </a:r>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Picture Placeholder 2"/>
          <p:cNvSpPr>
            <a:spLocks noGrp="1"/>
          </p:cNvSpPr>
          <p:nvPr>
            <p:ph type="pic" sz="quarter" idx="14"/>
          </p:nvPr>
        </p:nvSpPr>
        <p:spPr>
          <a:xfrm>
            <a:off x="3792809" y="2000250"/>
            <a:ext cx="1800225" cy="1987550"/>
          </a:xfrm>
        </p:spPr>
        <p:txBody>
          <a:bodyPr>
            <a:normAutofit/>
          </a:bodyPr>
          <a:lstStyle>
            <a:lvl1pPr>
              <a:defRPr sz="1400"/>
            </a:lvl1pPr>
          </a:lstStyle>
          <a:p>
            <a:endParaRPr lang="id-ID"/>
          </a:p>
        </p:txBody>
      </p:sp>
      <p:sp>
        <p:nvSpPr>
          <p:cNvPr id="14" name="Picture Placeholder 2"/>
          <p:cNvSpPr>
            <a:spLocks noGrp="1"/>
          </p:cNvSpPr>
          <p:nvPr>
            <p:ph type="pic" sz="quarter" idx="15"/>
          </p:nvPr>
        </p:nvSpPr>
        <p:spPr>
          <a:xfrm>
            <a:off x="6522492" y="2000250"/>
            <a:ext cx="1800225" cy="1987550"/>
          </a:xfrm>
        </p:spPr>
        <p:txBody>
          <a:bodyPr>
            <a:normAutofit/>
          </a:bodyPr>
          <a:lstStyle>
            <a:lvl1pPr>
              <a:defRPr sz="1400"/>
            </a:lvl1pPr>
          </a:lstStyle>
          <a:p>
            <a:endParaRPr lang="id-ID"/>
          </a:p>
        </p:txBody>
      </p:sp>
      <p:sp>
        <p:nvSpPr>
          <p:cNvPr id="15" name="Picture Placeholder 2"/>
          <p:cNvSpPr>
            <a:spLocks noGrp="1"/>
          </p:cNvSpPr>
          <p:nvPr>
            <p:ph type="pic" sz="quarter" idx="16"/>
          </p:nvPr>
        </p:nvSpPr>
        <p:spPr>
          <a:xfrm>
            <a:off x="9259468" y="2000250"/>
            <a:ext cx="1800225" cy="1987550"/>
          </a:xfrm>
        </p:spPr>
        <p:txBody>
          <a:bodyPr>
            <a:normAutofit/>
          </a:bodyPr>
          <a:lstStyle>
            <a:lvl1pPr>
              <a:defRPr sz="1400"/>
            </a:lvl1pPr>
          </a:lstStyle>
          <a:p>
            <a:endParaRPr lang="id-ID"/>
          </a:p>
        </p:txBody>
      </p:sp>
      <p:sp>
        <p:nvSpPr>
          <p:cNvPr id="16" name="Picture Placeholder 2"/>
          <p:cNvSpPr>
            <a:spLocks noGrp="1"/>
          </p:cNvSpPr>
          <p:nvPr>
            <p:ph type="pic" sz="quarter" idx="17"/>
          </p:nvPr>
        </p:nvSpPr>
        <p:spPr>
          <a:xfrm>
            <a:off x="1074738" y="2000250"/>
            <a:ext cx="1800225" cy="1987550"/>
          </a:xfrm>
        </p:spPr>
        <p:txBody>
          <a:bodyPr>
            <a:normAutofit/>
          </a:bodyPr>
          <a:lstStyle>
            <a:lvl1pPr>
              <a:defRPr sz="1400"/>
            </a:lvl1pPr>
          </a:lstStyle>
          <a:p>
            <a:endParaRPr lang="id-ID"/>
          </a:p>
        </p:txBody>
      </p:sp>
    </p:spTree>
    <p:extLst>
      <p:ext uri="{BB962C8B-B14F-4D97-AF65-F5344CB8AC3E}">
        <p14:creationId xmlns:p14="http://schemas.microsoft.com/office/powerpoint/2010/main" val="325682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6615E9-EA4D-4B85-85DA-B8E3F2A37CC2}" type="datetime1">
              <a:rPr lang="en-US" smtClean="0"/>
              <a:t>1/4/2017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8443F1-7581-4396-BD9A-76B271687F61}" type="slidenum">
              <a:rPr lang="en-US" smtClean="0"/>
              <a:t>‹#›</a:t>
            </a:fld>
            <a:endParaRPr lang="en-US"/>
          </a:p>
        </p:txBody>
      </p:sp>
    </p:spTree>
    <p:extLst>
      <p:ext uri="{BB962C8B-B14F-4D97-AF65-F5344CB8AC3E}">
        <p14:creationId xmlns:p14="http://schemas.microsoft.com/office/powerpoint/2010/main" val="256237840"/>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0" r:id="rId3"/>
    <p:sldLayoutId id="2147483661" r:id="rId4"/>
    <p:sldLayoutId id="2147483660" r:id="rId5"/>
    <p:sldLayoutId id="2147483656" r:id="rId6"/>
    <p:sldLayoutId id="2147483659" r:id="rId7"/>
    <p:sldLayoutId id="2147483658" r:id="rId8"/>
    <p:sldLayoutId id="2147483657" r:id="rId9"/>
    <p:sldLayoutId id="2147483654" r:id="rId10"/>
    <p:sldLayoutId id="2147483655" r:id="rId11"/>
    <p:sldLayoutId id="2147483652" r:id="rId12"/>
    <p:sldLayoutId id="214748365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4.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7" name="Rectangle 6"/>
          <p:cNvSpPr/>
          <p:nvPr/>
        </p:nvSpPr>
        <p:spPr>
          <a:xfrm>
            <a:off x="0" y="0"/>
            <a:ext cx="12192000" cy="6858000"/>
          </a:xfrm>
          <a:prstGeom prst="rect">
            <a:avLst/>
          </a:prstGeom>
          <a:gradFill flip="none" rotWithShape="1">
            <a:gsLst>
              <a:gs pos="24000">
                <a:schemeClr val="tx2">
                  <a:lumMod val="50000"/>
                  <a:alpha val="90000"/>
                </a:schemeClr>
              </a:gs>
              <a:gs pos="100000">
                <a:schemeClr val="tx2">
                  <a:lumMod val="50000"/>
                  <a:alpha val="2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4136970" y="2967335"/>
            <a:ext cx="3918060" cy="923330"/>
          </a:xfrm>
          <a:prstGeom prst="rect">
            <a:avLst/>
          </a:prstGeom>
          <a:noFill/>
        </p:spPr>
        <p:txBody>
          <a:bodyPr wrap="none" rtlCol="0">
            <a:spAutoFit/>
          </a:bodyPr>
          <a:lstStyle/>
          <a:p>
            <a:pPr algn="ctr"/>
            <a:r>
              <a:rPr lang="en-ID" sz="5400" dirty="0">
                <a:solidFill>
                  <a:schemeClr val="bg2"/>
                </a:solidFill>
                <a:latin typeface="Lato" panose="020F0502020204030203" pitchFamily="34" charset="0"/>
                <a:ea typeface="Lato" panose="020F0502020204030203" pitchFamily="34" charset="0"/>
                <a:cs typeface="Lato" panose="020F0502020204030203" pitchFamily="34" charset="0"/>
              </a:rPr>
              <a:t>UNIVERSAL</a:t>
            </a:r>
            <a:endParaRPr lang="en-US" sz="28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cxnSp>
        <p:nvCxnSpPr>
          <p:cNvPr id="11" name="Straight Connector 10"/>
          <p:cNvCxnSpPr>
            <a:cxnSpLocks/>
          </p:cNvCxnSpPr>
          <p:nvPr/>
        </p:nvCxnSpPr>
        <p:spPr>
          <a:xfrm>
            <a:off x="6096000" y="4145280"/>
            <a:ext cx="0" cy="2779776"/>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634575" y="3710195"/>
            <a:ext cx="2922851" cy="307777"/>
          </a:xfrm>
          <a:prstGeom prst="rect">
            <a:avLst/>
          </a:prstGeom>
          <a:noFill/>
        </p:spPr>
        <p:txBody>
          <a:bodyPr wrap="none" rtlCol="0">
            <a:spAutoFit/>
          </a:bodyPr>
          <a:lstStyle/>
          <a:p>
            <a:pPr algn="ctr"/>
            <a:r>
              <a:rPr lang="en-ID" sz="1400" dirty="0">
                <a:solidFill>
                  <a:schemeClr val="accent1"/>
                </a:solidFill>
              </a:rPr>
              <a:t>Simple &amp; Multipurpose Template</a:t>
            </a:r>
            <a:endParaRPr lang="en-US" sz="1400" dirty="0">
              <a:solidFill>
                <a:schemeClr val="accent1"/>
              </a:solidFill>
            </a:endParaRPr>
          </a:p>
        </p:txBody>
      </p:sp>
    </p:spTree>
    <p:extLst>
      <p:ext uri="{BB962C8B-B14F-4D97-AF65-F5344CB8AC3E}">
        <p14:creationId xmlns:p14="http://schemas.microsoft.com/office/powerpoint/2010/main" val="3690552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1+#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Meet Our Team</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10</a:t>
            </a:fld>
            <a:endParaRPr lang="en-US"/>
          </a:p>
        </p:txBody>
      </p:sp>
      <p:sp>
        <p:nvSpPr>
          <p:cNvPr id="7" name="Text Placeholder 6"/>
          <p:cNvSpPr>
            <a:spLocks noGrp="1"/>
          </p:cNvSpPr>
          <p:nvPr>
            <p:ph type="body" sz="quarter" idx="13"/>
          </p:nvPr>
        </p:nvSpPr>
        <p:spPr/>
        <p:txBody>
          <a:bodyPr/>
          <a:lstStyle/>
          <a:p>
            <a:r>
              <a:rPr lang="en-US" dirty="0"/>
              <a:t>Insert subtitle here</a:t>
            </a:r>
          </a:p>
        </p:txBody>
      </p:sp>
      <p:sp>
        <p:nvSpPr>
          <p:cNvPr id="12" name="Rectangle 11"/>
          <p:cNvSpPr/>
          <p:nvPr/>
        </p:nvSpPr>
        <p:spPr>
          <a:xfrm>
            <a:off x="808974" y="4768647"/>
            <a:ext cx="2311888" cy="893834"/>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1200" dirty="0"/>
              <a:t>Suitable for all categories business and personal presentation</a:t>
            </a:r>
          </a:p>
        </p:txBody>
      </p:sp>
      <p:sp>
        <p:nvSpPr>
          <p:cNvPr id="13" name="TextBox 23"/>
          <p:cNvSpPr txBox="1"/>
          <p:nvPr/>
        </p:nvSpPr>
        <p:spPr>
          <a:xfrm>
            <a:off x="921137" y="4099109"/>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latin typeface="+mj-lt"/>
              </a:rPr>
              <a:t>April Morning</a:t>
            </a:r>
            <a:endParaRPr lang="id-ID" sz="1600" b="1" dirty="0">
              <a:latin typeface="+mj-lt"/>
            </a:endParaRPr>
          </a:p>
        </p:txBody>
      </p:sp>
      <p:sp>
        <p:nvSpPr>
          <p:cNvPr id="14" name="Rectangle 13"/>
          <p:cNvSpPr/>
          <p:nvPr/>
        </p:nvSpPr>
        <p:spPr>
          <a:xfrm>
            <a:off x="3542752" y="4768647"/>
            <a:ext cx="2311888" cy="893834"/>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1200" dirty="0"/>
              <a:t>Suitable for all categories business and personal presentation</a:t>
            </a:r>
          </a:p>
        </p:txBody>
      </p:sp>
      <p:sp>
        <p:nvSpPr>
          <p:cNvPr id="15" name="TextBox 23"/>
          <p:cNvSpPr txBox="1"/>
          <p:nvPr/>
        </p:nvSpPr>
        <p:spPr>
          <a:xfrm>
            <a:off x="3654915" y="4099109"/>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600" b="1" dirty="0">
                <a:latin typeface="+mj-lt"/>
              </a:rPr>
              <a:t>Laluna Mey</a:t>
            </a:r>
          </a:p>
        </p:txBody>
      </p:sp>
      <p:sp>
        <p:nvSpPr>
          <p:cNvPr id="16" name="Rectangle 15"/>
          <p:cNvSpPr/>
          <p:nvPr/>
        </p:nvSpPr>
        <p:spPr>
          <a:xfrm>
            <a:off x="6259566" y="4768647"/>
            <a:ext cx="2311888" cy="893834"/>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1200" dirty="0"/>
              <a:t>Suitable for all categories business and personal presentation</a:t>
            </a:r>
          </a:p>
        </p:txBody>
      </p:sp>
      <p:sp>
        <p:nvSpPr>
          <p:cNvPr id="17" name="TextBox 23"/>
          <p:cNvSpPr txBox="1"/>
          <p:nvPr/>
        </p:nvSpPr>
        <p:spPr>
          <a:xfrm>
            <a:off x="6371729" y="4090066"/>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600" b="1" dirty="0">
                <a:latin typeface="+mj-lt"/>
              </a:rPr>
              <a:t>Keira Banks</a:t>
            </a:r>
          </a:p>
        </p:txBody>
      </p:sp>
      <p:sp>
        <p:nvSpPr>
          <p:cNvPr id="18" name="Rectangle 17"/>
          <p:cNvSpPr/>
          <p:nvPr/>
        </p:nvSpPr>
        <p:spPr>
          <a:xfrm>
            <a:off x="9007555" y="4768647"/>
            <a:ext cx="2311888" cy="893834"/>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1200" dirty="0"/>
              <a:t>Suitable for all categories business and personal presentation</a:t>
            </a:r>
          </a:p>
        </p:txBody>
      </p:sp>
      <p:sp>
        <p:nvSpPr>
          <p:cNvPr id="19" name="TextBox 23"/>
          <p:cNvSpPr txBox="1"/>
          <p:nvPr/>
        </p:nvSpPr>
        <p:spPr>
          <a:xfrm>
            <a:off x="9119718" y="4090066"/>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latin typeface="+mj-lt"/>
              </a:rPr>
              <a:t>Michael Pablo</a:t>
            </a:r>
            <a:endParaRPr lang="id-ID" sz="1600" b="1" dirty="0">
              <a:latin typeface="+mj-lt"/>
            </a:endParaRPr>
          </a:p>
        </p:txBody>
      </p:sp>
      <p:sp>
        <p:nvSpPr>
          <p:cNvPr id="20" name="Freeform 16"/>
          <p:cNvSpPr>
            <a:spLocks/>
          </p:cNvSpPr>
          <p:nvPr/>
        </p:nvSpPr>
        <p:spPr bwMode="auto">
          <a:xfrm>
            <a:off x="1812177" y="5820329"/>
            <a:ext cx="305483" cy="248249"/>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tx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Freeform 13"/>
          <p:cNvSpPr>
            <a:spLocks/>
          </p:cNvSpPr>
          <p:nvPr/>
        </p:nvSpPr>
        <p:spPr bwMode="auto">
          <a:xfrm>
            <a:off x="4259958" y="5822457"/>
            <a:ext cx="243708" cy="243992"/>
          </a:xfrm>
          <a:custGeom>
            <a:avLst/>
            <a:gdLst>
              <a:gd name="T0" fmla="*/ 360 w 360"/>
              <a:gd name="T1" fmla="*/ 60 h 360"/>
              <a:gd name="T2" fmla="*/ 300 w 360"/>
              <a:gd name="T3" fmla="*/ 0 h 360"/>
              <a:gd name="T4" fmla="*/ 60 w 360"/>
              <a:gd name="T5" fmla="*/ 0 h 360"/>
              <a:gd name="T6" fmla="*/ 0 w 360"/>
              <a:gd name="T7" fmla="*/ 60 h 360"/>
              <a:gd name="T8" fmla="*/ 0 w 360"/>
              <a:gd name="T9" fmla="*/ 300 h 360"/>
              <a:gd name="T10" fmla="*/ 60 w 360"/>
              <a:gd name="T11" fmla="*/ 360 h 360"/>
              <a:gd name="T12" fmla="*/ 180 w 360"/>
              <a:gd name="T13" fmla="*/ 360 h 360"/>
              <a:gd name="T14" fmla="*/ 180 w 360"/>
              <a:gd name="T15" fmla="*/ 224 h 360"/>
              <a:gd name="T16" fmla="*/ 136 w 360"/>
              <a:gd name="T17" fmla="*/ 224 h 360"/>
              <a:gd name="T18" fmla="*/ 136 w 360"/>
              <a:gd name="T19" fmla="*/ 164 h 360"/>
              <a:gd name="T20" fmla="*/ 180 w 360"/>
              <a:gd name="T21" fmla="*/ 164 h 360"/>
              <a:gd name="T22" fmla="*/ 180 w 360"/>
              <a:gd name="T23" fmla="*/ 141 h 360"/>
              <a:gd name="T24" fmla="*/ 248 w 360"/>
              <a:gd name="T25" fmla="*/ 64 h 360"/>
              <a:gd name="T26" fmla="*/ 296 w 360"/>
              <a:gd name="T27" fmla="*/ 64 h 360"/>
              <a:gd name="T28" fmla="*/ 296 w 360"/>
              <a:gd name="T29" fmla="*/ 124 h 360"/>
              <a:gd name="T30" fmla="*/ 248 w 360"/>
              <a:gd name="T31" fmla="*/ 124 h 360"/>
              <a:gd name="T32" fmla="*/ 236 w 360"/>
              <a:gd name="T33" fmla="*/ 140 h 360"/>
              <a:gd name="T34" fmla="*/ 236 w 360"/>
              <a:gd name="T35" fmla="*/ 164 h 360"/>
              <a:gd name="T36" fmla="*/ 296 w 360"/>
              <a:gd name="T37" fmla="*/ 164 h 360"/>
              <a:gd name="T38" fmla="*/ 296 w 360"/>
              <a:gd name="T39" fmla="*/ 224 h 360"/>
              <a:gd name="T40" fmla="*/ 236 w 360"/>
              <a:gd name="T41" fmla="*/ 224 h 360"/>
              <a:gd name="T42" fmla="*/ 236 w 360"/>
              <a:gd name="T43" fmla="*/ 360 h 360"/>
              <a:gd name="T44" fmla="*/ 300 w 360"/>
              <a:gd name="T45" fmla="*/ 360 h 360"/>
              <a:gd name="T46" fmla="*/ 360 w 360"/>
              <a:gd name="T47" fmla="*/ 300 h 360"/>
              <a:gd name="T48" fmla="*/ 360 w 360"/>
              <a:gd name="T49" fmla="*/ 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60">
                <a:moveTo>
                  <a:pt x="360" y="60"/>
                </a:moveTo>
                <a:cubicBezTo>
                  <a:pt x="360" y="29"/>
                  <a:pt x="332" y="0"/>
                  <a:pt x="300" y="0"/>
                </a:cubicBezTo>
                <a:cubicBezTo>
                  <a:pt x="60" y="0"/>
                  <a:pt x="60" y="0"/>
                  <a:pt x="60" y="0"/>
                </a:cubicBezTo>
                <a:cubicBezTo>
                  <a:pt x="28" y="0"/>
                  <a:pt x="0" y="29"/>
                  <a:pt x="0" y="60"/>
                </a:cubicBezTo>
                <a:cubicBezTo>
                  <a:pt x="0" y="300"/>
                  <a:pt x="0" y="300"/>
                  <a:pt x="0" y="300"/>
                </a:cubicBezTo>
                <a:cubicBezTo>
                  <a:pt x="0" y="332"/>
                  <a:pt x="28" y="360"/>
                  <a:pt x="60" y="360"/>
                </a:cubicBezTo>
                <a:cubicBezTo>
                  <a:pt x="180" y="360"/>
                  <a:pt x="180" y="360"/>
                  <a:pt x="180" y="360"/>
                </a:cubicBezTo>
                <a:cubicBezTo>
                  <a:pt x="180" y="224"/>
                  <a:pt x="180" y="224"/>
                  <a:pt x="180" y="224"/>
                </a:cubicBezTo>
                <a:cubicBezTo>
                  <a:pt x="136" y="224"/>
                  <a:pt x="136" y="224"/>
                  <a:pt x="136" y="224"/>
                </a:cubicBezTo>
                <a:cubicBezTo>
                  <a:pt x="136" y="164"/>
                  <a:pt x="136" y="164"/>
                  <a:pt x="136" y="164"/>
                </a:cubicBezTo>
                <a:cubicBezTo>
                  <a:pt x="180" y="164"/>
                  <a:pt x="180" y="164"/>
                  <a:pt x="180" y="164"/>
                </a:cubicBezTo>
                <a:cubicBezTo>
                  <a:pt x="180" y="141"/>
                  <a:pt x="180" y="141"/>
                  <a:pt x="180" y="141"/>
                </a:cubicBezTo>
                <a:cubicBezTo>
                  <a:pt x="180" y="100"/>
                  <a:pt x="210" y="64"/>
                  <a:pt x="248" y="64"/>
                </a:cubicBezTo>
                <a:cubicBezTo>
                  <a:pt x="296" y="64"/>
                  <a:pt x="296" y="64"/>
                  <a:pt x="296" y="64"/>
                </a:cubicBezTo>
                <a:cubicBezTo>
                  <a:pt x="296" y="124"/>
                  <a:pt x="296" y="124"/>
                  <a:pt x="296" y="124"/>
                </a:cubicBezTo>
                <a:cubicBezTo>
                  <a:pt x="248" y="124"/>
                  <a:pt x="248" y="124"/>
                  <a:pt x="248" y="124"/>
                </a:cubicBezTo>
                <a:cubicBezTo>
                  <a:pt x="242" y="124"/>
                  <a:pt x="236" y="131"/>
                  <a:pt x="236" y="140"/>
                </a:cubicBezTo>
                <a:cubicBezTo>
                  <a:pt x="236" y="164"/>
                  <a:pt x="236" y="164"/>
                  <a:pt x="236" y="164"/>
                </a:cubicBezTo>
                <a:cubicBezTo>
                  <a:pt x="296" y="164"/>
                  <a:pt x="296" y="164"/>
                  <a:pt x="296" y="164"/>
                </a:cubicBezTo>
                <a:cubicBezTo>
                  <a:pt x="296" y="224"/>
                  <a:pt x="296" y="224"/>
                  <a:pt x="296" y="224"/>
                </a:cubicBezTo>
                <a:cubicBezTo>
                  <a:pt x="236" y="224"/>
                  <a:pt x="236" y="224"/>
                  <a:pt x="236" y="224"/>
                </a:cubicBezTo>
                <a:cubicBezTo>
                  <a:pt x="236" y="360"/>
                  <a:pt x="236" y="360"/>
                  <a:pt x="236" y="360"/>
                </a:cubicBezTo>
                <a:cubicBezTo>
                  <a:pt x="300" y="360"/>
                  <a:pt x="300" y="360"/>
                  <a:pt x="300" y="360"/>
                </a:cubicBezTo>
                <a:cubicBezTo>
                  <a:pt x="332" y="360"/>
                  <a:pt x="360" y="332"/>
                  <a:pt x="360" y="300"/>
                </a:cubicBezTo>
                <a:lnTo>
                  <a:pt x="360" y="60"/>
                </a:lnTo>
                <a:close/>
              </a:path>
            </a:pathLst>
          </a:custGeom>
          <a:solidFill>
            <a:schemeClr val="tx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2" name="Freeform 16"/>
          <p:cNvSpPr>
            <a:spLocks/>
          </p:cNvSpPr>
          <p:nvPr/>
        </p:nvSpPr>
        <p:spPr bwMode="auto">
          <a:xfrm>
            <a:off x="4831951" y="5820329"/>
            <a:ext cx="305483" cy="248249"/>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tx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p:nvSpPr>
        <p:spPr bwMode="auto">
          <a:xfrm>
            <a:off x="7293656" y="5822457"/>
            <a:ext cx="243708" cy="243992"/>
          </a:xfrm>
          <a:custGeom>
            <a:avLst/>
            <a:gdLst>
              <a:gd name="T0" fmla="*/ 360 w 360"/>
              <a:gd name="T1" fmla="*/ 60 h 360"/>
              <a:gd name="T2" fmla="*/ 300 w 360"/>
              <a:gd name="T3" fmla="*/ 0 h 360"/>
              <a:gd name="T4" fmla="*/ 60 w 360"/>
              <a:gd name="T5" fmla="*/ 0 h 360"/>
              <a:gd name="T6" fmla="*/ 0 w 360"/>
              <a:gd name="T7" fmla="*/ 60 h 360"/>
              <a:gd name="T8" fmla="*/ 0 w 360"/>
              <a:gd name="T9" fmla="*/ 300 h 360"/>
              <a:gd name="T10" fmla="*/ 60 w 360"/>
              <a:gd name="T11" fmla="*/ 360 h 360"/>
              <a:gd name="T12" fmla="*/ 180 w 360"/>
              <a:gd name="T13" fmla="*/ 360 h 360"/>
              <a:gd name="T14" fmla="*/ 180 w 360"/>
              <a:gd name="T15" fmla="*/ 224 h 360"/>
              <a:gd name="T16" fmla="*/ 136 w 360"/>
              <a:gd name="T17" fmla="*/ 224 h 360"/>
              <a:gd name="T18" fmla="*/ 136 w 360"/>
              <a:gd name="T19" fmla="*/ 164 h 360"/>
              <a:gd name="T20" fmla="*/ 180 w 360"/>
              <a:gd name="T21" fmla="*/ 164 h 360"/>
              <a:gd name="T22" fmla="*/ 180 w 360"/>
              <a:gd name="T23" fmla="*/ 141 h 360"/>
              <a:gd name="T24" fmla="*/ 248 w 360"/>
              <a:gd name="T25" fmla="*/ 64 h 360"/>
              <a:gd name="T26" fmla="*/ 296 w 360"/>
              <a:gd name="T27" fmla="*/ 64 h 360"/>
              <a:gd name="T28" fmla="*/ 296 w 360"/>
              <a:gd name="T29" fmla="*/ 124 h 360"/>
              <a:gd name="T30" fmla="*/ 248 w 360"/>
              <a:gd name="T31" fmla="*/ 124 h 360"/>
              <a:gd name="T32" fmla="*/ 236 w 360"/>
              <a:gd name="T33" fmla="*/ 140 h 360"/>
              <a:gd name="T34" fmla="*/ 236 w 360"/>
              <a:gd name="T35" fmla="*/ 164 h 360"/>
              <a:gd name="T36" fmla="*/ 296 w 360"/>
              <a:gd name="T37" fmla="*/ 164 h 360"/>
              <a:gd name="T38" fmla="*/ 296 w 360"/>
              <a:gd name="T39" fmla="*/ 224 h 360"/>
              <a:gd name="T40" fmla="*/ 236 w 360"/>
              <a:gd name="T41" fmla="*/ 224 h 360"/>
              <a:gd name="T42" fmla="*/ 236 w 360"/>
              <a:gd name="T43" fmla="*/ 360 h 360"/>
              <a:gd name="T44" fmla="*/ 300 w 360"/>
              <a:gd name="T45" fmla="*/ 360 h 360"/>
              <a:gd name="T46" fmla="*/ 360 w 360"/>
              <a:gd name="T47" fmla="*/ 300 h 360"/>
              <a:gd name="T48" fmla="*/ 360 w 360"/>
              <a:gd name="T49" fmla="*/ 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60">
                <a:moveTo>
                  <a:pt x="360" y="60"/>
                </a:moveTo>
                <a:cubicBezTo>
                  <a:pt x="360" y="29"/>
                  <a:pt x="332" y="0"/>
                  <a:pt x="300" y="0"/>
                </a:cubicBezTo>
                <a:cubicBezTo>
                  <a:pt x="60" y="0"/>
                  <a:pt x="60" y="0"/>
                  <a:pt x="60" y="0"/>
                </a:cubicBezTo>
                <a:cubicBezTo>
                  <a:pt x="28" y="0"/>
                  <a:pt x="0" y="29"/>
                  <a:pt x="0" y="60"/>
                </a:cubicBezTo>
                <a:cubicBezTo>
                  <a:pt x="0" y="300"/>
                  <a:pt x="0" y="300"/>
                  <a:pt x="0" y="300"/>
                </a:cubicBezTo>
                <a:cubicBezTo>
                  <a:pt x="0" y="332"/>
                  <a:pt x="28" y="360"/>
                  <a:pt x="60" y="360"/>
                </a:cubicBezTo>
                <a:cubicBezTo>
                  <a:pt x="180" y="360"/>
                  <a:pt x="180" y="360"/>
                  <a:pt x="180" y="360"/>
                </a:cubicBezTo>
                <a:cubicBezTo>
                  <a:pt x="180" y="224"/>
                  <a:pt x="180" y="224"/>
                  <a:pt x="180" y="224"/>
                </a:cubicBezTo>
                <a:cubicBezTo>
                  <a:pt x="136" y="224"/>
                  <a:pt x="136" y="224"/>
                  <a:pt x="136" y="224"/>
                </a:cubicBezTo>
                <a:cubicBezTo>
                  <a:pt x="136" y="164"/>
                  <a:pt x="136" y="164"/>
                  <a:pt x="136" y="164"/>
                </a:cubicBezTo>
                <a:cubicBezTo>
                  <a:pt x="180" y="164"/>
                  <a:pt x="180" y="164"/>
                  <a:pt x="180" y="164"/>
                </a:cubicBezTo>
                <a:cubicBezTo>
                  <a:pt x="180" y="141"/>
                  <a:pt x="180" y="141"/>
                  <a:pt x="180" y="141"/>
                </a:cubicBezTo>
                <a:cubicBezTo>
                  <a:pt x="180" y="100"/>
                  <a:pt x="210" y="64"/>
                  <a:pt x="248" y="64"/>
                </a:cubicBezTo>
                <a:cubicBezTo>
                  <a:pt x="296" y="64"/>
                  <a:pt x="296" y="64"/>
                  <a:pt x="296" y="64"/>
                </a:cubicBezTo>
                <a:cubicBezTo>
                  <a:pt x="296" y="124"/>
                  <a:pt x="296" y="124"/>
                  <a:pt x="296" y="124"/>
                </a:cubicBezTo>
                <a:cubicBezTo>
                  <a:pt x="248" y="124"/>
                  <a:pt x="248" y="124"/>
                  <a:pt x="248" y="124"/>
                </a:cubicBezTo>
                <a:cubicBezTo>
                  <a:pt x="242" y="124"/>
                  <a:pt x="236" y="131"/>
                  <a:pt x="236" y="140"/>
                </a:cubicBezTo>
                <a:cubicBezTo>
                  <a:pt x="236" y="164"/>
                  <a:pt x="236" y="164"/>
                  <a:pt x="236" y="164"/>
                </a:cubicBezTo>
                <a:cubicBezTo>
                  <a:pt x="296" y="164"/>
                  <a:pt x="296" y="164"/>
                  <a:pt x="296" y="164"/>
                </a:cubicBezTo>
                <a:cubicBezTo>
                  <a:pt x="296" y="224"/>
                  <a:pt x="296" y="224"/>
                  <a:pt x="296" y="224"/>
                </a:cubicBezTo>
                <a:cubicBezTo>
                  <a:pt x="236" y="224"/>
                  <a:pt x="236" y="224"/>
                  <a:pt x="236" y="224"/>
                </a:cubicBezTo>
                <a:cubicBezTo>
                  <a:pt x="236" y="360"/>
                  <a:pt x="236" y="360"/>
                  <a:pt x="236" y="360"/>
                </a:cubicBezTo>
                <a:cubicBezTo>
                  <a:pt x="300" y="360"/>
                  <a:pt x="300" y="360"/>
                  <a:pt x="300" y="360"/>
                </a:cubicBezTo>
                <a:cubicBezTo>
                  <a:pt x="332" y="360"/>
                  <a:pt x="360" y="332"/>
                  <a:pt x="360" y="300"/>
                </a:cubicBezTo>
                <a:lnTo>
                  <a:pt x="360" y="60"/>
                </a:lnTo>
                <a:close/>
              </a:path>
            </a:pathLst>
          </a:custGeom>
          <a:solidFill>
            <a:schemeClr val="tx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4" name="Freeform 9"/>
          <p:cNvSpPr>
            <a:spLocks noEditPoints="1"/>
          </p:cNvSpPr>
          <p:nvPr/>
        </p:nvSpPr>
        <p:spPr bwMode="auto">
          <a:xfrm>
            <a:off x="10036985" y="5817792"/>
            <a:ext cx="253028" cy="253323"/>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chemeClr val="tx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TextBox 23"/>
          <p:cNvSpPr txBox="1"/>
          <p:nvPr/>
        </p:nvSpPr>
        <p:spPr>
          <a:xfrm>
            <a:off x="921137" y="4411451"/>
            <a:ext cx="2087563" cy="26161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100" dirty="0"/>
              <a:t>Creative Director</a:t>
            </a:r>
          </a:p>
        </p:txBody>
      </p:sp>
      <p:sp>
        <p:nvSpPr>
          <p:cNvPr id="30" name="TextBox 23"/>
          <p:cNvSpPr txBox="1"/>
          <p:nvPr/>
        </p:nvSpPr>
        <p:spPr>
          <a:xfrm>
            <a:off x="3654915" y="4411451"/>
            <a:ext cx="2087563" cy="26161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100" dirty="0"/>
              <a:t>Marketing</a:t>
            </a:r>
          </a:p>
        </p:txBody>
      </p:sp>
      <p:sp>
        <p:nvSpPr>
          <p:cNvPr id="35" name="TextBox 23"/>
          <p:cNvSpPr txBox="1"/>
          <p:nvPr/>
        </p:nvSpPr>
        <p:spPr>
          <a:xfrm>
            <a:off x="6371729" y="4411451"/>
            <a:ext cx="2087563" cy="26161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100" dirty="0"/>
              <a:t>Promotion</a:t>
            </a:r>
          </a:p>
        </p:txBody>
      </p:sp>
      <p:sp>
        <p:nvSpPr>
          <p:cNvPr id="40" name="TextBox 23"/>
          <p:cNvSpPr txBox="1"/>
          <p:nvPr/>
        </p:nvSpPr>
        <p:spPr>
          <a:xfrm>
            <a:off x="9119718" y="4411451"/>
            <a:ext cx="2087563" cy="26161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100" dirty="0"/>
              <a:t>Programmer</a:t>
            </a:r>
          </a:p>
        </p:txBody>
      </p:sp>
      <p:cxnSp>
        <p:nvCxnSpPr>
          <p:cNvPr id="45" name="Straight Connector 44"/>
          <p:cNvCxnSpPr/>
          <p:nvPr/>
        </p:nvCxnSpPr>
        <p:spPr>
          <a:xfrm>
            <a:off x="1752828" y="4759020"/>
            <a:ext cx="42418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486606" y="4759020"/>
            <a:ext cx="42418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203420" y="4759020"/>
            <a:ext cx="42418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951409" y="4759020"/>
            <a:ext cx="42418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Picture Placeholder 1"/>
          <p:cNvSpPr>
            <a:spLocks noGrp="1"/>
          </p:cNvSpPr>
          <p:nvPr>
            <p:ph type="pic" sz="quarter" idx="17"/>
          </p:nvPr>
        </p:nvSpPr>
        <p:spPr/>
      </p:sp>
      <p:sp>
        <p:nvSpPr>
          <p:cNvPr id="4" name="Picture Placeholder 3"/>
          <p:cNvSpPr>
            <a:spLocks noGrp="1"/>
          </p:cNvSpPr>
          <p:nvPr>
            <p:ph type="pic" sz="quarter" idx="14"/>
          </p:nvPr>
        </p:nvSpPr>
        <p:spPr/>
      </p:sp>
      <p:sp>
        <p:nvSpPr>
          <p:cNvPr id="5" name="Picture Placeholder 4"/>
          <p:cNvSpPr>
            <a:spLocks noGrp="1"/>
          </p:cNvSpPr>
          <p:nvPr>
            <p:ph type="pic" sz="quarter" idx="15"/>
          </p:nvPr>
        </p:nvSpPr>
        <p:spPr/>
      </p:sp>
      <p:sp>
        <p:nvSpPr>
          <p:cNvPr id="8" name="Picture Placeholder 7"/>
          <p:cNvSpPr>
            <a:spLocks noGrp="1"/>
          </p:cNvSpPr>
          <p:nvPr>
            <p:ph type="pic" sz="quarter" idx="16"/>
          </p:nvPr>
        </p:nvSpPr>
        <p:spPr/>
      </p:sp>
    </p:spTree>
    <p:extLst>
      <p:ext uri="{BB962C8B-B14F-4D97-AF65-F5344CB8AC3E}">
        <p14:creationId xmlns:p14="http://schemas.microsoft.com/office/powerpoint/2010/main" val="380384450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par>
                          <p:cTn id="30" fill="hold">
                            <p:stCondLst>
                              <p:cond delay="1000"/>
                            </p:stCondLst>
                            <p:childTnLst>
                              <p:par>
                                <p:cTn id="31" presetID="16" presetClass="entr" presetSubtype="21" fill="hold" nodeType="after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barn(inVertical)">
                                      <p:cBhvr>
                                        <p:cTn id="33" dur="500"/>
                                        <p:tgtEl>
                                          <p:spTgt spid="45"/>
                                        </p:tgtEl>
                                      </p:cBhvr>
                                    </p:animEffect>
                                  </p:childTnLst>
                                </p:cTn>
                              </p:par>
                              <p:par>
                                <p:cTn id="34" presetID="16" presetClass="entr" presetSubtype="21" fill="hold"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barn(inVertical)">
                                      <p:cBhvr>
                                        <p:cTn id="36" dur="500"/>
                                        <p:tgtEl>
                                          <p:spTgt spid="47"/>
                                        </p:tgtEl>
                                      </p:cBhvr>
                                    </p:animEffect>
                                  </p:childTnLst>
                                </p:cTn>
                              </p:par>
                              <p:par>
                                <p:cTn id="37" presetID="16" presetClass="entr" presetSubtype="21"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barn(inVertical)">
                                      <p:cBhvr>
                                        <p:cTn id="39" dur="500"/>
                                        <p:tgtEl>
                                          <p:spTgt spid="48"/>
                                        </p:tgtEl>
                                      </p:cBhvr>
                                    </p:animEffect>
                                  </p:childTnLst>
                                </p:cTn>
                              </p:par>
                              <p:par>
                                <p:cTn id="40" presetID="16" presetClass="entr" presetSubtype="21" fill="hold"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barn(inVertical)">
                                      <p:cBhvr>
                                        <p:cTn id="42" dur="500"/>
                                        <p:tgtEl>
                                          <p:spTgt spid="49"/>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par>
                          <p:cTn id="56" fill="hold">
                            <p:stCondLst>
                              <p:cond delay="2000"/>
                            </p:stCondLst>
                            <p:childTnLst>
                              <p:par>
                                <p:cTn id="57" presetID="53" presetClass="entr" presetSubtype="16"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p:cTn id="59" dur="500" fill="hold"/>
                                        <p:tgtEl>
                                          <p:spTgt spid="20"/>
                                        </p:tgtEl>
                                        <p:attrNameLst>
                                          <p:attrName>ppt_w</p:attrName>
                                        </p:attrNameLst>
                                      </p:cBhvr>
                                      <p:tavLst>
                                        <p:tav tm="0">
                                          <p:val>
                                            <p:fltVal val="0"/>
                                          </p:val>
                                        </p:tav>
                                        <p:tav tm="100000">
                                          <p:val>
                                            <p:strVal val="#ppt_w"/>
                                          </p:val>
                                        </p:tav>
                                      </p:tavLst>
                                    </p:anim>
                                    <p:anim calcmode="lin" valueType="num">
                                      <p:cBhvr>
                                        <p:cTn id="60" dur="500" fill="hold"/>
                                        <p:tgtEl>
                                          <p:spTgt spid="20"/>
                                        </p:tgtEl>
                                        <p:attrNameLst>
                                          <p:attrName>ppt_h</p:attrName>
                                        </p:attrNameLst>
                                      </p:cBhvr>
                                      <p:tavLst>
                                        <p:tav tm="0">
                                          <p:val>
                                            <p:fltVal val="0"/>
                                          </p:val>
                                        </p:tav>
                                        <p:tav tm="100000">
                                          <p:val>
                                            <p:strVal val="#ppt_h"/>
                                          </p:val>
                                        </p:tav>
                                      </p:tavLst>
                                    </p:anim>
                                    <p:animEffect transition="in" filter="fade">
                                      <p:cBhvr>
                                        <p:cTn id="61" dur="500"/>
                                        <p:tgtEl>
                                          <p:spTgt spid="20"/>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 calcmode="lin" valueType="num">
                                      <p:cBhvr>
                                        <p:cTn id="64" dur="500" fill="hold"/>
                                        <p:tgtEl>
                                          <p:spTgt spid="21"/>
                                        </p:tgtEl>
                                        <p:attrNameLst>
                                          <p:attrName>ppt_w</p:attrName>
                                        </p:attrNameLst>
                                      </p:cBhvr>
                                      <p:tavLst>
                                        <p:tav tm="0">
                                          <p:val>
                                            <p:fltVal val="0"/>
                                          </p:val>
                                        </p:tav>
                                        <p:tav tm="100000">
                                          <p:val>
                                            <p:strVal val="#ppt_w"/>
                                          </p:val>
                                        </p:tav>
                                      </p:tavLst>
                                    </p:anim>
                                    <p:anim calcmode="lin" valueType="num">
                                      <p:cBhvr>
                                        <p:cTn id="65" dur="500" fill="hold"/>
                                        <p:tgtEl>
                                          <p:spTgt spid="21"/>
                                        </p:tgtEl>
                                        <p:attrNameLst>
                                          <p:attrName>ppt_h</p:attrName>
                                        </p:attrNameLst>
                                      </p:cBhvr>
                                      <p:tavLst>
                                        <p:tav tm="0">
                                          <p:val>
                                            <p:fltVal val="0"/>
                                          </p:val>
                                        </p:tav>
                                        <p:tav tm="100000">
                                          <p:val>
                                            <p:strVal val="#ppt_h"/>
                                          </p:val>
                                        </p:tav>
                                      </p:tavLst>
                                    </p:anim>
                                    <p:animEffect transition="in" filter="fade">
                                      <p:cBhvr>
                                        <p:cTn id="66" dur="500"/>
                                        <p:tgtEl>
                                          <p:spTgt spid="21"/>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p:cTn id="69" dur="500" fill="hold"/>
                                        <p:tgtEl>
                                          <p:spTgt spid="22"/>
                                        </p:tgtEl>
                                        <p:attrNameLst>
                                          <p:attrName>ppt_w</p:attrName>
                                        </p:attrNameLst>
                                      </p:cBhvr>
                                      <p:tavLst>
                                        <p:tav tm="0">
                                          <p:val>
                                            <p:fltVal val="0"/>
                                          </p:val>
                                        </p:tav>
                                        <p:tav tm="100000">
                                          <p:val>
                                            <p:strVal val="#ppt_w"/>
                                          </p:val>
                                        </p:tav>
                                      </p:tavLst>
                                    </p:anim>
                                    <p:anim calcmode="lin" valueType="num">
                                      <p:cBhvr>
                                        <p:cTn id="70" dur="500" fill="hold"/>
                                        <p:tgtEl>
                                          <p:spTgt spid="22"/>
                                        </p:tgtEl>
                                        <p:attrNameLst>
                                          <p:attrName>ppt_h</p:attrName>
                                        </p:attrNameLst>
                                      </p:cBhvr>
                                      <p:tavLst>
                                        <p:tav tm="0">
                                          <p:val>
                                            <p:fltVal val="0"/>
                                          </p:val>
                                        </p:tav>
                                        <p:tav tm="100000">
                                          <p:val>
                                            <p:strVal val="#ppt_h"/>
                                          </p:val>
                                        </p:tav>
                                      </p:tavLst>
                                    </p:anim>
                                    <p:animEffect transition="in" filter="fade">
                                      <p:cBhvr>
                                        <p:cTn id="71" dur="500"/>
                                        <p:tgtEl>
                                          <p:spTgt spid="22"/>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p:cTn id="74" dur="500" fill="hold"/>
                                        <p:tgtEl>
                                          <p:spTgt spid="23"/>
                                        </p:tgtEl>
                                        <p:attrNameLst>
                                          <p:attrName>ppt_w</p:attrName>
                                        </p:attrNameLst>
                                      </p:cBhvr>
                                      <p:tavLst>
                                        <p:tav tm="0">
                                          <p:val>
                                            <p:fltVal val="0"/>
                                          </p:val>
                                        </p:tav>
                                        <p:tav tm="100000">
                                          <p:val>
                                            <p:strVal val="#ppt_w"/>
                                          </p:val>
                                        </p:tav>
                                      </p:tavLst>
                                    </p:anim>
                                    <p:anim calcmode="lin" valueType="num">
                                      <p:cBhvr>
                                        <p:cTn id="75" dur="500" fill="hold"/>
                                        <p:tgtEl>
                                          <p:spTgt spid="23"/>
                                        </p:tgtEl>
                                        <p:attrNameLst>
                                          <p:attrName>ppt_h</p:attrName>
                                        </p:attrNameLst>
                                      </p:cBhvr>
                                      <p:tavLst>
                                        <p:tav tm="0">
                                          <p:val>
                                            <p:fltVal val="0"/>
                                          </p:val>
                                        </p:tav>
                                        <p:tav tm="100000">
                                          <p:val>
                                            <p:strVal val="#ppt_h"/>
                                          </p:val>
                                        </p:tav>
                                      </p:tavLst>
                                    </p:anim>
                                    <p:animEffect transition="in" filter="fade">
                                      <p:cBhvr>
                                        <p:cTn id="76" dur="500"/>
                                        <p:tgtEl>
                                          <p:spTgt spid="23"/>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p:cTn id="79" dur="500" fill="hold"/>
                                        <p:tgtEl>
                                          <p:spTgt spid="24"/>
                                        </p:tgtEl>
                                        <p:attrNameLst>
                                          <p:attrName>ppt_w</p:attrName>
                                        </p:attrNameLst>
                                      </p:cBhvr>
                                      <p:tavLst>
                                        <p:tav tm="0">
                                          <p:val>
                                            <p:fltVal val="0"/>
                                          </p:val>
                                        </p:tav>
                                        <p:tav tm="100000">
                                          <p:val>
                                            <p:strVal val="#ppt_w"/>
                                          </p:val>
                                        </p:tav>
                                      </p:tavLst>
                                    </p:anim>
                                    <p:anim calcmode="lin" valueType="num">
                                      <p:cBhvr>
                                        <p:cTn id="80" dur="500" fill="hold"/>
                                        <p:tgtEl>
                                          <p:spTgt spid="24"/>
                                        </p:tgtEl>
                                        <p:attrNameLst>
                                          <p:attrName>ppt_h</p:attrName>
                                        </p:attrNameLst>
                                      </p:cBhvr>
                                      <p:tavLst>
                                        <p:tav tm="0">
                                          <p:val>
                                            <p:fltVal val="0"/>
                                          </p:val>
                                        </p:tav>
                                        <p:tav tm="100000">
                                          <p:val>
                                            <p:strVal val="#ppt_h"/>
                                          </p:val>
                                        </p:tav>
                                      </p:tavLst>
                                    </p:anim>
                                    <p:animEffect transition="in" filter="fade">
                                      <p:cBhvr>
                                        <p:cTn id="8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P spid="19" grpId="0"/>
      <p:bldP spid="20" grpId="0" animBg="1"/>
      <p:bldP spid="21" grpId="0" animBg="1"/>
      <p:bldP spid="22" grpId="0" animBg="1"/>
      <p:bldP spid="23" grpId="0" animBg="1"/>
      <p:bldP spid="24" grpId="0" animBg="1"/>
      <p:bldP spid="25" grpId="0"/>
      <p:bldP spid="30" grpId="0"/>
      <p:bldP spid="35" grpId="0"/>
      <p:bldP spid="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p:cNvCxnSpPr/>
          <p:nvPr/>
        </p:nvCxnSpPr>
        <p:spPr>
          <a:xfrm>
            <a:off x="5349528" y="4366692"/>
            <a:ext cx="5863473" cy="0"/>
          </a:xfrm>
          <a:prstGeom prst="line">
            <a:avLst/>
          </a:prstGeom>
          <a:ln w="317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349528" y="5064686"/>
            <a:ext cx="5863473" cy="0"/>
          </a:xfrm>
          <a:prstGeom prst="line">
            <a:avLst/>
          </a:prstGeom>
          <a:ln w="317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349528" y="5806439"/>
            <a:ext cx="5863473" cy="0"/>
          </a:xfrm>
          <a:prstGeom prst="line">
            <a:avLst/>
          </a:prstGeom>
          <a:ln w="317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 name="Title 19"/>
          <p:cNvSpPr>
            <a:spLocks noGrp="1"/>
          </p:cNvSpPr>
          <p:nvPr>
            <p:ph type="title"/>
          </p:nvPr>
        </p:nvSpPr>
        <p:spPr/>
        <p:txBody>
          <a:bodyPr/>
          <a:lstStyle/>
          <a:p>
            <a:r>
              <a:rPr lang="en-US" dirty="0"/>
              <a:t>Our Project Manager</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11</a:t>
            </a:fld>
            <a:endParaRPr lang="en-US"/>
          </a:p>
        </p:txBody>
      </p:sp>
      <p:sp>
        <p:nvSpPr>
          <p:cNvPr id="21" name="Text Placeholder 20"/>
          <p:cNvSpPr>
            <a:spLocks noGrp="1"/>
          </p:cNvSpPr>
          <p:nvPr>
            <p:ph type="body" sz="quarter" idx="13"/>
          </p:nvPr>
        </p:nvSpPr>
        <p:spPr/>
        <p:txBody>
          <a:bodyPr/>
          <a:lstStyle/>
          <a:p>
            <a:r>
              <a:rPr lang="en-US" dirty="0"/>
              <a:t>Insert great subtitle here</a:t>
            </a:r>
          </a:p>
        </p:txBody>
      </p:sp>
      <p:sp>
        <p:nvSpPr>
          <p:cNvPr id="8" name="Shape 514"/>
          <p:cNvSpPr/>
          <p:nvPr/>
        </p:nvSpPr>
        <p:spPr>
          <a:xfrm>
            <a:off x="5254426" y="1981241"/>
            <a:ext cx="1941368" cy="403062"/>
          </a:xfrm>
          <a:prstGeom prst="rect">
            <a:avLst/>
          </a:prstGeom>
          <a:ln w="3175">
            <a:miter lim="400000"/>
          </a:ln>
          <a:extLst>
            <a:ext uri="{C572A759-6A51-4108-AA02-DFA0A04FC94B}">
              <ma14:wrappingTextBoxFlag xmlns:ma14="http://schemas.microsoft.com/office/mac/drawingml/2011/main" xmlns="" val="1"/>
            </a:ext>
          </a:extLst>
        </p:spPr>
        <p:txBody>
          <a:bodyPr wrap="none" lIns="34990" tIns="34990" rIns="34990" bIns="34990" anchor="ctr">
            <a:spAutoFit/>
          </a:bodyPr>
          <a:lstStyle>
            <a:lvl1pPr>
              <a:lnSpc>
                <a:spcPct val="90000"/>
              </a:lnSpc>
              <a:defRPr sz="4200">
                <a:latin typeface="TeX Gyre Adventor"/>
                <a:ea typeface="TeX Gyre Adventor"/>
                <a:cs typeface="TeX Gyre Adventor"/>
                <a:sym typeface="TeX Gyre Adventor"/>
              </a:defRPr>
            </a:lvl1pPr>
          </a:lstStyle>
          <a:p>
            <a:pPr lvl="0">
              <a:defRPr sz="1800"/>
            </a:pPr>
            <a:r>
              <a:rPr lang="en-US" sz="2400" dirty="0">
                <a:latin typeface="+mj-lt"/>
              </a:rPr>
              <a:t>Jack </a:t>
            </a:r>
            <a:r>
              <a:rPr lang="en-US" sz="2400" dirty="0" err="1">
                <a:latin typeface="+mj-lt"/>
              </a:rPr>
              <a:t>Hughnes</a:t>
            </a:r>
            <a:endParaRPr sz="2400" dirty="0">
              <a:latin typeface="+mj-lt"/>
            </a:endParaRPr>
          </a:p>
        </p:txBody>
      </p:sp>
      <p:sp>
        <p:nvSpPr>
          <p:cNvPr id="9" name="Shape 515"/>
          <p:cNvSpPr/>
          <p:nvPr/>
        </p:nvSpPr>
        <p:spPr>
          <a:xfrm>
            <a:off x="5254426" y="2368212"/>
            <a:ext cx="1247396" cy="276617"/>
          </a:xfrm>
          <a:prstGeom prst="rect">
            <a:avLst/>
          </a:prstGeom>
          <a:ln w="3175">
            <a:miter lim="400000"/>
          </a:ln>
          <a:extLst>
            <a:ext uri="{C572A759-6A51-4108-AA02-DFA0A04FC94B}">
              <ma14:wrappingTextBoxFlag xmlns:ma14="http://schemas.microsoft.com/office/mac/drawingml/2011/main" xmlns="" val="1"/>
            </a:ext>
          </a:extLst>
        </p:spPr>
        <p:txBody>
          <a:bodyPr wrap="none" lIns="34990" tIns="34990" rIns="34990" bIns="34990" anchor="ctr">
            <a:spAutoFit/>
          </a:bodyPr>
          <a:lstStyle>
            <a:lvl1pPr algn="l">
              <a:lnSpc>
                <a:spcPct val="120000"/>
              </a:lnSpc>
              <a:defRPr sz="2500" i="1">
                <a:solidFill>
                  <a:srgbClr val="8A8A8A"/>
                </a:solidFill>
                <a:latin typeface="Droid Serif"/>
                <a:ea typeface="Droid Serif"/>
                <a:cs typeface="Droid Serif"/>
                <a:sym typeface="Droid Serif"/>
              </a:defRPr>
            </a:lvl1pPr>
          </a:lstStyle>
          <a:p>
            <a:pPr lvl="0">
              <a:defRPr sz="1800" i="0">
                <a:solidFill>
                  <a:srgbClr val="000000"/>
                </a:solidFill>
              </a:defRPr>
            </a:pPr>
            <a:r>
              <a:rPr sz="1200" dirty="0">
                <a:solidFill>
                  <a:schemeClr val="tx1"/>
                </a:solidFill>
                <a:latin typeface="+mn-lt"/>
              </a:rPr>
              <a:t>Project Manager</a:t>
            </a:r>
          </a:p>
        </p:txBody>
      </p:sp>
      <p:sp>
        <p:nvSpPr>
          <p:cNvPr id="10" name="Shape 517"/>
          <p:cNvSpPr/>
          <p:nvPr/>
        </p:nvSpPr>
        <p:spPr>
          <a:xfrm>
            <a:off x="5254426" y="2742811"/>
            <a:ext cx="5917222" cy="969496"/>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lnSpc>
                <a:spcPct val="120000"/>
              </a:lnSpc>
              <a:defRPr sz="2400">
                <a:solidFill>
                  <a:srgbClr val="A6AAA9"/>
                </a:solidFill>
                <a:latin typeface="Raleway Regular"/>
                <a:ea typeface="Raleway Regular"/>
                <a:cs typeface="Raleway Regular"/>
                <a:sym typeface="Raleway Regular"/>
              </a:defRPr>
            </a:lvl1pPr>
          </a:lstStyle>
          <a:p>
            <a:pPr lvl="0">
              <a:lnSpc>
                <a:spcPct val="150000"/>
              </a:lnSpc>
              <a:defRPr sz="1800">
                <a:solidFill>
                  <a:srgbClr val="000000"/>
                </a:solidFill>
              </a:defRPr>
            </a:pPr>
            <a:r>
              <a:rPr lang="en-US" sz="1400" dirty="0">
                <a:solidFill>
                  <a:schemeClr val="tx1"/>
                </a:solidFill>
                <a:latin typeface="+mn-lt"/>
              </a:rPr>
              <a:t>Suitable for subtitle and description. lorem ipsum is not simply random text. It has roots in a piece. When an unknown printer took a galley of type and scrambled it to make a type specimen book</a:t>
            </a:r>
          </a:p>
        </p:txBody>
      </p:sp>
      <p:cxnSp>
        <p:nvCxnSpPr>
          <p:cNvPr id="25" name="Straight Connector 24"/>
          <p:cNvCxnSpPr/>
          <p:nvPr/>
        </p:nvCxnSpPr>
        <p:spPr>
          <a:xfrm>
            <a:off x="5349528" y="4366692"/>
            <a:ext cx="4297680" cy="0"/>
          </a:xfrm>
          <a:prstGeom prst="line">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254426" y="4041275"/>
            <a:ext cx="1556836" cy="307777"/>
          </a:xfrm>
          <a:prstGeom prst="rect">
            <a:avLst/>
          </a:prstGeom>
          <a:noFill/>
        </p:spPr>
        <p:txBody>
          <a:bodyPr wrap="non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Skill Information</a:t>
            </a:r>
          </a:p>
        </p:txBody>
      </p:sp>
      <p:sp>
        <p:nvSpPr>
          <p:cNvPr id="27" name="TextBox 26"/>
          <p:cNvSpPr txBox="1"/>
          <p:nvPr/>
        </p:nvSpPr>
        <p:spPr>
          <a:xfrm>
            <a:off x="9324918" y="4041274"/>
            <a:ext cx="537327" cy="307777"/>
          </a:xfrm>
          <a:prstGeom prst="rect">
            <a:avLst/>
          </a:prstGeom>
          <a:noFill/>
        </p:spPr>
        <p:txBody>
          <a:bodyPr wrap="non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75%</a:t>
            </a:r>
          </a:p>
        </p:txBody>
      </p:sp>
      <p:cxnSp>
        <p:nvCxnSpPr>
          <p:cNvPr id="29" name="Straight Connector 28"/>
          <p:cNvCxnSpPr/>
          <p:nvPr/>
        </p:nvCxnSpPr>
        <p:spPr>
          <a:xfrm>
            <a:off x="5349528" y="5064686"/>
            <a:ext cx="3474720" cy="0"/>
          </a:xfrm>
          <a:prstGeom prst="line">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254426" y="4739269"/>
            <a:ext cx="1556836" cy="307777"/>
          </a:xfrm>
          <a:prstGeom prst="rect">
            <a:avLst/>
          </a:prstGeom>
          <a:noFill/>
        </p:spPr>
        <p:txBody>
          <a:bodyPr wrap="non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Skill Information</a:t>
            </a:r>
          </a:p>
        </p:txBody>
      </p:sp>
      <p:sp>
        <p:nvSpPr>
          <p:cNvPr id="31" name="TextBox 30"/>
          <p:cNvSpPr txBox="1"/>
          <p:nvPr/>
        </p:nvSpPr>
        <p:spPr>
          <a:xfrm>
            <a:off x="8502989" y="4739268"/>
            <a:ext cx="537327" cy="307777"/>
          </a:xfrm>
          <a:prstGeom prst="rect">
            <a:avLst/>
          </a:prstGeom>
          <a:noFill/>
        </p:spPr>
        <p:txBody>
          <a:bodyPr wrap="none" rtlCol="0">
            <a:spAutoFit/>
          </a:bodyPr>
          <a:lstStyle/>
          <a:p>
            <a:r>
              <a:rPr lang="en-US" sz="1400">
                <a:latin typeface="Open Sans" panose="020B0606030504020204" pitchFamily="34" charset="0"/>
                <a:ea typeface="Open Sans" panose="020B0606030504020204" pitchFamily="34" charset="0"/>
                <a:cs typeface="Open Sans" panose="020B0606030504020204" pitchFamily="34" charset="0"/>
              </a:rPr>
              <a:t>56%</a:t>
            </a:r>
          </a:p>
        </p:txBody>
      </p:sp>
      <p:cxnSp>
        <p:nvCxnSpPr>
          <p:cNvPr id="33" name="Straight Connector 32"/>
          <p:cNvCxnSpPr/>
          <p:nvPr/>
        </p:nvCxnSpPr>
        <p:spPr>
          <a:xfrm>
            <a:off x="5349528" y="5806439"/>
            <a:ext cx="4846320" cy="0"/>
          </a:xfrm>
          <a:prstGeom prst="line">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254426" y="5481022"/>
            <a:ext cx="1556836" cy="307777"/>
          </a:xfrm>
          <a:prstGeom prst="rect">
            <a:avLst/>
          </a:prstGeom>
          <a:noFill/>
        </p:spPr>
        <p:txBody>
          <a:bodyPr wrap="non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Skill Information</a:t>
            </a:r>
          </a:p>
        </p:txBody>
      </p:sp>
      <p:sp>
        <p:nvSpPr>
          <p:cNvPr id="35" name="TextBox 34"/>
          <p:cNvSpPr txBox="1"/>
          <p:nvPr/>
        </p:nvSpPr>
        <p:spPr>
          <a:xfrm>
            <a:off x="9869446" y="5481021"/>
            <a:ext cx="537327" cy="307777"/>
          </a:xfrm>
          <a:prstGeom prst="rect">
            <a:avLst/>
          </a:prstGeom>
          <a:noFill/>
        </p:spPr>
        <p:txBody>
          <a:bodyPr wrap="none" rtlCol="0">
            <a:spAutoFit/>
          </a:bodyPr>
          <a:lstStyle/>
          <a:p>
            <a:r>
              <a:rPr lang="en-US" sz="1400">
                <a:latin typeface="Open Sans" panose="020B0606030504020204" pitchFamily="34" charset="0"/>
                <a:ea typeface="Open Sans" panose="020B0606030504020204" pitchFamily="34" charset="0"/>
                <a:cs typeface="Open Sans" panose="020B0606030504020204" pitchFamily="34" charset="0"/>
              </a:rPr>
              <a:t>83%</a:t>
            </a:r>
          </a:p>
        </p:txBody>
      </p:sp>
      <p:sp>
        <p:nvSpPr>
          <p:cNvPr id="2" name="Picture Placeholder 1"/>
          <p:cNvSpPr>
            <a:spLocks noGrp="1"/>
          </p:cNvSpPr>
          <p:nvPr>
            <p:ph type="pic" sz="quarter" idx="14"/>
          </p:nvPr>
        </p:nvSpPr>
        <p:spPr/>
      </p:sp>
    </p:spTree>
    <p:extLst>
      <p:ext uri="{BB962C8B-B14F-4D97-AF65-F5344CB8AC3E}">
        <p14:creationId xmlns:p14="http://schemas.microsoft.com/office/powerpoint/2010/main" val="25074895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par>
                                <p:cTn id="30" presetID="22" presetClass="entr" presetSubtype="8"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par>
                                <p:cTn id="33" presetID="22" presetClass="entr" presetSubtype="8"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left)">
                                      <p:cBhvr>
                                        <p:cTn id="35" dur="500"/>
                                        <p:tgtEl>
                                          <p:spTgt spid="32"/>
                                        </p:tgtEl>
                                      </p:cBhvr>
                                    </p:animEffect>
                                  </p:childTnLst>
                                </p:cTn>
                              </p:par>
                            </p:childTnLst>
                          </p:cTn>
                        </p:par>
                        <p:par>
                          <p:cTn id="36" fill="hold">
                            <p:stCondLst>
                              <p:cond delay="2500"/>
                            </p:stCondLst>
                            <p:childTnLst>
                              <p:par>
                                <p:cTn id="37" presetID="22" presetClass="entr" presetSubtype="8"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par>
                                <p:cTn id="40" presetID="22" presetClass="entr" presetSubtype="8"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par>
                                <p:cTn id="43" presetID="22" presetClass="entr" presetSubtype="8"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wipe(left)">
                                      <p:cBhvr>
                                        <p:cTn id="45" dur="500"/>
                                        <p:tgtEl>
                                          <p:spTgt spid="33"/>
                                        </p:tgtEl>
                                      </p:cBhvr>
                                    </p:animEffect>
                                  </p:childTnLst>
                                </p:cTn>
                              </p:par>
                            </p:childTnLst>
                          </p:cTn>
                        </p:par>
                        <p:par>
                          <p:cTn id="46" fill="hold">
                            <p:stCondLst>
                              <p:cond delay="3000"/>
                            </p:stCondLst>
                            <p:childTnLst>
                              <p:par>
                                <p:cTn id="47" presetID="53" presetClass="entr" presetSubtype="16" fill="hold" grpId="0" nodeType="after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animEffect transition="in" filter="fade">
                                      <p:cBhvr>
                                        <p:cTn id="51" dur="500"/>
                                        <p:tgtEl>
                                          <p:spTgt spid="27"/>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p:cTn id="54" dur="500" fill="hold"/>
                                        <p:tgtEl>
                                          <p:spTgt spid="31"/>
                                        </p:tgtEl>
                                        <p:attrNameLst>
                                          <p:attrName>ppt_w</p:attrName>
                                        </p:attrNameLst>
                                      </p:cBhvr>
                                      <p:tavLst>
                                        <p:tav tm="0">
                                          <p:val>
                                            <p:fltVal val="0"/>
                                          </p:val>
                                        </p:tav>
                                        <p:tav tm="100000">
                                          <p:val>
                                            <p:strVal val="#ppt_w"/>
                                          </p:val>
                                        </p:tav>
                                      </p:tavLst>
                                    </p:anim>
                                    <p:anim calcmode="lin" valueType="num">
                                      <p:cBhvr>
                                        <p:cTn id="55" dur="500" fill="hold"/>
                                        <p:tgtEl>
                                          <p:spTgt spid="31"/>
                                        </p:tgtEl>
                                        <p:attrNameLst>
                                          <p:attrName>ppt_h</p:attrName>
                                        </p:attrNameLst>
                                      </p:cBhvr>
                                      <p:tavLst>
                                        <p:tav tm="0">
                                          <p:val>
                                            <p:fltVal val="0"/>
                                          </p:val>
                                        </p:tav>
                                        <p:tav tm="100000">
                                          <p:val>
                                            <p:strVal val="#ppt_h"/>
                                          </p:val>
                                        </p:tav>
                                      </p:tavLst>
                                    </p:anim>
                                    <p:animEffect transition="in" filter="fade">
                                      <p:cBhvr>
                                        <p:cTn id="56" dur="500"/>
                                        <p:tgtEl>
                                          <p:spTgt spid="31"/>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 calcmode="lin" valueType="num">
                                      <p:cBhvr>
                                        <p:cTn id="59" dur="500" fill="hold"/>
                                        <p:tgtEl>
                                          <p:spTgt spid="35"/>
                                        </p:tgtEl>
                                        <p:attrNameLst>
                                          <p:attrName>ppt_w</p:attrName>
                                        </p:attrNameLst>
                                      </p:cBhvr>
                                      <p:tavLst>
                                        <p:tav tm="0">
                                          <p:val>
                                            <p:fltVal val="0"/>
                                          </p:val>
                                        </p:tav>
                                        <p:tav tm="100000">
                                          <p:val>
                                            <p:strVal val="#ppt_w"/>
                                          </p:val>
                                        </p:tav>
                                      </p:tavLst>
                                    </p:anim>
                                    <p:anim calcmode="lin" valueType="num">
                                      <p:cBhvr>
                                        <p:cTn id="60" dur="500" fill="hold"/>
                                        <p:tgtEl>
                                          <p:spTgt spid="35"/>
                                        </p:tgtEl>
                                        <p:attrNameLst>
                                          <p:attrName>ppt_h</p:attrName>
                                        </p:attrNameLst>
                                      </p:cBhvr>
                                      <p:tavLst>
                                        <p:tav tm="0">
                                          <p:val>
                                            <p:fltVal val="0"/>
                                          </p:val>
                                        </p:tav>
                                        <p:tav tm="100000">
                                          <p:val>
                                            <p:strVal val="#ppt_h"/>
                                          </p:val>
                                        </p:tav>
                                      </p:tavLst>
                                    </p:anim>
                                    <p:animEffect transition="in" filter="fade">
                                      <p:cBhvr>
                                        <p:cTn id="6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26" grpId="0"/>
      <p:bldP spid="27" grpId="0"/>
      <p:bldP spid="30" grpId="0"/>
      <p:bldP spid="31" grpId="0"/>
      <p:bldP spid="34" grpId="0"/>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10" name="Rectangle 9"/>
          <p:cNvSpPr/>
          <p:nvPr/>
        </p:nvSpPr>
        <p:spPr>
          <a:xfrm>
            <a:off x="0" y="0"/>
            <a:ext cx="5283200" cy="6858000"/>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514"/>
          <p:cNvSpPr/>
          <p:nvPr/>
        </p:nvSpPr>
        <p:spPr>
          <a:xfrm>
            <a:off x="568126" y="2192174"/>
            <a:ext cx="3973976" cy="2397454"/>
          </a:xfrm>
          <a:prstGeom prst="rect">
            <a:avLst/>
          </a:prstGeom>
          <a:ln w="3175">
            <a:miter lim="400000"/>
          </a:ln>
          <a:extLst>
            <a:ext uri="{C572A759-6A51-4108-AA02-DFA0A04FC94B}">
              <ma14:wrappingTextBoxFlag xmlns:ma14="http://schemas.microsoft.com/office/mac/drawingml/2011/main" xmlns="" val="1"/>
            </a:ext>
          </a:extLst>
        </p:spPr>
        <p:txBody>
          <a:bodyPr wrap="none" lIns="34990" tIns="34990" rIns="34990" bIns="34990" anchor="ctr">
            <a:spAutoFit/>
          </a:bodyPr>
          <a:lstStyle>
            <a:lvl1pPr>
              <a:lnSpc>
                <a:spcPct val="90000"/>
              </a:lnSpc>
              <a:defRPr sz="4200">
                <a:latin typeface="TeX Gyre Adventor"/>
                <a:ea typeface="TeX Gyre Adventor"/>
                <a:cs typeface="TeX Gyre Adventor"/>
                <a:sym typeface="TeX Gyre Adventor"/>
              </a:defRPr>
            </a:lvl1pPr>
          </a:lstStyle>
          <a:p>
            <a:pPr lvl="0">
              <a:defRPr sz="1800"/>
            </a:pPr>
            <a:r>
              <a:rPr lang="en-US" sz="7200" dirty="0">
                <a:solidFill>
                  <a:schemeClr val="bg2"/>
                </a:solidFill>
                <a:latin typeface="+mj-lt"/>
              </a:rPr>
              <a:t>Let’s take</a:t>
            </a:r>
          </a:p>
          <a:p>
            <a:pPr lvl="0">
              <a:defRPr sz="1800"/>
            </a:pPr>
            <a:r>
              <a:rPr lang="en-US" sz="7200" dirty="0">
                <a:solidFill>
                  <a:schemeClr val="bg2"/>
                </a:solidFill>
                <a:latin typeface="+mj-lt"/>
              </a:rPr>
              <a:t>a </a:t>
            </a:r>
            <a:r>
              <a:rPr lang="en-US" sz="9600" b="1" dirty="0">
                <a:solidFill>
                  <a:schemeClr val="accent1"/>
                </a:solidFill>
                <a:latin typeface="+mj-lt"/>
              </a:rPr>
              <a:t>Break</a:t>
            </a:r>
            <a:endParaRPr sz="7200" b="1" dirty="0">
              <a:solidFill>
                <a:schemeClr val="accent1"/>
              </a:solidFill>
              <a:latin typeface="+mj-lt"/>
            </a:endParaRPr>
          </a:p>
        </p:txBody>
      </p:sp>
    </p:spTree>
    <p:extLst>
      <p:ext uri="{BB962C8B-B14F-4D97-AF65-F5344CB8AC3E}">
        <p14:creationId xmlns:p14="http://schemas.microsoft.com/office/powerpoint/2010/main" val="3869878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Our Process</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13</a:t>
            </a:fld>
            <a:endParaRPr lang="en-US"/>
          </a:p>
        </p:txBody>
      </p:sp>
      <p:sp>
        <p:nvSpPr>
          <p:cNvPr id="7" name="Text Placeholder 6"/>
          <p:cNvSpPr>
            <a:spLocks noGrp="1"/>
          </p:cNvSpPr>
          <p:nvPr>
            <p:ph type="body" sz="quarter" idx="13"/>
          </p:nvPr>
        </p:nvSpPr>
        <p:spPr/>
        <p:txBody>
          <a:bodyPr/>
          <a:lstStyle/>
          <a:p>
            <a:r>
              <a:rPr lang="en-US" dirty="0"/>
              <a:t>Insert subtitle here</a:t>
            </a:r>
          </a:p>
        </p:txBody>
      </p:sp>
      <p:cxnSp>
        <p:nvCxnSpPr>
          <p:cNvPr id="8" name="Straight Connector 7"/>
          <p:cNvCxnSpPr/>
          <p:nvPr/>
        </p:nvCxnSpPr>
        <p:spPr>
          <a:xfrm>
            <a:off x="609600" y="4043493"/>
            <a:ext cx="10972800" cy="0"/>
          </a:xfrm>
          <a:prstGeom prst="line">
            <a:avLst/>
          </a:prstGeom>
          <a:ln w="254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353846" y="3967293"/>
            <a:ext cx="152400" cy="1524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019800" y="3967293"/>
            <a:ext cx="152400" cy="1524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186823" y="3967293"/>
            <a:ext cx="152400" cy="1524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852777" y="3967293"/>
            <a:ext cx="152400" cy="1524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9685754" y="3967293"/>
            <a:ext cx="152400" cy="1524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2430046" y="4130326"/>
            <a:ext cx="0" cy="731520"/>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263023" y="3221247"/>
            <a:ext cx="0" cy="731520"/>
          </a:xfrm>
          <a:prstGeom prst="line">
            <a:avLst/>
          </a:prstGeom>
          <a:ln w="2540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096000" y="4130326"/>
            <a:ext cx="0" cy="731520"/>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928977" y="3221247"/>
            <a:ext cx="0" cy="731520"/>
          </a:xfrm>
          <a:prstGeom prst="line">
            <a:avLst/>
          </a:prstGeom>
          <a:ln w="2540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761954" y="4130326"/>
            <a:ext cx="0" cy="731520"/>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31" name="TextBox 34"/>
          <p:cNvSpPr txBox="1"/>
          <p:nvPr/>
        </p:nvSpPr>
        <p:spPr>
          <a:xfrm>
            <a:off x="1093861" y="5346707"/>
            <a:ext cx="2672370" cy="830997"/>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34" name="TextBox 34"/>
          <p:cNvSpPr txBox="1"/>
          <p:nvPr/>
        </p:nvSpPr>
        <p:spPr>
          <a:xfrm>
            <a:off x="4759815" y="5346707"/>
            <a:ext cx="2672370" cy="830997"/>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35" name="TextBox 34"/>
          <p:cNvSpPr txBox="1"/>
          <p:nvPr/>
        </p:nvSpPr>
        <p:spPr>
          <a:xfrm>
            <a:off x="8425769" y="5346707"/>
            <a:ext cx="2672370" cy="830997"/>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36" name="TextBox 34"/>
          <p:cNvSpPr txBox="1"/>
          <p:nvPr/>
        </p:nvSpPr>
        <p:spPr>
          <a:xfrm>
            <a:off x="2926838" y="2314051"/>
            <a:ext cx="2672370" cy="830997"/>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37" name="TextBox 34"/>
          <p:cNvSpPr txBox="1"/>
          <p:nvPr/>
        </p:nvSpPr>
        <p:spPr>
          <a:xfrm>
            <a:off x="6592792" y="2314051"/>
            <a:ext cx="2672370" cy="830997"/>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38" name="TextBox 23"/>
          <p:cNvSpPr txBox="1"/>
          <p:nvPr/>
        </p:nvSpPr>
        <p:spPr>
          <a:xfrm>
            <a:off x="1386265" y="5003496"/>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accent1"/>
                </a:solidFill>
                <a:latin typeface="+mj-lt"/>
              </a:rPr>
              <a:t>Description</a:t>
            </a:r>
            <a:endParaRPr lang="id-ID" sz="1600" b="1" dirty="0">
              <a:solidFill>
                <a:schemeClr val="accent1"/>
              </a:solidFill>
              <a:latin typeface="+mj-lt"/>
            </a:endParaRPr>
          </a:p>
        </p:txBody>
      </p:sp>
      <p:sp>
        <p:nvSpPr>
          <p:cNvPr id="39" name="TextBox 23"/>
          <p:cNvSpPr txBox="1"/>
          <p:nvPr/>
        </p:nvSpPr>
        <p:spPr>
          <a:xfrm>
            <a:off x="5052219" y="5003496"/>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accent1"/>
                </a:solidFill>
                <a:latin typeface="+mj-lt"/>
              </a:rPr>
              <a:t>Description</a:t>
            </a:r>
            <a:endParaRPr lang="id-ID" sz="1600" b="1" dirty="0">
              <a:solidFill>
                <a:schemeClr val="accent1"/>
              </a:solidFill>
              <a:latin typeface="+mj-lt"/>
            </a:endParaRPr>
          </a:p>
        </p:txBody>
      </p:sp>
      <p:sp>
        <p:nvSpPr>
          <p:cNvPr id="40" name="TextBox 23"/>
          <p:cNvSpPr txBox="1"/>
          <p:nvPr/>
        </p:nvSpPr>
        <p:spPr>
          <a:xfrm>
            <a:off x="8718173" y="5003496"/>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accent1"/>
                </a:solidFill>
                <a:latin typeface="+mj-lt"/>
              </a:rPr>
              <a:t>Description</a:t>
            </a:r>
            <a:endParaRPr lang="id-ID" sz="1600" b="1" dirty="0">
              <a:solidFill>
                <a:schemeClr val="accent1"/>
              </a:solidFill>
              <a:latin typeface="+mj-lt"/>
            </a:endParaRPr>
          </a:p>
        </p:txBody>
      </p:sp>
      <p:sp>
        <p:nvSpPr>
          <p:cNvPr id="41" name="TextBox 23"/>
          <p:cNvSpPr txBox="1"/>
          <p:nvPr/>
        </p:nvSpPr>
        <p:spPr>
          <a:xfrm>
            <a:off x="3219242" y="2017404"/>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accent1"/>
                </a:solidFill>
                <a:latin typeface="+mj-lt"/>
              </a:rPr>
              <a:t>Description</a:t>
            </a:r>
            <a:endParaRPr lang="id-ID" sz="1600" b="1" dirty="0">
              <a:solidFill>
                <a:schemeClr val="accent1"/>
              </a:solidFill>
              <a:latin typeface="+mj-lt"/>
            </a:endParaRPr>
          </a:p>
        </p:txBody>
      </p:sp>
      <p:sp>
        <p:nvSpPr>
          <p:cNvPr id="42" name="TextBox 23"/>
          <p:cNvSpPr txBox="1"/>
          <p:nvPr/>
        </p:nvSpPr>
        <p:spPr>
          <a:xfrm>
            <a:off x="6885196" y="2017404"/>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accent1"/>
                </a:solidFill>
                <a:latin typeface="+mj-lt"/>
              </a:rPr>
              <a:t>Description</a:t>
            </a:r>
            <a:endParaRPr lang="id-ID" sz="1600" b="1" dirty="0">
              <a:solidFill>
                <a:schemeClr val="accent1"/>
              </a:solidFill>
              <a:latin typeface="+mj-lt"/>
            </a:endParaRPr>
          </a:p>
        </p:txBody>
      </p:sp>
    </p:spTree>
    <p:extLst>
      <p:ext uri="{BB962C8B-B14F-4D97-AF65-F5344CB8AC3E}">
        <p14:creationId xmlns:p14="http://schemas.microsoft.com/office/powerpoint/2010/main" val="39243093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childTnLst>
                          </p:cTn>
                        </p:par>
                        <p:par>
                          <p:cTn id="26" fill="hold">
                            <p:stCondLst>
                              <p:cond delay="2500"/>
                            </p:stCondLst>
                            <p:childTnLst>
                              <p:par>
                                <p:cTn id="27" presetID="53" presetClass="entr" presetSubtype="16"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par>
                          <p:cTn id="32" fill="hold">
                            <p:stCondLst>
                              <p:cond delay="3000"/>
                            </p:stCondLst>
                            <p:childTnLst>
                              <p:par>
                                <p:cTn id="33" presetID="22" presetClass="entr" presetSubtype="4"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par>
                          <p:cTn id="44" fill="hold">
                            <p:stCondLst>
                              <p:cond delay="4500"/>
                            </p:stCondLst>
                            <p:childTnLst>
                              <p:par>
                                <p:cTn id="45" presetID="53" presetClass="entr" presetSubtype="16"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animEffect transition="in" filter="fade">
                                      <p:cBhvr>
                                        <p:cTn id="49" dur="500"/>
                                        <p:tgtEl>
                                          <p:spTgt spid="10"/>
                                        </p:tgtEl>
                                      </p:cBhvr>
                                    </p:animEffect>
                                  </p:childTnLst>
                                </p:cTn>
                              </p:par>
                            </p:childTnLst>
                          </p:cTn>
                        </p:par>
                        <p:par>
                          <p:cTn id="50" fill="hold">
                            <p:stCondLst>
                              <p:cond delay="5000"/>
                            </p:stCondLst>
                            <p:childTnLst>
                              <p:par>
                                <p:cTn id="51" presetID="22" presetClass="entr" presetSubtype="1" fill="hold"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up)">
                                      <p:cBhvr>
                                        <p:cTn id="53" dur="500"/>
                                        <p:tgtEl>
                                          <p:spTgt spid="16"/>
                                        </p:tgtEl>
                                      </p:cBhvr>
                                    </p:animEffect>
                                  </p:childTnLst>
                                </p:cTn>
                              </p:par>
                            </p:childTnLst>
                          </p:cTn>
                        </p:par>
                        <p:par>
                          <p:cTn id="54" fill="hold">
                            <p:stCondLst>
                              <p:cond delay="5500"/>
                            </p:stCondLst>
                            <p:childTnLst>
                              <p:par>
                                <p:cTn id="55" presetID="10" presetClass="entr" presetSubtype="0" fill="hold" grpId="0" nodeType="after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childTnLst>
                          </p:cTn>
                        </p:par>
                        <p:par>
                          <p:cTn id="58" fill="hold">
                            <p:stCondLst>
                              <p:cond delay="6000"/>
                            </p:stCondLst>
                            <p:childTnLst>
                              <p:par>
                                <p:cTn id="59" presetID="10" presetClass="entr" presetSubtype="0" fill="hold" grpId="0" nodeType="after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500"/>
                                        <p:tgtEl>
                                          <p:spTgt spid="34"/>
                                        </p:tgtEl>
                                      </p:cBhvr>
                                    </p:animEffect>
                                  </p:childTnLst>
                                </p:cTn>
                              </p:par>
                            </p:childTnLst>
                          </p:cTn>
                        </p:par>
                        <p:par>
                          <p:cTn id="62" fill="hold">
                            <p:stCondLst>
                              <p:cond delay="6500"/>
                            </p:stCondLst>
                            <p:childTnLst>
                              <p:par>
                                <p:cTn id="63" presetID="53" presetClass="entr" presetSubtype="16" fill="hold" grpId="0" nodeType="afterEffect">
                                  <p:stCondLst>
                                    <p:cond delay="0"/>
                                  </p:stCondLst>
                                  <p:childTnLst>
                                    <p:set>
                                      <p:cBhvr>
                                        <p:cTn id="64" dur="1" fill="hold">
                                          <p:stCondLst>
                                            <p:cond delay="0"/>
                                          </p:stCondLst>
                                        </p:cTn>
                                        <p:tgtEl>
                                          <p:spTgt spid="12"/>
                                        </p:tgtEl>
                                        <p:attrNameLst>
                                          <p:attrName>style.visibility</p:attrName>
                                        </p:attrNameLst>
                                      </p:cBhvr>
                                      <p:to>
                                        <p:strVal val="visible"/>
                                      </p:to>
                                    </p:set>
                                    <p:anim calcmode="lin" valueType="num">
                                      <p:cBhvr>
                                        <p:cTn id="65" dur="500" fill="hold"/>
                                        <p:tgtEl>
                                          <p:spTgt spid="12"/>
                                        </p:tgtEl>
                                        <p:attrNameLst>
                                          <p:attrName>ppt_w</p:attrName>
                                        </p:attrNameLst>
                                      </p:cBhvr>
                                      <p:tavLst>
                                        <p:tav tm="0">
                                          <p:val>
                                            <p:fltVal val="0"/>
                                          </p:val>
                                        </p:tav>
                                        <p:tav tm="100000">
                                          <p:val>
                                            <p:strVal val="#ppt_w"/>
                                          </p:val>
                                        </p:tav>
                                      </p:tavLst>
                                    </p:anim>
                                    <p:anim calcmode="lin" valueType="num">
                                      <p:cBhvr>
                                        <p:cTn id="66" dur="500" fill="hold"/>
                                        <p:tgtEl>
                                          <p:spTgt spid="12"/>
                                        </p:tgtEl>
                                        <p:attrNameLst>
                                          <p:attrName>ppt_h</p:attrName>
                                        </p:attrNameLst>
                                      </p:cBhvr>
                                      <p:tavLst>
                                        <p:tav tm="0">
                                          <p:val>
                                            <p:fltVal val="0"/>
                                          </p:val>
                                        </p:tav>
                                        <p:tav tm="100000">
                                          <p:val>
                                            <p:strVal val="#ppt_h"/>
                                          </p:val>
                                        </p:tav>
                                      </p:tavLst>
                                    </p:anim>
                                    <p:animEffect transition="in" filter="fade">
                                      <p:cBhvr>
                                        <p:cTn id="67" dur="500"/>
                                        <p:tgtEl>
                                          <p:spTgt spid="12"/>
                                        </p:tgtEl>
                                      </p:cBhvr>
                                    </p:animEffect>
                                  </p:childTnLst>
                                </p:cTn>
                              </p:par>
                            </p:childTnLst>
                          </p:cTn>
                        </p:par>
                        <p:par>
                          <p:cTn id="68" fill="hold">
                            <p:stCondLst>
                              <p:cond delay="7000"/>
                            </p:stCondLst>
                            <p:childTnLst>
                              <p:par>
                                <p:cTn id="69" presetID="22" presetClass="entr" presetSubtype="4" fill="hold" nodeType="after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wipe(down)">
                                      <p:cBhvr>
                                        <p:cTn id="71" dur="500"/>
                                        <p:tgtEl>
                                          <p:spTgt spid="17"/>
                                        </p:tgtEl>
                                      </p:cBhvr>
                                    </p:animEffect>
                                  </p:childTnLst>
                                </p:cTn>
                              </p:par>
                            </p:childTnLst>
                          </p:cTn>
                        </p:par>
                        <p:par>
                          <p:cTn id="72" fill="hold">
                            <p:stCondLst>
                              <p:cond delay="7500"/>
                            </p:stCondLst>
                            <p:childTnLst>
                              <p:par>
                                <p:cTn id="73" presetID="10" presetClass="entr" presetSubtype="0" fill="hold" grpId="0" nodeType="after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500"/>
                                        <p:tgtEl>
                                          <p:spTgt spid="42"/>
                                        </p:tgtEl>
                                      </p:cBhvr>
                                    </p:animEffect>
                                  </p:childTnLst>
                                </p:cTn>
                              </p:par>
                            </p:childTnLst>
                          </p:cTn>
                        </p:par>
                        <p:par>
                          <p:cTn id="76" fill="hold">
                            <p:stCondLst>
                              <p:cond delay="8000"/>
                            </p:stCondLst>
                            <p:childTnLst>
                              <p:par>
                                <p:cTn id="77" presetID="10" presetClass="entr" presetSubtype="0" fill="hold" grpId="0" nodeType="after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fade">
                                      <p:cBhvr>
                                        <p:cTn id="79" dur="500"/>
                                        <p:tgtEl>
                                          <p:spTgt spid="37"/>
                                        </p:tgtEl>
                                      </p:cBhvr>
                                    </p:animEffect>
                                  </p:childTnLst>
                                </p:cTn>
                              </p:par>
                            </p:childTnLst>
                          </p:cTn>
                        </p:par>
                        <p:par>
                          <p:cTn id="80" fill="hold">
                            <p:stCondLst>
                              <p:cond delay="8500"/>
                            </p:stCondLst>
                            <p:childTnLst>
                              <p:par>
                                <p:cTn id="81" presetID="53" presetClass="entr" presetSubtype="16" fill="hold" grpId="0" nodeType="after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p:cTn id="83" dur="500" fill="hold"/>
                                        <p:tgtEl>
                                          <p:spTgt spid="13"/>
                                        </p:tgtEl>
                                        <p:attrNameLst>
                                          <p:attrName>ppt_w</p:attrName>
                                        </p:attrNameLst>
                                      </p:cBhvr>
                                      <p:tavLst>
                                        <p:tav tm="0">
                                          <p:val>
                                            <p:fltVal val="0"/>
                                          </p:val>
                                        </p:tav>
                                        <p:tav tm="100000">
                                          <p:val>
                                            <p:strVal val="#ppt_w"/>
                                          </p:val>
                                        </p:tav>
                                      </p:tavLst>
                                    </p:anim>
                                    <p:anim calcmode="lin" valueType="num">
                                      <p:cBhvr>
                                        <p:cTn id="84" dur="500" fill="hold"/>
                                        <p:tgtEl>
                                          <p:spTgt spid="13"/>
                                        </p:tgtEl>
                                        <p:attrNameLst>
                                          <p:attrName>ppt_h</p:attrName>
                                        </p:attrNameLst>
                                      </p:cBhvr>
                                      <p:tavLst>
                                        <p:tav tm="0">
                                          <p:val>
                                            <p:fltVal val="0"/>
                                          </p:val>
                                        </p:tav>
                                        <p:tav tm="100000">
                                          <p:val>
                                            <p:strVal val="#ppt_h"/>
                                          </p:val>
                                        </p:tav>
                                      </p:tavLst>
                                    </p:anim>
                                    <p:animEffect transition="in" filter="fade">
                                      <p:cBhvr>
                                        <p:cTn id="85" dur="500"/>
                                        <p:tgtEl>
                                          <p:spTgt spid="13"/>
                                        </p:tgtEl>
                                      </p:cBhvr>
                                    </p:animEffect>
                                  </p:childTnLst>
                                </p:cTn>
                              </p:par>
                            </p:childTnLst>
                          </p:cTn>
                        </p:par>
                        <p:par>
                          <p:cTn id="86" fill="hold">
                            <p:stCondLst>
                              <p:cond delay="9000"/>
                            </p:stCondLst>
                            <p:childTnLst>
                              <p:par>
                                <p:cTn id="87" presetID="22" presetClass="entr" presetSubtype="1" fill="hold" nodeType="after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wipe(up)">
                                      <p:cBhvr>
                                        <p:cTn id="89" dur="500"/>
                                        <p:tgtEl>
                                          <p:spTgt spid="18"/>
                                        </p:tgtEl>
                                      </p:cBhvr>
                                    </p:animEffect>
                                  </p:childTnLst>
                                </p:cTn>
                              </p:par>
                            </p:childTnLst>
                          </p:cTn>
                        </p:par>
                        <p:par>
                          <p:cTn id="90" fill="hold">
                            <p:stCondLst>
                              <p:cond delay="9500"/>
                            </p:stCondLst>
                            <p:childTnLst>
                              <p:par>
                                <p:cTn id="91" presetID="10" presetClass="entr" presetSubtype="0" fill="hold" grpId="0" nodeType="afterEffect">
                                  <p:stCondLst>
                                    <p:cond delay="0"/>
                                  </p:stCondLst>
                                  <p:childTnLst>
                                    <p:set>
                                      <p:cBhvr>
                                        <p:cTn id="92" dur="1" fill="hold">
                                          <p:stCondLst>
                                            <p:cond delay="0"/>
                                          </p:stCondLst>
                                        </p:cTn>
                                        <p:tgtEl>
                                          <p:spTgt spid="40"/>
                                        </p:tgtEl>
                                        <p:attrNameLst>
                                          <p:attrName>style.visibility</p:attrName>
                                        </p:attrNameLst>
                                      </p:cBhvr>
                                      <p:to>
                                        <p:strVal val="visible"/>
                                      </p:to>
                                    </p:set>
                                    <p:animEffect transition="in" filter="fade">
                                      <p:cBhvr>
                                        <p:cTn id="93" dur="500"/>
                                        <p:tgtEl>
                                          <p:spTgt spid="40"/>
                                        </p:tgtEl>
                                      </p:cBhvr>
                                    </p:animEffect>
                                  </p:childTnLst>
                                </p:cTn>
                              </p:par>
                            </p:childTnLst>
                          </p:cTn>
                        </p:par>
                        <p:par>
                          <p:cTn id="94" fill="hold">
                            <p:stCondLst>
                              <p:cond delay="10000"/>
                            </p:stCondLst>
                            <p:childTnLst>
                              <p:par>
                                <p:cTn id="95" presetID="10" presetClass="entr" presetSubtype="0" fill="hold" grpId="0" nodeType="after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fade">
                                      <p:cBhvr>
                                        <p:cTn id="9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31" grpId="0"/>
      <p:bldP spid="34" grpId="0"/>
      <p:bldP spid="35" grpId="0"/>
      <p:bldP spid="36" grpId="0"/>
      <p:bldP spid="37" grpId="0"/>
      <p:bldP spid="38" grpId="0"/>
      <p:bldP spid="39" grpId="0"/>
      <p:bldP spid="40" grpId="0"/>
      <p:bldP spid="41" grpId="0"/>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Our Process</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14</a:t>
            </a:fld>
            <a:endParaRPr lang="en-US"/>
          </a:p>
        </p:txBody>
      </p:sp>
      <p:sp>
        <p:nvSpPr>
          <p:cNvPr id="7" name="Text Placeholder 6"/>
          <p:cNvSpPr>
            <a:spLocks noGrp="1"/>
          </p:cNvSpPr>
          <p:nvPr>
            <p:ph type="body" sz="quarter" idx="13"/>
          </p:nvPr>
        </p:nvSpPr>
        <p:spPr/>
        <p:txBody>
          <a:bodyPr/>
          <a:lstStyle/>
          <a:p>
            <a:r>
              <a:rPr lang="en-US" dirty="0"/>
              <a:t>Insert great subtitle here</a:t>
            </a:r>
          </a:p>
        </p:txBody>
      </p:sp>
      <p:sp>
        <p:nvSpPr>
          <p:cNvPr id="8" name="Oval 7"/>
          <p:cNvSpPr/>
          <p:nvPr/>
        </p:nvSpPr>
        <p:spPr>
          <a:xfrm>
            <a:off x="4684715" y="3000516"/>
            <a:ext cx="2822571" cy="2822571"/>
          </a:xfrm>
          <a:prstGeom prst="ellipse">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956614" y="2861130"/>
            <a:ext cx="278773" cy="278772"/>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684715" y="3669120"/>
            <a:ext cx="278773" cy="278772"/>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228513" y="3669120"/>
            <a:ext cx="278773" cy="278772"/>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963488" y="5301714"/>
            <a:ext cx="278773" cy="278772"/>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949740" y="5301714"/>
            <a:ext cx="278773" cy="278772"/>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34"/>
          <p:cNvSpPr txBox="1"/>
          <p:nvPr/>
        </p:nvSpPr>
        <p:spPr>
          <a:xfrm>
            <a:off x="4411908" y="2104760"/>
            <a:ext cx="3368185"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16" name="TextBox 23"/>
          <p:cNvSpPr txBox="1"/>
          <p:nvPr/>
        </p:nvSpPr>
        <p:spPr>
          <a:xfrm>
            <a:off x="5052219" y="1808113"/>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accent1"/>
                </a:solidFill>
                <a:latin typeface="+mj-lt"/>
              </a:rPr>
              <a:t>Description</a:t>
            </a:r>
            <a:endParaRPr lang="id-ID" sz="1600" b="1" dirty="0">
              <a:solidFill>
                <a:schemeClr val="accent1"/>
              </a:solidFill>
              <a:latin typeface="+mj-lt"/>
            </a:endParaRPr>
          </a:p>
        </p:txBody>
      </p:sp>
      <p:sp>
        <p:nvSpPr>
          <p:cNvPr id="18" name="TextBox 34"/>
          <p:cNvSpPr txBox="1"/>
          <p:nvPr/>
        </p:nvSpPr>
        <p:spPr>
          <a:xfrm>
            <a:off x="7757015" y="3532393"/>
            <a:ext cx="3455986"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19" name="TextBox 23"/>
          <p:cNvSpPr txBox="1"/>
          <p:nvPr/>
        </p:nvSpPr>
        <p:spPr>
          <a:xfrm>
            <a:off x="7757015" y="3235746"/>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accent1"/>
                </a:solidFill>
                <a:latin typeface="+mj-lt"/>
              </a:rPr>
              <a:t>Description</a:t>
            </a:r>
            <a:endParaRPr lang="id-ID" sz="1600" b="1" dirty="0">
              <a:solidFill>
                <a:schemeClr val="accent1"/>
              </a:solidFill>
              <a:latin typeface="+mj-lt"/>
            </a:endParaRPr>
          </a:p>
        </p:txBody>
      </p:sp>
      <p:sp>
        <p:nvSpPr>
          <p:cNvPr id="20" name="TextBox 34"/>
          <p:cNvSpPr txBox="1"/>
          <p:nvPr/>
        </p:nvSpPr>
        <p:spPr>
          <a:xfrm>
            <a:off x="7507286" y="5438406"/>
            <a:ext cx="3455986"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21" name="TextBox 23"/>
          <p:cNvSpPr txBox="1"/>
          <p:nvPr/>
        </p:nvSpPr>
        <p:spPr>
          <a:xfrm>
            <a:off x="7507286" y="5141759"/>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accent1"/>
                </a:solidFill>
                <a:latin typeface="+mj-lt"/>
              </a:rPr>
              <a:t>Description</a:t>
            </a:r>
            <a:endParaRPr lang="id-ID" sz="1600" b="1" dirty="0">
              <a:solidFill>
                <a:schemeClr val="accent1"/>
              </a:solidFill>
              <a:latin typeface="+mj-lt"/>
            </a:endParaRPr>
          </a:p>
        </p:txBody>
      </p:sp>
      <p:sp>
        <p:nvSpPr>
          <p:cNvPr id="22" name="TextBox 34"/>
          <p:cNvSpPr txBox="1"/>
          <p:nvPr/>
        </p:nvSpPr>
        <p:spPr>
          <a:xfrm>
            <a:off x="1001486" y="3574300"/>
            <a:ext cx="3479557"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23" name="TextBox 23"/>
          <p:cNvSpPr txBox="1"/>
          <p:nvPr/>
        </p:nvSpPr>
        <p:spPr>
          <a:xfrm>
            <a:off x="2393480" y="3277653"/>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600" b="1" dirty="0">
                <a:solidFill>
                  <a:schemeClr val="accent1"/>
                </a:solidFill>
                <a:latin typeface="+mj-lt"/>
              </a:rPr>
              <a:t>Description</a:t>
            </a:r>
            <a:endParaRPr lang="id-ID" sz="1600" b="1" dirty="0">
              <a:solidFill>
                <a:schemeClr val="accent1"/>
              </a:solidFill>
              <a:latin typeface="+mj-lt"/>
            </a:endParaRPr>
          </a:p>
        </p:txBody>
      </p:sp>
      <p:sp>
        <p:nvSpPr>
          <p:cNvPr id="24" name="TextBox 34"/>
          <p:cNvSpPr txBox="1"/>
          <p:nvPr/>
        </p:nvSpPr>
        <p:spPr>
          <a:xfrm>
            <a:off x="1205158" y="5480313"/>
            <a:ext cx="3479557"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25" name="TextBox 23"/>
          <p:cNvSpPr txBox="1"/>
          <p:nvPr/>
        </p:nvSpPr>
        <p:spPr>
          <a:xfrm>
            <a:off x="2597152" y="5183666"/>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600" b="1" dirty="0">
                <a:solidFill>
                  <a:schemeClr val="accent1"/>
                </a:solidFill>
                <a:latin typeface="+mj-lt"/>
              </a:rPr>
              <a:t>Description</a:t>
            </a:r>
            <a:endParaRPr lang="id-ID" sz="1600" b="1" dirty="0">
              <a:solidFill>
                <a:schemeClr val="accent1"/>
              </a:solidFill>
              <a:latin typeface="+mj-lt"/>
            </a:endParaRPr>
          </a:p>
        </p:txBody>
      </p:sp>
    </p:spTree>
    <p:extLst>
      <p:ext uri="{BB962C8B-B14F-4D97-AF65-F5344CB8AC3E}">
        <p14:creationId xmlns:p14="http://schemas.microsoft.com/office/powerpoint/2010/main" val="4302921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animEffect transition="in" filter="fade">
                                      <p:cBhvr>
                                        <p:cTn id="24" dur="500"/>
                                        <p:tgtEl>
                                          <p:spTgt spid="1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childTnLst>
                          </p:cTn>
                        </p:par>
                        <p:par>
                          <p:cTn id="30" fill="hold">
                            <p:stCondLst>
                              <p:cond delay="500"/>
                            </p:stCondLst>
                            <p:childTnLst>
                              <p:par>
                                <p:cTn id="31" presetID="21" presetClass="entr" presetSubtype="1"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heel(1)">
                                      <p:cBhvr>
                                        <p:cTn id="33" dur="500"/>
                                        <p:tgtEl>
                                          <p:spTgt spid="8"/>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par>
                          <p:cTn id="46" fill="hold">
                            <p:stCondLst>
                              <p:cond delay="2500"/>
                            </p:stCondLst>
                            <p:childTnLst>
                              <p:par>
                                <p:cTn id="47" presetID="10"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3500"/>
                            </p:stCondLst>
                            <p:childTnLst>
                              <p:par>
                                <p:cTn id="55" presetID="10" presetClass="entr" presetSubtype="0"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par>
                          <p:cTn id="58" fill="hold">
                            <p:stCondLst>
                              <p:cond delay="4000"/>
                            </p:stCondLst>
                            <p:childTnLst>
                              <p:par>
                                <p:cTn id="59" presetID="10" presetClass="entr" presetSubtype="0" fill="hold" grpId="0" nodeType="after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childTnLst>
                          </p:cTn>
                        </p:par>
                        <p:par>
                          <p:cTn id="62" fill="hold">
                            <p:stCondLst>
                              <p:cond delay="4500"/>
                            </p:stCondLst>
                            <p:childTnLst>
                              <p:par>
                                <p:cTn id="63" presetID="10" presetClass="entr" presetSubtype="0" fill="hold" grpId="0" nodeType="after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500"/>
                                        <p:tgtEl>
                                          <p:spTgt spid="24"/>
                                        </p:tgtEl>
                                      </p:cBhvr>
                                    </p:animEffect>
                                  </p:childTnLst>
                                </p:cTn>
                              </p:par>
                            </p:childTnLst>
                          </p:cTn>
                        </p:par>
                        <p:par>
                          <p:cTn id="66" fill="hold">
                            <p:stCondLst>
                              <p:cond delay="5000"/>
                            </p:stCondLst>
                            <p:childTnLst>
                              <p:par>
                                <p:cTn id="67" presetID="10" presetClass="entr" presetSubtype="0"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par>
                          <p:cTn id="70" fill="hold">
                            <p:stCondLst>
                              <p:cond delay="5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3" grpId="0" animBg="1"/>
      <p:bldP spid="14" grpId="0" animBg="1"/>
      <p:bldP spid="15" grpId="0"/>
      <p:bldP spid="16" grpId="0"/>
      <p:bldP spid="18" grpId="0"/>
      <p:bldP spid="19" grpId="0"/>
      <p:bldP spid="20" grpId="0"/>
      <p:bldP spid="21" grpId="0"/>
      <p:bldP spid="22" grpId="0"/>
      <p:bldP spid="23" grpId="0"/>
      <p:bldP spid="24"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Sample Table</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15</a:t>
            </a:fld>
            <a:endParaRPr lang="en-US"/>
          </a:p>
        </p:txBody>
      </p:sp>
      <p:sp>
        <p:nvSpPr>
          <p:cNvPr id="8" name="Text Placeholder 7"/>
          <p:cNvSpPr>
            <a:spLocks noGrp="1"/>
          </p:cNvSpPr>
          <p:nvPr>
            <p:ph type="body" sz="quarter" idx="13"/>
          </p:nvPr>
        </p:nvSpPr>
        <p:spPr/>
        <p:txBody>
          <a:bodyPr/>
          <a:lstStyle/>
          <a:p>
            <a:r>
              <a:rPr lang="en-US" dirty="0"/>
              <a:t>Insert subtitle here</a:t>
            </a:r>
          </a:p>
        </p:txBody>
      </p:sp>
      <p:graphicFrame>
        <p:nvGraphicFramePr>
          <p:cNvPr id="6" name="Content Placeholder 6"/>
          <p:cNvGraphicFramePr>
            <a:graphicFrameLocks/>
          </p:cNvGraphicFramePr>
          <p:nvPr>
            <p:extLst>
              <p:ext uri="{D42A27DB-BD31-4B8C-83A1-F6EECF244321}">
                <p14:modId xmlns:p14="http://schemas.microsoft.com/office/powerpoint/2010/main" val="3318681510"/>
              </p:ext>
            </p:extLst>
          </p:nvPr>
        </p:nvGraphicFramePr>
        <p:xfrm>
          <a:off x="493485" y="1917338"/>
          <a:ext cx="11258235" cy="2011680"/>
        </p:xfrm>
        <a:graphic>
          <a:graphicData uri="http://schemas.openxmlformats.org/drawingml/2006/table">
            <a:tbl>
              <a:tblPr firstRow="1" bandRow="1">
                <a:tableStyleId>{5C22544A-7EE6-4342-B048-85BDC9FD1C3A}</a:tableStyleId>
              </a:tblPr>
              <a:tblGrid>
                <a:gridCol w="2251647">
                  <a:extLst>
                    <a:ext uri="{9D8B030D-6E8A-4147-A177-3AD203B41FA5}">
                      <a16:colId xmlns:a16="http://schemas.microsoft.com/office/drawing/2014/main" val="20000"/>
                    </a:ext>
                  </a:extLst>
                </a:gridCol>
                <a:gridCol w="2251647">
                  <a:extLst>
                    <a:ext uri="{9D8B030D-6E8A-4147-A177-3AD203B41FA5}">
                      <a16:colId xmlns:a16="http://schemas.microsoft.com/office/drawing/2014/main" val="20001"/>
                    </a:ext>
                  </a:extLst>
                </a:gridCol>
                <a:gridCol w="2251647">
                  <a:extLst>
                    <a:ext uri="{9D8B030D-6E8A-4147-A177-3AD203B41FA5}">
                      <a16:colId xmlns:a16="http://schemas.microsoft.com/office/drawing/2014/main" val="20002"/>
                    </a:ext>
                  </a:extLst>
                </a:gridCol>
                <a:gridCol w="2251647">
                  <a:extLst>
                    <a:ext uri="{9D8B030D-6E8A-4147-A177-3AD203B41FA5}">
                      <a16:colId xmlns:a16="http://schemas.microsoft.com/office/drawing/2014/main" val="20003"/>
                    </a:ext>
                  </a:extLst>
                </a:gridCol>
                <a:gridCol w="2251647">
                  <a:extLst>
                    <a:ext uri="{9D8B030D-6E8A-4147-A177-3AD203B41FA5}">
                      <a16:colId xmlns:a16="http://schemas.microsoft.com/office/drawing/2014/main" val="1168238157"/>
                    </a:ext>
                  </a:extLst>
                </a:gridCol>
              </a:tblGrid>
              <a:tr h="335280">
                <a:tc>
                  <a:txBody>
                    <a:bodyPr/>
                    <a:lstStyle/>
                    <a:p>
                      <a:r>
                        <a:rPr lang="id-ID" sz="1400" dirty="0">
                          <a:solidFill>
                            <a:schemeClr val="bg1"/>
                          </a:solidFill>
                        </a:rPr>
                        <a:t>Regions</a:t>
                      </a:r>
                      <a:endParaRPr lang="en-US" sz="1400"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400" dirty="0">
                          <a:solidFill>
                            <a:schemeClr val="bg1"/>
                          </a:solidFill>
                        </a:rPr>
                        <a:t>2015</a:t>
                      </a:r>
                      <a:endParaRPr lang="en-US" sz="1400"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400" dirty="0">
                          <a:solidFill>
                            <a:schemeClr val="bg1"/>
                          </a:solidFill>
                        </a:rPr>
                        <a:t>2011-2015 CAGR</a:t>
                      </a:r>
                      <a:endParaRPr lang="en-US" sz="1400"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400" dirty="0">
                          <a:solidFill>
                            <a:schemeClr val="bg1"/>
                          </a:solidFill>
                        </a:rPr>
                        <a:t>2020</a:t>
                      </a:r>
                      <a:endParaRPr lang="en-US" sz="1400"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400" dirty="0">
                          <a:solidFill>
                            <a:schemeClr val="bg1"/>
                          </a:solidFill>
                        </a:rPr>
                        <a:t>2016-2020CAGR</a:t>
                      </a:r>
                      <a:endParaRPr lang="en-US" sz="1400"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001"/>
                  </a:ext>
                </a:extLst>
              </a:tr>
              <a:tr h="335280">
                <a:tc>
                  <a:txBody>
                    <a:bodyPr/>
                    <a:lstStyle/>
                    <a:p>
                      <a:r>
                        <a:rPr lang="id-ID" sz="1400" dirty="0">
                          <a:solidFill>
                            <a:schemeClr val="tx1"/>
                          </a:solidFill>
                        </a:rPr>
                        <a:t>Asia</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684</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4.8%</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400" dirty="0">
                          <a:solidFill>
                            <a:schemeClr val="tx1"/>
                          </a:solidFill>
                        </a:rPr>
                        <a:t> 870-900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400" dirty="0">
                          <a:solidFill>
                            <a:schemeClr val="tx1"/>
                          </a:solidFill>
                        </a:rPr>
                        <a:t> 3-6%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2"/>
                  </a:ext>
                </a:extLst>
              </a:tr>
              <a:tr h="335280">
                <a:tc>
                  <a:txBody>
                    <a:bodyPr/>
                    <a:lstStyle/>
                    <a:p>
                      <a:r>
                        <a:rPr lang="id-ID" sz="1400" dirty="0">
                          <a:solidFill>
                            <a:schemeClr val="tx1"/>
                          </a:solidFill>
                        </a:rPr>
                        <a:t>Europe</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249</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11.9%</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400" dirty="0">
                          <a:solidFill>
                            <a:schemeClr val="tx1"/>
                          </a:solidFill>
                        </a:rPr>
                        <a:t> 345-375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400" dirty="0">
                          <a:solidFill>
                            <a:schemeClr val="tx1"/>
                          </a:solidFill>
                        </a:rPr>
                        <a:t> 7-10%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3"/>
                  </a:ext>
                </a:extLst>
              </a:tr>
              <a:tr h="335280">
                <a:tc>
                  <a:txBody>
                    <a:bodyPr/>
                    <a:lstStyle/>
                    <a:p>
                      <a:r>
                        <a:rPr lang="id-ID" sz="1400" dirty="0">
                          <a:solidFill>
                            <a:schemeClr val="tx1"/>
                          </a:solidFill>
                        </a:rPr>
                        <a:t>America</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249</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5.2%</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400" dirty="0">
                          <a:solidFill>
                            <a:schemeClr val="tx1"/>
                          </a:solidFill>
                        </a:rPr>
                        <a:t> 150-180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400" dirty="0">
                          <a:solidFill>
                            <a:schemeClr val="tx1"/>
                          </a:solidFill>
                        </a:rPr>
                        <a:t>1-4%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4"/>
                  </a:ext>
                </a:extLst>
              </a:tr>
              <a:tr h="335280">
                <a:tc>
                  <a:txBody>
                    <a:bodyPr/>
                    <a:lstStyle/>
                    <a:p>
                      <a:r>
                        <a:rPr lang="id-ID" sz="1400" dirty="0">
                          <a:solidFill>
                            <a:schemeClr val="tx1"/>
                          </a:solidFill>
                        </a:rPr>
                        <a:t>Australia</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77</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1.3%</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40000"/>
                      </a:schemeClr>
                    </a:solidFill>
                  </a:tcPr>
                </a:tc>
                <a:tc>
                  <a:txBody>
                    <a:bodyPr/>
                    <a:lstStyle/>
                    <a:p>
                      <a:pPr algn="r"/>
                      <a:r>
                        <a:rPr lang="id-ID" sz="1400" dirty="0">
                          <a:solidFill>
                            <a:schemeClr val="tx1"/>
                          </a:solidFill>
                        </a:rPr>
                        <a:t>100-130</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400" dirty="0">
                          <a:solidFill>
                            <a:schemeClr val="tx1"/>
                          </a:solidFill>
                        </a:rPr>
                        <a:t>1-</a:t>
                      </a:r>
                      <a:r>
                        <a:rPr lang="id-ID" sz="1400" dirty="0">
                          <a:solidFill>
                            <a:schemeClr val="tx1"/>
                          </a:solidFill>
                        </a:rPr>
                        <a:t>2</a:t>
                      </a:r>
                      <a:r>
                        <a:rPr lang="en-US" sz="1400" dirty="0">
                          <a:solidFill>
                            <a:schemeClr val="tx1"/>
                          </a:solidFill>
                        </a:rPr>
                        <a:t>%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5"/>
                  </a:ext>
                </a:extLst>
              </a:tr>
              <a:tr h="335280">
                <a:tc>
                  <a:txBody>
                    <a:bodyPr/>
                    <a:lstStyle/>
                    <a:p>
                      <a:r>
                        <a:rPr lang="en-US" sz="1400" b="1" dirty="0">
                          <a:solidFill>
                            <a:schemeClr val="bg1"/>
                          </a:solidFill>
                        </a:rPr>
                        <a:t>Total</a:t>
                      </a:r>
                      <a:r>
                        <a:rPr lang="en-US" sz="1400" b="1" baseline="0" dirty="0">
                          <a:solidFill>
                            <a:schemeClr val="bg1"/>
                          </a:solidFill>
                        </a:rPr>
                        <a:t> Row</a:t>
                      </a:r>
                      <a:endParaRPr lang="en-US" sz="1400" b="1"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id-ID" sz="1400" b="1" dirty="0">
                          <a:solidFill>
                            <a:schemeClr val="bg1"/>
                          </a:solidFill>
                        </a:rPr>
                        <a:t>1146</a:t>
                      </a:r>
                      <a:endParaRPr lang="en-US" sz="1400" b="1"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id-ID" sz="1400" b="1" dirty="0">
                          <a:solidFill>
                            <a:schemeClr val="bg1"/>
                          </a:solidFill>
                        </a:rPr>
                        <a:t>7.5%</a:t>
                      </a:r>
                      <a:endParaRPr lang="en-US" sz="1400" b="1"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en-US" sz="1400" b="1" dirty="0">
                          <a:solidFill>
                            <a:schemeClr val="bg1"/>
                          </a:solidFill>
                        </a:rPr>
                        <a:t> 1,</a:t>
                      </a:r>
                      <a:r>
                        <a:rPr lang="id-ID" sz="1400" b="1" dirty="0">
                          <a:solidFill>
                            <a:schemeClr val="bg1"/>
                          </a:solidFill>
                        </a:rPr>
                        <a:t>5</a:t>
                      </a:r>
                      <a:r>
                        <a:rPr lang="en-US" sz="1400" b="1" dirty="0">
                          <a:solidFill>
                            <a:schemeClr val="bg1"/>
                          </a:solidFill>
                        </a:rPr>
                        <a:t>00-1,</a:t>
                      </a:r>
                      <a:r>
                        <a:rPr lang="id-ID" sz="1400" b="1" dirty="0">
                          <a:solidFill>
                            <a:schemeClr val="bg1"/>
                          </a:solidFill>
                        </a:rPr>
                        <a:t>56</a:t>
                      </a:r>
                      <a:r>
                        <a:rPr lang="en-US" sz="1400" b="1" dirty="0">
                          <a:solidFill>
                            <a:schemeClr val="bg1"/>
                          </a:solidFill>
                        </a:rPr>
                        <a:t>0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en-US" sz="1400" b="1" dirty="0">
                          <a:solidFill>
                            <a:schemeClr val="bg1"/>
                          </a:solidFill>
                        </a:rPr>
                        <a:t> </a:t>
                      </a:r>
                      <a:r>
                        <a:rPr lang="id-ID" sz="1400" b="1" dirty="0">
                          <a:solidFill>
                            <a:schemeClr val="bg1"/>
                          </a:solidFill>
                        </a:rPr>
                        <a:t>5</a:t>
                      </a:r>
                      <a:r>
                        <a:rPr lang="en-US" sz="1400" b="1" dirty="0">
                          <a:solidFill>
                            <a:schemeClr val="bg1"/>
                          </a:solidFill>
                        </a:rPr>
                        <a:t>-</a:t>
                      </a:r>
                      <a:r>
                        <a:rPr lang="id-ID" sz="1400" b="1" dirty="0">
                          <a:solidFill>
                            <a:schemeClr val="bg1"/>
                          </a:solidFill>
                        </a:rPr>
                        <a:t>9</a:t>
                      </a:r>
                      <a:r>
                        <a:rPr lang="en-US" sz="1400" b="1" dirty="0">
                          <a:solidFill>
                            <a:schemeClr val="bg1"/>
                          </a:solidFill>
                        </a:rPr>
                        <a:t>%</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0008"/>
                  </a:ext>
                </a:extLst>
              </a:tr>
            </a:tbl>
          </a:graphicData>
        </a:graphic>
      </p:graphicFrame>
      <p:graphicFrame>
        <p:nvGraphicFramePr>
          <p:cNvPr id="11" name="Chart 10"/>
          <p:cNvGraphicFramePr/>
          <p:nvPr>
            <p:extLst>
              <p:ext uri="{D42A27DB-BD31-4B8C-83A1-F6EECF244321}">
                <p14:modId xmlns:p14="http://schemas.microsoft.com/office/powerpoint/2010/main" val="4077622737"/>
              </p:ext>
            </p:extLst>
          </p:nvPr>
        </p:nvGraphicFramePr>
        <p:xfrm>
          <a:off x="493485" y="4207328"/>
          <a:ext cx="4726215" cy="2061633"/>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5441063" y="5456773"/>
            <a:ext cx="6310657" cy="738664"/>
          </a:xfrm>
          <a:prstGeom prst="rect">
            <a:avLst/>
          </a:prstGeom>
          <a:noFill/>
        </p:spPr>
        <p:txBody>
          <a:bodyPr wrap="square" rtlCol="0">
            <a:spAutoFit/>
          </a:bodyPr>
          <a:lstStyle/>
          <a:p>
            <a:pPr algn="just">
              <a:lnSpc>
                <a:spcPct val="150000"/>
              </a:lnSpc>
            </a:pPr>
            <a:r>
              <a:rPr lang="id-ID" sz="1400" dirty="0"/>
              <a:t>Suitable for all categories business and personal presentation, eaque ipsa quae ab illo inventore veritatis et quasi architecto beatae vitae dicta sunt</a:t>
            </a:r>
            <a:r>
              <a:rPr lang="en-US" sz="1400" dirty="0"/>
              <a:t>.</a:t>
            </a:r>
          </a:p>
        </p:txBody>
      </p:sp>
      <p:sp>
        <p:nvSpPr>
          <p:cNvPr id="13" name="TextBox 12"/>
          <p:cNvSpPr txBox="1"/>
          <p:nvPr/>
        </p:nvSpPr>
        <p:spPr>
          <a:xfrm>
            <a:off x="5441063" y="4207328"/>
            <a:ext cx="5231759" cy="418448"/>
          </a:xfrm>
          <a:prstGeom prst="rect">
            <a:avLst/>
          </a:prstGeom>
          <a:noFill/>
        </p:spPr>
        <p:txBody>
          <a:bodyPr wrap="square" rtlCol="0">
            <a:spAutoFit/>
          </a:bodyPr>
          <a:lstStyle/>
          <a:p>
            <a:pPr algn="just">
              <a:lnSpc>
                <a:spcPct val="150000"/>
              </a:lnSpc>
            </a:pPr>
            <a:r>
              <a:rPr lang="id-ID" sz="1600" b="1" dirty="0"/>
              <a:t>Spending &amp; Growth to 2020</a:t>
            </a:r>
            <a:endParaRPr lang="en-US" sz="1600" b="1" dirty="0"/>
          </a:p>
        </p:txBody>
      </p:sp>
      <p:sp>
        <p:nvSpPr>
          <p:cNvPr id="14" name="TextBox 13"/>
          <p:cNvSpPr txBox="1"/>
          <p:nvPr/>
        </p:nvSpPr>
        <p:spPr>
          <a:xfrm>
            <a:off x="5441063" y="4625776"/>
            <a:ext cx="1619354" cy="830997"/>
          </a:xfrm>
          <a:prstGeom prst="rect">
            <a:avLst/>
          </a:prstGeom>
          <a:noFill/>
        </p:spPr>
        <p:txBody>
          <a:bodyPr wrap="none" rtlCol="0">
            <a:spAutoFit/>
          </a:bodyPr>
          <a:lstStyle/>
          <a:p>
            <a:r>
              <a:rPr lang="en-US" sz="4800" b="1" dirty="0">
                <a:solidFill>
                  <a:schemeClr val="accent1"/>
                </a:solidFill>
                <a:ea typeface="Roboto Slab" pitchFamily="2" charset="0"/>
              </a:rPr>
              <a:t>7,5</a:t>
            </a:r>
            <a:r>
              <a:rPr lang="id-ID" sz="4800" b="1" dirty="0">
                <a:solidFill>
                  <a:schemeClr val="accent1"/>
                </a:solidFill>
                <a:ea typeface="Roboto Slab" pitchFamily="2" charset="0"/>
              </a:rPr>
              <a:t>%</a:t>
            </a:r>
            <a:endParaRPr lang="en-US" sz="4800" b="1" dirty="0">
              <a:solidFill>
                <a:schemeClr val="accent1"/>
              </a:solidFill>
              <a:ea typeface="Roboto Slab" pitchFamily="2" charset="0"/>
            </a:endParaRPr>
          </a:p>
        </p:txBody>
      </p:sp>
      <p:sp>
        <p:nvSpPr>
          <p:cNvPr id="15" name="TextBox 14"/>
          <p:cNvSpPr txBox="1"/>
          <p:nvPr/>
        </p:nvSpPr>
        <p:spPr>
          <a:xfrm>
            <a:off x="7060417" y="4625776"/>
            <a:ext cx="4691303" cy="704232"/>
          </a:xfrm>
          <a:prstGeom prst="rect">
            <a:avLst/>
          </a:prstGeom>
          <a:noFill/>
        </p:spPr>
        <p:txBody>
          <a:bodyPr wrap="square" rtlCol="0">
            <a:spAutoFit/>
          </a:bodyPr>
          <a:lstStyle/>
          <a:p>
            <a:pPr algn="just">
              <a:lnSpc>
                <a:spcPct val="150000"/>
              </a:lnSpc>
            </a:pPr>
            <a:r>
              <a:rPr lang="id-ID" sz="1400" dirty="0"/>
              <a:t>Suitable for all categories business and personal presentation, eaque ipsa quae ab illo inventore</a:t>
            </a:r>
            <a:r>
              <a:rPr lang="en-US" sz="1400" dirty="0"/>
              <a:t> free.</a:t>
            </a:r>
          </a:p>
        </p:txBody>
      </p:sp>
    </p:spTree>
    <p:extLst>
      <p:ext uri="{BB962C8B-B14F-4D97-AF65-F5344CB8AC3E}">
        <p14:creationId xmlns:p14="http://schemas.microsoft.com/office/powerpoint/2010/main" val="116489950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1">
                                            <p:graphicEl>
                                              <a:chart seriesIdx="-3" categoryIdx="-3" bldStep="gridLegend"/>
                                            </p:graphicEl>
                                          </p:spTgt>
                                        </p:tgtEl>
                                        <p:attrNameLst>
                                          <p:attrName>style.visibility</p:attrName>
                                        </p:attrNameLst>
                                      </p:cBhvr>
                                      <p:to>
                                        <p:strVal val="visible"/>
                                      </p:to>
                                    </p:set>
                                    <p:animEffect transition="in" filter="wipe(down)">
                                      <p:cBhvr>
                                        <p:cTn id="11" dur="500"/>
                                        <p:tgtEl>
                                          <p:spTgt spid="11">
                                            <p:graphicEl>
                                              <a:chart seriesIdx="-3" categoryIdx="-3" bldStep="gridLegend"/>
                                            </p:graphic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1">
                                            <p:graphicEl>
                                              <a:chart seriesIdx="0" categoryIdx="-4" bldStep="series"/>
                                            </p:graphicEl>
                                          </p:spTgt>
                                        </p:tgtEl>
                                        <p:attrNameLst>
                                          <p:attrName>style.visibility</p:attrName>
                                        </p:attrNameLst>
                                      </p:cBhvr>
                                      <p:to>
                                        <p:strVal val="visible"/>
                                      </p:to>
                                    </p:set>
                                    <p:animEffect transition="in" filter="wipe(down)">
                                      <p:cBhvr>
                                        <p:cTn id="15" dur="500"/>
                                        <p:tgtEl>
                                          <p:spTgt spid="11">
                                            <p:graphicEl>
                                              <a:chart seriesIdx="0" categoryIdx="-4" bldStep="series"/>
                                            </p:graphic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1">
                                            <p:graphicEl>
                                              <a:chart seriesIdx="1" categoryIdx="-4" bldStep="series"/>
                                            </p:graphicEl>
                                          </p:spTgt>
                                        </p:tgtEl>
                                        <p:attrNameLst>
                                          <p:attrName>style.visibility</p:attrName>
                                        </p:attrNameLst>
                                      </p:cBhvr>
                                      <p:to>
                                        <p:strVal val="visible"/>
                                      </p:to>
                                    </p:set>
                                    <p:animEffect transition="in" filter="wipe(down)">
                                      <p:cBhvr>
                                        <p:cTn id="19" dur="500"/>
                                        <p:tgtEl>
                                          <p:spTgt spid="11">
                                            <p:graphicEl>
                                              <a:chart seriesIdx="1" categoryIdx="-4" bldStep="series"/>
                                            </p:graphic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1">
                                            <p:graphicEl>
                                              <a:chart seriesIdx="2" categoryIdx="-4" bldStep="series"/>
                                            </p:graphicEl>
                                          </p:spTgt>
                                        </p:tgtEl>
                                        <p:attrNameLst>
                                          <p:attrName>style.visibility</p:attrName>
                                        </p:attrNameLst>
                                      </p:cBhvr>
                                      <p:to>
                                        <p:strVal val="visible"/>
                                      </p:to>
                                    </p:set>
                                    <p:animEffect transition="in" filter="wipe(down)">
                                      <p:cBhvr>
                                        <p:cTn id="23" dur="500"/>
                                        <p:tgtEl>
                                          <p:spTgt spid="11">
                                            <p:graphicEl>
                                              <a:chart seriesIdx="2" categoryIdx="-4" bldStep="series"/>
                                            </p:graphic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1">
                                            <p:graphicEl>
                                              <a:chart seriesIdx="3" categoryIdx="-4" bldStep="series"/>
                                            </p:graphicEl>
                                          </p:spTgt>
                                        </p:tgtEl>
                                        <p:attrNameLst>
                                          <p:attrName>style.visibility</p:attrName>
                                        </p:attrNameLst>
                                      </p:cBhvr>
                                      <p:to>
                                        <p:strVal val="visible"/>
                                      </p:to>
                                    </p:set>
                                    <p:animEffect transition="in" filter="wipe(down)">
                                      <p:cBhvr>
                                        <p:cTn id="27" dur="500"/>
                                        <p:tgtEl>
                                          <p:spTgt spid="11">
                                            <p:graphicEl>
                                              <a:chart seriesIdx="3" categoryIdx="-4" bldStep="series"/>
                                            </p:graphicEl>
                                          </p:spTgt>
                                        </p:tgtEl>
                                      </p:cBhvr>
                                    </p:animEffect>
                                  </p:childTnLst>
                                </p:cTn>
                              </p:par>
                            </p:childTnLst>
                          </p:cTn>
                        </p:par>
                        <p:par>
                          <p:cTn id="28" fill="hold">
                            <p:stCondLst>
                              <p:cond delay="3000"/>
                            </p:stCondLst>
                            <p:childTnLst>
                              <p:par>
                                <p:cTn id="29" presetID="2" presetClass="entr" presetSubtype="2"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2" presetClass="entr" presetSubtype="2"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1+#ppt_w/2"/>
                                          </p:val>
                                        </p:tav>
                                        <p:tav tm="100000">
                                          <p:val>
                                            <p:strVal val="#ppt_x"/>
                                          </p:val>
                                        </p:tav>
                                      </p:tavLst>
                                    </p:anim>
                                    <p:anim calcmode="lin" valueType="num">
                                      <p:cBhvr additive="base">
                                        <p:cTn id="37" dur="500" fill="hold"/>
                                        <p:tgtEl>
                                          <p:spTgt spid="14"/>
                                        </p:tgtEl>
                                        <p:attrNameLst>
                                          <p:attrName>ppt_y</p:attrName>
                                        </p:attrNameLst>
                                      </p:cBhvr>
                                      <p:tavLst>
                                        <p:tav tm="0">
                                          <p:val>
                                            <p:strVal val="#ppt_y"/>
                                          </p:val>
                                        </p:tav>
                                        <p:tav tm="100000">
                                          <p:val>
                                            <p:strVal val="#ppt_y"/>
                                          </p:val>
                                        </p:tav>
                                      </p:tavLst>
                                    </p:anim>
                                  </p:childTnLst>
                                </p:cTn>
                              </p:par>
                            </p:childTnLst>
                          </p:cTn>
                        </p:par>
                        <p:par>
                          <p:cTn id="38" fill="hold">
                            <p:stCondLst>
                              <p:cond delay="4000"/>
                            </p:stCondLst>
                            <p:childTnLst>
                              <p:par>
                                <p:cTn id="39" presetID="2" presetClass="entr" presetSubtype="2"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1+#ppt_w/2"/>
                                          </p:val>
                                        </p:tav>
                                        <p:tav tm="100000">
                                          <p:val>
                                            <p:strVal val="#ppt_x"/>
                                          </p:val>
                                        </p:tav>
                                      </p:tavLst>
                                    </p:anim>
                                    <p:anim calcmode="lin" valueType="num">
                                      <p:cBhvr additive="base">
                                        <p:cTn id="42" dur="500" fill="hold"/>
                                        <p:tgtEl>
                                          <p:spTgt spid="15"/>
                                        </p:tgtEl>
                                        <p:attrNameLst>
                                          <p:attrName>ppt_y</p:attrName>
                                        </p:attrNameLst>
                                      </p:cBhvr>
                                      <p:tavLst>
                                        <p:tav tm="0">
                                          <p:val>
                                            <p:strVal val="#ppt_y"/>
                                          </p:val>
                                        </p:tav>
                                        <p:tav tm="100000">
                                          <p:val>
                                            <p:strVal val="#ppt_y"/>
                                          </p:val>
                                        </p:tav>
                                      </p:tavLst>
                                    </p:anim>
                                  </p:childTnLst>
                                </p:cTn>
                              </p:par>
                            </p:childTnLst>
                          </p:cTn>
                        </p:par>
                        <p:par>
                          <p:cTn id="43" fill="hold">
                            <p:stCondLst>
                              <p:cond delay="4500"/>
                            </p:stCondLst>
                            <p:childTnLst>
                              <p:par>
                                <p:cTn id="44" presetID="2" presetClass="entr" presetSubtype="2"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1+#ppt_w/2"/>
                                          </p:val>
                                        </p:tav>
                                        <p:tav tm="100000">
                                          <p:val>
                                            <p:strVal val="#ppt_x"/>
                                          </p:val>
                                        </p:tav>
                                      </p:tavLst>
                                    </p:anim>
                                    <p:anim calcmode="lin" valueType="num">
                                      <p:cBhvr additive="base">
                                        <p:cTn id="47"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Sub>
          <a:bldChart bld="series"/>
        </p:bldSub>
      </p:bldGraphic>
      <p:bldP spid="12" grpId="0"/>
      <p:bldP spid="13" grpId="0"/>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sp>
        <p:nvSpPr>
          <p:cNvPr id="10" name="Rectangle 9"/>
          <p:cNvSpPr/>
          <p:nvPr/>
        </p:nvSpPr>
        <p:spPr>
          <a:xfrm>
            <a:off x="-8710" y="0"/>
            <a:ext cx="4246880" cy="6858000"/>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Slide Number Placeholder 2"/>
          <p:cNvSpPr>
            <a:spLocks noGrp="1"/>
          </p:cNvSpPr>
          <p:nvPr>
            <p:ph type="sldNum" sz="quarter" idx="12"/>
          </p:nvPr>
        </p:nvSpPr>
        <p:spPr/>
        <p:txBody>
          <a:bodyPr/>
          <a:lstStyle/>
          <a:p>
            <a:fld id="{8B8443F1-7581-4396-BD9A-76B271687F61}" type="slidenum">
              <a:rPr lang="en-US" smtClean="0"/>
              <a:pPr/>
              <a:t>16</a:t>
            </a:fld>
            <a:endParaRPr lang="en-US"/>
          </a:p>
        </p:txBody>
      </p:sp>
      <p:graphicFrame>
        <p:nvGraphicFramePr>
          <p:cNvPr id="6" name="Content Placeholder 5"/>
          <p:cNvGraphicFramePr>
            <a:graphicFrameLocks/>
          </p:cNvGraphicFramePr>
          <p:nvPr>
            <p:extLst>
              <p:ext uri="{D42A27DB-BD31-4B8C-83A1-F6EECF244321}">
                <p14:modId xmlns:p14="http://schemas.microsoft.com/office/powerpoint/2010/main" val="1592988175"/>
              </p:ext>
            </p:extLst>
          </p:nvPr>
        </p:nvGraphicFramePr>
        <p:xfrm>
          <a:off x="4186511" y="1615191"/>
          <a:ext cx="7565210" cy="4896892"/>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p:cNvSpPr txBox="1"/>
          <p:nvPr/>
        </p:nvSpPr>
        <p:spPr>
          <a:xfrm>
            <a:off x="510496" y="521255"/>
            <a:ext cx="3020379" cy="1408078"/>
          </a:xfrm>
          <a:prstGeom prst="rect">
            <a:avLst/>
          </a:prstGeom>
          <a:noFill/>
        </p:spPr>
        <p:txBody>
          <a:bodyPr wrap="none" rtlCol="0">
            <a:spAutoFit/>
          </a:bodyPr>
          <a:lstStyle/>
          <a:p>
            <a:r>
              <a:rPr lang="id-ID" sz="4800" b="1" dirty="0">
                <a:solidFill>
                  <a:schemeClr val="accent1"/>
                </a:solidFill>
                <a:ea typeface="Roboto Slab" pitchFamily="2" charset="0"/>
              </a:rPr>
              <a:t>23</a:t>
            </a:r>
            <a:endParaRPr lang="en-US" sz="4800" b="1" dirty="0">
              <a:solidFill>
                <a:schemeClr val="accent1"/>
              </a:solidFill>
              <a:ea typeface="Roboto Slab" pitchFamily="2" charset="0"/>
            </a:endParaRPr>
          </a:p>
          <a:p>
            <a:pPr>
              <a:lnSpc>
                <a:spcPct val="150000"/>
              </a:lnSpc>
            </a:pPr>
            <a:r>
              <a:rPr lang="id-ID" sz="1400" b="1" dirty="0">
                <a:solidFill>
                  <a:schemeClr val="accent1"/>
                </a:solidFill>
                <a:ea typeface="Roboto Slab" pitchFamily="2" charset="0"/>
              </a:rPr>
              <a:t>Description here</a:t>
            </a:r>
            <a:endParaRPr lang="en-US" sz="1400" b="1" dirty="0">
              <a:solidFill>
                <a:schemeClr val="accent1"/>
              </a:solidFill>
              <a:ea typeface="Roboto Slab" pitchFamily="2" charset="0"/>
            </a:endParaRPr>
          </a:p>
          <a:p>
            <a:pPr>
              <a:lnSpc>
                <a:spcPct val="150000"/>
              </a:lnSpc>
            </a:pPr>
            <a:r>
              <a:rPr lang="id-ID" sz="1100" dirty="0">
                <a:solidFill>
                  <a:schemeClr val="accent1"/>
                </a:solidFill>
                <a:ea typeface="Roboto Slab" pitchFamily="2" charset="0"/>
              </a:rPr>
              <a:t>Suitable for any kind business presentation</a:t>
            </a:r>
            <a:endParaRPr lang="en-US" sz="1100" dirty="0">
              <a:solidFill>
                <a:schemeClr val="accent1"/>
              </a:solidFill>
              <a:ea typeface="Roboto Slab" pitchFamily="2" charset="0"/>
            </a:endParaRPr>
          </a:p>
        </p:txBody>
      </p:sp>
      <p:sp>
        <p:nvSpPr>
          <p:cNvPr id="12" name="TextBox 11"/>
          <p:cNvSpPr txBox="1"/>
          <p:nvPr/>
        </p:nvSpPr>
        <p:spPr>
          <a:xfrm>
            <a:off x="510496" y="1933835"/>
            <a:ext cx="3020379" cy="1408078"/>
          </a:xfrm>
          <a:prstGeom prst="rect">
            <a:avLst/>
          </a:prstGeom>
          <a:noFill/>
        </p:spPr>
        <p:txBody>
          <a:bodyPr wrap="none" rtlCol="0">
            <a:spAutoFit/>
          </a:bodyPr>
          <a:lstStyle/>
          <a:p>
            <a:r>
              <a:rPr lang="id-ID" sz="4800" b="1" dirty="0">
                <a:solidFill>
                  <a:schemeClr val="accent1"/>
                </a:solidFill>
                <a:ea typeface="Roboto Slab" pitchFamily="2" charset="0"/>
              </a:rPr>
              <a:t>11.5</a:t>
            </a:r>
            <a:endParaRPr lang="en-US" sz="4800" b="1" dirty="0">
              <a:solidFill>
                <a:schemeClr val="accent1"/>
              </a:solidFill>
              <a:ea typeface="Roboto Slab" pitchFamily="2" charset="0"/>
            </a:endParaRPr>
          </a:p>
          <a:p>
            <a:pPr>
              <a:lnSpc>
                <a:spcPct val="150000"/>
              </a:lnSpc>
            </a:pPr>
            <a:r>
              <a:rPr lang="id-ID" sz="1400" b="1" dirty="0">
                <a:solidFill>
                  <a:schemeClr val="accent1"/>
                </a:solidFill>
                <a:ea typeface="Roboto Slab" pitchFamily="2" charset="0"/>
              </a:rPr>
              <a:t>Description here </a:t>
            </a:r>
          </a:p>
          <a:p>
            <a:pPr>
              <a:lnSpc>
                <a:spcPct val="150000"/>
              </a:lnSpc>
            </a:pPr>
            <a:r>
              <a:rPr lang="id-ID" sz="1100" dirty="0">
                <a:solidFill>
                  <a:schemeClr val="accent1"/>
                </a:solidFill>
                <a:ea typeface="Roboto Slab" pitchFamily="2" charset="0"/>
              </a:rPr>
              <a:t>Suitable for any kind business presentation</a:t>
            </a:r>
            <a:endParaRPr lang="en-US" sz="1100" dirty="0">
              <a:solidFill>
                <a:schemeClr val="accent1"/>
              </a:solidFill>
              <a:ea typeface="Roboto Slab" pitchFamily="2" charset="0"/>
            </a:endParaRPr>
          </a:p>
        </p:txBody>
      </p:sp>
      <p:sp>
        <p:nvSpPr>
          <p:cNvPr id="13" name="TextBox 12"/>
          <p:cNvSpPr txBox="1"/>
          <p:nvPr/>
        </p:nvSpPr>
        <p:spPr>
          <a:xfrm>
            <a:off x="510496" y="4818639"/>
            <a:ext cx="3020379" cy="1408078"/>
          </a:xfrm>
          <a:prstGeom prst="rect">
            <a:avLst/>
          </a:prstGeom>
          <a:noFill/>
        </p:spPr>
        <p:txBody>
          <a:bodyPr wrap="none" rtlCol="0">
            <a:spAutoFit/>
          </a:bodyPr>
          <a:lstStyle/>
          <a:p>
            <a:r>
              <a:rPr lang="id-ID" sz="4800" b="1" dirty="0">
                <a:solidFill>
                  <a:schemeClr val="accent1"/>
                </a:solidFill>
                <a:ea typeface="Roboto Slab" pitchFamily="2" charset="0"/>
              </a:rPr>
              <a:t>9.7</a:t>
            </a:r>
            <a:endParaRPr lang="en-US" sz="4800" b="1" dirty="0">
              <a:solidFill>
                <a:schemeClr val="accent1"/>
              </a:solidFill>
              <a:ea typeface="Roboto Slab" pitchFamily="2" charset="0"/>
            </a:endParaRPr>
          </a:p>
          <a:p>
            <a:pPr>
              <a:lnSpc>
                <a:spcPct val="150000"/>
              </a:lnSpc>
            </a:pPr>
            <a:r>
              <a:rPr lang="id-ID" sz="1400" b="1" dirty="0">
                <a:solidFill>
                  <a:schemeClr val="accent1"/>
                </a:solidFill>
                <a:ea typeface="Roboto Slab" pitchFamily="2" charset="0"/>
              </a:rPr>
              <a:t>Description here </a:t>
            </a:r>
          </a:p>
          <a:p>
            <a:pPr>
              <a:lnSpc>
                <a:spcPct val="150000"/>
              </a:lnSpc>
            </a:pPr>
            <a:r>
              <a:rPr lang="id-ID" sz="1100" dirty="0">
                <a:solidFill>
                  <a:schemeClr val="accent1"/>
                </a:solidFill>
                <a:ea typeface="Roboto Slab" pitchFamily="2" charset="0"/>
              </a:rPr>
              <a:t>Suitable for any kind business presentation</a:t>
            </a:r>
            <a:endParaRPr lang="en-US" sz="1100" dirty="0">
              <a:solidFill>
                <a:schemeClr val="accent1"/>
              </a:solidFill>
              <a:ea typeface="Roboto Slab" pitchFamily="2" charset="0"/>
            </a:endParaRPr>
          </a:p>
        </p:txBody>
      </p:sp>
      <p:sp>
        <p:nvSpPr>
          <p:cNvPr id="14" name="TextBox 13"/>
          <p:cNvSpPr txBox="1"/>
          <p:nvPr/>
        </p:nvSpPr>
        <p:spPr>
          <a:xfrm>
            <a:off x="510496" y="3380081"/>
            <a:ext cx="3020379" cy="1408078"/>
          </a:xfrm>
          <a:prstGeom prst="rect">
            <a:avLst/>
          </a:prstGeom>
          <a:noFill/>
        </p:spPr>
        <p:txBody>
          <a:bodyPr wrap="none" rtlCol="0">
            <a:spAutoFit/>
          </a:bodyPr>
          <a:lstStyle/>
          <a:p>
            <a:r>
              <a:rPr lang="id-ID" sz="4800" b="1" dirty="0">
                <a:solidFill>
                  <a:schemeClr val="accent1"/>
                </a:solidFill>
                <a:ea typeface="Roboto Slab" pitchFamily="2" charset="0"/>
              </a:rPr>
              <a:t>53</a:t>
            </a:r>
            <a:endParaRPr lang="en-US" sz="4800" b="1" dirty="0">
              <a:solidFill>
                <a:schemeClr val="accent1"/>
              </a:solidFill>
              <a:ea typeface="Roboto Slab" pitchFamily="2" charset="0"/>
            </a:endParaRPr>
          </a:p>
          <a:p>
            <a:pPr>
              <a:lnSpc>
                <a:spcPct val="150000"/>
              </a:lnSpc>
            </a:pPr>
            <a:r>
              <a:rPr lang="id-ID" sz="1400" b="1" dirty="0">
                <a:solidFill>
                  <a:schemeClr val="accent1"/>
                </a:solidFill>
                <a:ea typeface="Roboto Slab" pitchFamily="2" charset="0"/>
              </a:rPr>
              <a:t>Description here </a:t>
            </a:r>
          </a:p>
          <a:p>
            <a:pPr>
              <a:lnSpc>
                <a:spcPct val="150000"/>
              </a:lnSpc>
            </a:pPr>
            <a:r>
              <a:rPr lang="id-ID" sz="1100" dirty="0">
                <a:solidFill>
                  <a:schemeClr val="accent1"/>
                </a:solidFill>
                <a:ea typeface="Roboto Slab" pitchFamily="2" charset="0"/>
              </a:rPr>
              <a:t>Suitable for any kind business presentation</a:t>
            </a:r>
            <a:endParaRPr lang="en-US" sz="1100" dirty="0">
              <a:solidFill>
                <a:schemeClr val="accent1"/>
              </a:solidFill>
              <a:ea typeface="Roboto Slab" pitchFamily="2" charset="0"/>
            </a:endParaRPr>
          </a:p>
        </p:txBody>
      </p:sp>
      <p:sp>
        <p:nvSpPr>
          <p:cNvPr id="15" name="TextBox 14"/>
          <p:cNvSpPr txBox="1"/>
          <p:nvPr/>
        </p:nvSpPr>
        <p:spPr>
          <a:xfrm>
            <a:off x="4570258" y="1727158"/>
            <a:ext cx="5306060" cy="1061829"/>
          </a:xfrm>
          <a:prstGeom prst="rect">
            <a:avLst/>
          </a:prstGeom>
          <a:noFill/>
        </p:spPr>
        <p:txBody>
          <a:bodyPr wrap="square" rtlCol="0">
            <a:spAutoFit/>
          </a:bodyPr>
          <a:lstStyle/>
          <a:p>
            <a:pPr algn="just">
              <a:lnSpc>
                <a:spcPct val="150000"/>
              </a:lnSpc>
            </a:pPr>
            <a:r>
              <a:rPr lang="id-ID" sz="1400" dirty="0"/>
              <a:t>Suitable for all categories business and personal presentation, eaque ipsa quae ab illo inventore veritatis et quasi architecto beatae vitae dicta sunt</a:t>
            </a:r>
            <a:r>
              <a:rPr lang="en-US" sz="1400" dirty="0"/>
              <a:t>.</a:t>
            </a:r>
          </a:p>
        </p:txBody>
      </p:sp>
      <p:sp>
        <p:nvSpPr>
          <p:cNvPr id="16" name="TextBox 15"/>
          <p:cNvSpPr txBox="1"/>
          <p:nvPr/>
        </p:nvSpPr>
        <p:spPr>
          <a:xfrm>
            <a:off x="4570257" y="550283"/>
            <a:ext cx="5231759" cy="504818"/>
          </a:xfrm>
          <a:prstGeom prst="rect">
            <a:avLst/>
          </a:prstGeom>
          <a:noFill/>
        </p:spPr>
        <p:txBody>
          <a:bodyPr wrap="square" rtlCol="0">
            <a:spAutoFit/>
          </a:bodyPr>
          <a:lstStyle/>
          <a:p>
            <a:pPr algn="just">
              <a:lnSpc>
                <a:spcPct val="150000"/>
              </a:lnSpc>
            </a:pPr>
            <a:r>
              <a:rPr lang="id-ID" sz="2000" dirty="0">
                <a:latin typeface="+mj-lt"/>
              </a:rPr>
              <a:t>Spending &amp; Growth to 2020</a:t>
            </a:r>
            <a:endParaRPr lang="en-US" sz="2000" dirty="0">
              <a:latin typeface="+mj-lt"/>
            </a:endParaRPr>
          </a:p>
        </p:txBody>
      </p:sp>
      <p:sp>
        <p:nvSpPr>
          <p:cNvPr id="17" name="TextBox 16"/>
          <p:cNvSpPr txBox="1"/>
          <p:nvPr/>
        </p:nvSpPr>
        <p:spPr>
          <a:xfrm>
            <a:off x="4570257" y="968731"/>
            <a:ext cx="1619354" cy="830997"/>
          </a:xfrm>
          <a:prstGeom prst="rect">
            <a:avLst/>
          </a:prstGeom>
          <a:noFill/>
        </p:spPr>
        <p:txBody>
          <a:bodyPr wrap="none" rtlCol="0">
            <a:spAutoFit/>
          </a:bodyPr>
          <a:lstStyle/>
          <a:p>
            <a:r>
              <a:rPr lang="en-US" sz="4800" b="1" dirty="0">
                <a:solidFill>
                  <a:schemeClr val="accent1"/>
                </a:solidFill>
                <a:ea typeface="Roboto Slab" pitchFamily="2" charset="0"/>
              </a:rPr>
              <a:t>7,5</a:t>
            </a:r>
            <a:r>
              <a:rPr lang="id-ID" sz="4800" b="1" dirty="0">
                <a:solidFill>
                  <a:schemeClr val="accent1"/>
                </a:solidFill>
                <a:ea typeface="Roboto Slab" pitchFamily="2" charset="0"/>
              </a:rPr>
              <a:t>%</a:t>
            </a:r>
            <a:endParaRPr lang="en-US" sz="4800" b="1" dirty="0">
              <a:solidFill>
                <a:schemeClr val="accent1"/>
              </a:solidFill>
              <a:ea typeface="Roboto Slab" pitchFamily="2" charset="0"/>
            </a:endParaRPr>
          </a:p>
        </p:txBody>
      </p:sp>
      <p:sp>
        <p:nvSpPr>
          <p:cNvPr id="18" name="TextBox 17"/>
          <p:cNvSpPr txBox="1"/>
          <p:nvPr/>
        </p:nvSpPr>
        <p:spPr>
          <a:xfrm>
            <a:off x="6189612" y="968731"/>
            <a:ext cx="3686706" cy="738664"/>
          </a:xfrm>
          <a:prstGeom prst="rect">
            <a:avLst/>
          </a:prstGeom>
          <a:noFill/>
        </p:spPr>
        <p:txBody>
          <a:bodyPr wrap="square" rtlCol="0">
            <a:spAutoFit/>
          </a:bodyPr>
          <a:lstStyle/>
          <a:p>
            <a:pPr algn="just">
              <a:lnSpc>
                <a:spcPct val="150000"/>
              </a:lnSpc>
            </a:pPr>
            <a:r>
              <a:rPr lang="id-ID" sz="1400" dirty="0"/>
              <a:t>Suitable for all categories business and personal presentation, eaque ipsa quae</a:t>
            </a:r>
            <a:r>
              <a:rPr lang="en-US" sz="1400" dirty="0"/>
              <a:t>.</a:t>
            </a:r>
          </a:p>
        </p:txBody>
      </p:sp>
    </p:spTree>
    <p:extLst>
      <p:ext uri="{BB962C8B-B14F-4D97-AF65-F5344CB8AC3E}">
        <p14:creationId xmlns:p14="http://schemas.microsoft.com/office/powerpoint/2010/main" val="26088678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2" presetClass="entr" presetSubtype="2"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fill="hold"/>
                                        <p:tgtEl>
                                          <p:spTgt spid="16"/>
                                        </p:tgtEl>
                                        <p:attrNameLst>
                                          <p:attrName>ppt_x</p:attrName>
                                        </p:attrNameLst>
                                      </p:cBhvr>
                                      <p:tavLst>
                                        <p:tav tm="0">
                                          <p:val>
                                            <p:strVal val="1+#ppt_w/2"/>
                                          </p:val>
                                        </p:tav>
                                        <p:tav tm="100000">
                                          <p:val>
                                            <p:strVal val="#ppt_x"/>
                                          </p:val>
                                        </p:tav>
                                      </p:tavLst>
                                    </p:anim>
                                    <p:anim calcmode="lin" valueType="num">
                                      <p:cBhvr additive="base">
                                        <p:cTn id="29" dur="500" fill="hold"/>
                                        <p:tgtEl>
                                          <p:spTgt spid="16"/>
                                        </p:tgtEl>
                                        <p:attrNameLst>
                                          <p:attrName>ppt_y</p:attrName>
                                        </p:attrNameLst>
                                      </p:cBhvr>
                                      <p:tavLst>
                                        <p:tav tm="0">
                                          <p:val>
                                            <p:strVal val="#ppt_y"/>
                                          </p:val>
                                        </p:tav>
                                        <p:tav tm="100000">
                                          <p:val>
                                            <p:strVal val="#ppt_y"/>
                                          </p:val>
                                        </p:tav>
                                      </p:tavLst>
                                    </p:anim>
                                  </p:childTnLst>
                                </p:cTn>
                              </p:par>
                            </p:childTnLst>
                          </p:cTn>
                        </p:par>
                        <p:par>
                          <p:cTn id="30" fill="hold">
                            <p:stCondLst>
                              <p:cond delay="1500"/>
                            </p:stCondLst>
                            <p:childTnLst>
                              <p:par>
                                <p:cTn id="31" presetID="2" presetClass="entr" presetSubtype="2"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1+#ppt_w/2"/>
                                          </p:val>
                                        </p:tav>
                                        <p:tav tm="100000">
                                          <p:val>
                                            <p:strVal val="#ppt_x"/>
                                          </p:val>
                                        </p:tav>
                                      </p:tavLst>
                                    </p:anim>
                                    <p:anim calcmode="lin" valueType="num">
                                      <p:cBhvr additive="base">
                                        <p:cTn id="34" dur="500" fill="hold"/>
                                        <p:tgtEl>
                                          <p:spTgt spid="17"/>
                                        </p:tgtEl>
                                        <p:attrNameLst>
                                          <p:attrName>ppt_y</p:attrName>
                                        </p:attrNameLst>
                                      </p:cBhvr>
                                      <p:tavLst>
                                        <p:tav tm="0">
                                          <p:val>
                                            <p:strVal val="#ppt_y"/>
                                          </p:val>
                                        </p:tav>
                                        <p:tav tm="100000">
                                          <p:val>
                                            <p:strVal val="#ppt_y"/>
                                          </p:val>
                                        </p:tav>
                                      </p:tavLst>
                                    </p:anim>
                                  </p:childTnLst>
                                </p:cTn>
                              </p:par>
                            </p:childTnLst>
                          </p:cTn>
                        </p:par>
                        <p:par>
                          <p:cTn id="35" fill="hold">
                            <p:stCondLst>
                              <p:cond delay="2000"/>
                            </p:stCondLst>
                            <p:childTnLst>
                              <p:par>
                                <p:cTn id="36" presetID="2" presetClass="entr" presetSubtype="2"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fill="hold"/>
                                        <p:tgtEl>
                                          <p:spTgt spid="18"/>
                                        </p:tgtEl>
                                        <p:attrNameLst>
                                          <p:attrName>ppt_x</p:attrName>
                                        </p:attrNameLst>
                                      </p:cBhvr>
                                      <p:tavLst>
                                        <p:tav tm="0">
                                          <p:val>
                                            <p:strVal val="1+#ppt_w/2"/>
                                          </p:val>
                                        </p:tav>
                                        <p:tav tm="100000">
                                          <p:val>
                                            <p:strVal val="#ppt_x"/>
                                          </p:val>
                                        </p:tav>
                                      </p:tavLst>
                                    </p:anim>
                                    <p:anim calcmode="lin" valueType="num">
                                      <p:cBhvr additive="base">
                                        <p:cTn id="39" dur="500" fill="hold"/>
                                        <p:tgtEl>
                                          <p:spTgt spid="18"/>
                                        </p:tgtEl>
                                        <p:attrNameLst>
                                          <p:attrName>ppt_y</p:attrName>
                                        </p:attrNameLst>
                                      </p:cBhvr>
                                      <p:tavLst>
                                        <p:tav tm="0">
                                          <p:val>
                                            <p:strVal val="#ppt_y"/>
                                          </p:val>
                                        </p:tav>
                                        <p:tav tm="100000">
                                          <p:val>
                                            <p:strVal val="#ppt_y"/>
                                          </p:val>
                                        </p:tav>
                                      </p:tavLst>
                                    </p:anim>
                                  </p:childTnLst>
                                </p:cTn>
                              </p:par>
                            </p:childTnLst>
                          </p:cTn>
                        </p:par>
                        <p:par>
                          <p:cTn id="40" fill="hold">
                            <p:stCondLst>
                              <p:cond delay="2500"/>
                            </p:stCondLst>
                            <p:childTnLst>
                              <p:par>
                                <p:cTn id="41" presetID="2" presetClass="entr" presetSubtype="2"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1+#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3000"/>
                            </p:stCondLst>
                            <p:childTnLst>
                              <p:par>
                                <p:cTn id="46" presetID="22" presetClass="entr" presetSubtype="4" fill="hold" grpId="0" nodeType="afterEffect">
                                  <p:stCondLst>
                                    <p:cond delay="0"/>
                                  </p:stCondLst>
                                  <p:childTnLst>
                                    <p:set>
                                      <p:cBhvr>
                                        <p:cTn id="47" dur="1" fill="hold">
                                          <p:stCondLst>
                                            <p:cond delay="0"/>
                                          </p:stCondLst>
                                        </p:cTn>
                                        <p:tgtEl>
                                          <p:spTgt spid="6">
                                            <p:graphicEl>
                                              <a:chart seriesIdx="-3" categoryIdx="-3" bldStep="gridLegend"/>
                                            </p:graphicEl>
                                          </p:spTgt>
                                        </p:tgtEl>
                                        <p:attrNameLst>
                                          <p:attrName>style.visibility</p:attrName>
                                        </p:attrNameLst>
                                      </p:cBhvr>
                                      <p:to>
                                        <p:strVal val="visible"/>
                                      </p:to>
                                    </p:set>
                                    <p:animEffect transition="in" filter="wipe(down)">
                                      <p:cBhvr>
                                        <p:cTn id="48" dur="500"/>
                                        <p:tgtEl>
                                          <p:spTgt spid="6">
                                            <p:graphicEl>
                                              <a:chart seriesIdx="-3" categoryIdx="-3" bldStep="gridLegend"/>
                                            </p:graphicEl>
                                          </p:spTgt>
                                        </p:tgtEl>
                                      </p:cBhvr>
                                    </p:animEffect>
                                  </p:childTnLst>
                                </p:cTn>
                              </p:par>
                            </p:childTnLst>
                          </p:cTn>
                        </p:par>
                        <p:par>
                          <p:cTn id="49" fill="hold">
                            <p:stCondLst>
                              <p:cond delay="3500"/>
                            </p:stCondLst>
                            <p:childTnLst>
                              <p:par>
                                <p:cTn id="50" presetID="22" presetClass="entr" presetSubtype="4" fill="hold" grpId="0" nodeType="afterEffect">
                                  <p:stCondLst>
                                    <p:cond delay="0"/>
                                  </p:stCondLst>
                                  <p:childTnLst>
                                    <p:set>
                                      <p:cBhvr>
                                        <p:cTn id="51" dur="1" fill="hold">
                                          <p:stCondLst>
                                            <p:cond delay="0"/>
                                          </p:stCondLst>
                                        </p:cTn>
                                        <p:tgtEl>
                                          <p:spTgt spid="6">
                                            <p:graphicEl>
                                              <a:chart seriesIdx="0" categoryIdx="-4" bldStep="series"/>
                                            </p:graphicEl>
                                          </p:spTgt>
                                        </p:tgtEl>
                                        <p:attrNameLst>
                                          <p:attrName>style.visibility</p:attrName>
                                        </p:attrNameLst>
                                      </p:cBhvr>
                                      <p:to>
                                        <p:strVal val="visible"/>
                                      </p:to>
                                    </p:set>
                                    <p:animEffect transition="in" filter="wipe(down)">
                                      <p:cBhvr>
                                        <p:cTn id="52" dur="500"/>
                                        <p:tgtEl>
                                          <p:spTgt spid="6">
                                            <p:graphicEl>
                                              <a:chart seriesIdx="0" categoryIdx="-4" bldStep="series"/>
                                            </p:graphicEl>
                                          </p:spTgt>
                                        </p:tgtEl>
                                      </p:cBhvr>
                                    </p:animEffect>
                                  </p:childTnLst>
                                </p:cTn>
                              </p:par>
                            </p:childTnLst>
                          </p:cTn>
                        </p:par>
                        <p:par>
                          <p:cTn id="53" fill="hold">
                            <p:stCondLst>
                              <p:cond delay="4000"/>
                            </p:stCondLst>
                            <p:childTnLst>
                              <p:par>
                                <p:cTn id="54" presetID="22" presetClass="entr" presetSubtype="4" fill="hold" grpId="0" nodeType="afterEffect">
                                  <p:stCondLst>
                                    <p:cond delay="0"/>
                                  </p:stCondLst>
                                  <p:childTnLst>
                                    <p:set>
                                      <p:cBhvr>
                                        <p:cTn id="55" dur="1" fill="hold">
                                          <p:stCondLst>
                                            <p:cond delay="0"/>
                                          </p:stCondLst>
                                        </p:cTn>
                                        <p:tgtEl>
                                          <p:spTgt spid="6">
                                            <p:graphicEl>
                                              <a:chart seriesIdx="1" categoryIdx="-4" bldStep="series"/>
                                            </p:graphicEl>
                                          </p:spTgt>
                                        </p:tgtEl>
                                        <p:attrNameLst>
                                          <p:attrName>style.visibility</p:attrName>
                                        </p:attrNameLst>
                                      </p:cBhvr>
                                      <p:to>
                                        <p:strVal val="visible"/>
                                      </p:to>
                                    </p:set>
                                    <p:animEffect transition="in" filter="wipe(down)">
                                      <p:cBhvr>
                                        <p:cTn id="56" dur="500"/>
                                        <p:tgtEl>
                                          <p:spTgt spid="6">
                                            <p:graphicEl>
                                              <a:chart seriesIdx="1"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6" grpId="0">
        <p:bldSub>
          <a:bldChart bld="series"/>
        </p:bldSub>
      </p:bldGraphic>
      <p:bldP spid="11" grpId="0"/>
      <p:bldP spid="12" grpId="0"/>
      <p:bldP spid="13" grpId="0"/>
      <p:bldP spid="14" grpId="0"/>
      <p:bldP spid="15" grpId="0"/>
      <p:bldP spid="16" grpId="0"/>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sp>
        <p:nvSpPr>
          <p:cNvPr id="10" name="Rectangle 9"/>
          <p:cNvSpPr/>
          <p:nvPr/>
        </p:nvSpPr>
        <p:spPr>
          <a:xfrm>
            <a:off x="-8710" y="2760662"/>
            <a:ext cx="12200710" cy="4097337"/>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p:cNvSpPr>
            <a:spLocks noGrp="1"/>
          </p:cNvSpPr>
          <p:nvPr>
            <p:ph type="title"/>
          </p:nvPr>
        </p:nvSpPr>
        <p:spPr/>
        <p:txBody>
          <a:bodyPr/>
          <a:lstStyle/>
          <a:p>
            <a:r>
              <a:rPr lang="en-US" dirty="0"/>
              <a:t>Combo Chart</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17</a:t>
            </a:fld>
            <a:endParaRPr lang="en-US"/>
          </a:p>
        </p:txBody>
      </p:sp>
      <p:sp>
        <p:nvSpPr>
          <p:cNvPr id="7" name="Text Placeholder 6"/>
          <p:cNvSpPr>
            <a:spLocks noGrp="1"/>
          </p:cNvSpPr>
          <p:nvPr>
            <p:ph type="body" sz="quarter" idx="13"/>
          </p:nvPr>
        </p:nvSpPr>
        <p:spPr/>
        <p:txBody>
          <a:bodyPr/>
          <a:lstStyle/>
          <a:p>
            <a:r>
              <a:rPr lang="en-US" dirty="0"/>
              <a:t>Insert great subtitle here</a:t>
            </a:r>
          </a:p>
        </p:txBody>
      </p:sp>
      <p:graphicFrame>
        <p:nvGraphicFramePr>
          <p:cNvPr id="9" name="Content Placeholder 3"/>
          <p:cNvGraphicFramePr>
            <a:graphicFrameLocks/>
          </p:cNvGraphicFramePr>
          <p:nvPr>
            <p:extLst>
              <p:ext uri="{D42A27DB-BD31-4B8C-83A1-F6EECF244321}">
                <p14:modId xmlns:p14="http://schemas.microsoft.com/office/powerpoint/2010/main" val="1728774180"/>
              </p:ext>
            </p:extLst>
          </p:nvPr>
        </p:nvGraphicFramePr>
        <p:xfrm>
          <a:off x="762000" y="3466692"/>
          <a:ext cx="10668000" cy="2875281"/>
        </p:xfrm>
        <a:graphic>
          <a:graphicData uri="http://schemas.openxmlformats.org/drawingml/2006/chart">
            <c:chart xmlns:c="http://schemas.openxmlformats.org/drawingml/2006/chart" xmlns:r="http://schemas.openxmlformats.org/officeDocument/2006/relationships" r:id="rId2"/>
          </a:graphicData>
        </a:graphic>
      </p:graphicFrame>
      <p:sp>
        <p:nvSpPr>
          <p:cNvPr id="13" name="Content Placeholder 11"/>
          <p:cNvSpPr txBox="1">
            <a:spLocks/>
          </p:cNvSpPr>
          <p:nvPr/>
        </p:nvSpPr>
        <p:spPr>
          <a:xfrm>
            <a:off x="639240" y="1816612"/>
            <a:ext cx="10913521" cy="82974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None/>
            </a:pPr>
            <a:r>
              <a:rPr lang="en-US" sz="1400" dirty="0"/>
              <a:t>Value is a product of trust. The trust your clients have in you. The trust you have in your people, strategies and systems. And the trust you have in your business advisors. As the world's leading professional services firm, we know that value and trust.</a:t>
            </a:r>
          </a:p>
        </p:txBody>
      </p:sp>
    </p:spTree>
    <p:extLst>
      <p:ext uri="{BB962C8B-B14F-4D97-AF65-F5344CB8AC3E}">
        <p14:creationId xmlns:p14="http://schemas.microsoft.com/office/powerpoint/2010/main" val="226244253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16" dur="500"/>
                                        <p:tgtEl>
                                          <p:spTgt spid="9">
                                            <p:graphicEl>
                                              <a:chart seriesIdx="-3" categoryIdx="-3" bldStep="gridLegend"/>
                                            </p:graphic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20" dur="500"/>
                                        <p:tgtEl>
                                          <p:spTgt spid="9">
                                            <p:graphicEl>
                                              <a:chart seriesIdx="0" categoryIdx="-4" bldStep="series"/>
                                            </p:graphicEl>
                                          </p:spTgt>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24" dur="500"/>
                                        <p:tgtEl>
                                          <p:spTgt spid="9">
                                            <p:graphicEl>
                                              <a:chart seriesIdx="1" categoryIdx="-4" bldStep="series"/>
                                            </p:graphicEl>
                                          </p:spTgt>
                                        </p:tgtEl>
                                      </p:cBhvr>
                                    </p:animEffect>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9">
                                            <p:graphicEl>
                                              <a:chart seriesIdx="2" categoryIdx="-4" bldStep="series"/>
                                            </p:graphicEl>
                                          </p:spTgt>
                                        </p:tgtEl>
                                        <p:attrNameLst>
                                          <p:attrName>style.visibility</p:attrName>
                                        </p:attrNameLst>
                                      </p:cBhvr>
                                      <p:to>
                                        <p:strVal val="visible"/>
                                      </p:to>
                                    </p:set>
                                    <p:animEffect transition="in" filter="wipe(left)">
                                      <p:cBhvr>
                                        <p:cTn id="28" dur="500"/>
                                        <p:tgtEl>
                                          <p:spTgt spid="9">
                                            <p:graphicEl>
                                              <a:chart seriesIdx="2" categoryIdx="-4" bldStep="series"/>
                                            </p:graphicEl>
                                          </p:spTgt>
                                        </p:tgtEl>
                                      </p:cBhvr>
                                    </p:animEffect>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9">
                                            <p:graphicEl>
                                              <a:chart seriesIdx="3" categoryIdx="-4" bldStep="series"/>
                                            </p:graphicEl>
                                          </p:spTgt>
                                        </p:tgtEl>
                                        <p:attrNameLst>
                                          <p:attrName>style.visibility</p:attrName>
                                        </p:attrNameLst>
                                      </p:cBhvr>
                                      <p:to>
                                        <p:strVal val="visible"/>
                                      </p:to>
                                    </p:set>
                                    <p:animEffect transition="in" filter="wipe(left)">
                                      <p:cBhvr>
                                        <p:cTn id="32" dur="500"/>
                                        <p:tgtEl>
                                          <p:spTgt spid="9">
                                            <p:graphicEl>
                                              <a:chart seriesIdx="3"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9" grpId="0" uiExpand="1">
        <p:bldSub>
          <a:bldChart bld="series"/>
        </p:bldSub>
      </p:bldGraphic>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sp>
        <p:nvSpPr>
          <p:cNvPr id="288" name="Rectangle 287"/>
          <p:cNvSpPr/>
          <p:nvPr/>
        </p:nvSpPr>
        <p:spPr>
          <a:xfrm>
            <a:off x="-4355" y="-20688"/>
            <a:ext cx="12200710" cy="4402188"/>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Slide Number Placeholder 2"/>
          <p:cNvSpPr>
            <a:spLocks noGrp="1"/>
          </p:cNvSpPr>
          <p:nvPr>
            <p:ph type="sldNum" sz="quarter" idx="12"/>
          </p:nvPr>
        </p:nvSpPr>
        <p:spPr/>
        <p:txBody>
          <a:bodyPr/>
          <a:lstStyle/>
          <a:p>
            <a:fld id="{8B8443F1-7581-4396-BD9A-76B271687F61}" type="slidenum">
              <a:rPr lang="en-US" smtClean="0"/>
              <a:pPr/>
              <a:t>18</a:t>
            </a:fld>
            <a:endParaRPr lang="en-US"/>
          </a:p>
        </p:txBody>
      </p:sp>
      <p:grpSp>
        <p:nvGrpSpPr>
          <p:cNvPr id="6" name="Group 5"/>
          <p:cNvGrpSpPr/>
          <p:nvPr/>
        </p:nvGrpSpPr>
        <p:grpSpPr>
          <a:xfrm>
            <a:off x="119504" y="370729"/>
            <a:ext cx="7730344" cy="3771370"/>
            <a:chOff x="1922250" y="1859791"/>
            <a:chExt cx="8334980" cy="4066351"/>
          </a:xfrm>
          <a:solidFill>
            <a:schemeClr val="bg2">
              <a:alpha val="15000"/>
            </a:schemeClr>
          </a:solidFill>
        </p:grpSpPr>
        <p:sp>
          <p:nvSpPr>
            <p:cNvPr id="7" name="Freeform 403"/>
            <p:cNvSpPr>
              <a:spLocks/>
            </p:cNvSpPr>
            <p:nvPr/>
          </p:nvSpPr>
          <p:spPr bwMode="auto">
            <a:xfrm>
              <a:off x="8431913" y="4779344"/>
              <a:ext cx="952478" cy="711969"/>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 name="Freeform 404"/>
            <p:cNvSpPr>
              <a:spLocks/>
            </p:cNvSpPr>
            <p:nvPr/>
          </p:nvSpPr>
          <p:spPr bwMode="auto">
            <a:xfrm>
              <a:off x="5709864" y="2963582"/>
              <a:ext cx="186353" cy="28192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 name="Freeform 405"/>
            <p:cNvSpPr>
              <a:spLocks/>
            </p:cNvSpPr>
            <p:nvPr/>
          </p:nvSpPr>
          <p:spPr bwMode="auto">
            <a:xfrm>
              <a:off x="5284593" y="2668920"/>
              <a:ext cx="251658" cy="122645"/>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 name="Freeform 418"/>
            <p:cNvSpPr>
              <a:spLocks/>
            </p:cNvSpPr>
            <p:nvPr/>
          </p:nvSpPr>
          <p:spPr bwMode="auto">
            <a:xfrm>
              <a:off x="9725245" y="2538312"/>
              <a:ext cx="50968" cy="28669"/>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 name="Freeform 419"/>
            <p:cNvSpPr>
              <a:spLocks/>
            </p:cNvSpPr>
            <p:nvPr/>
          </p:nvSpPr>
          <p:spPr bwMode="auto">
            <a:xfrm>
              <a:off x="9626492" y="2949248"/>
              <a:ext cx="28669" cy="2389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 name="Freeform 420"/>
            <p:cNvSpPr>
              <a:spLocks/>
            </p:cNvSpPr>
            <p:nvPr/>
          </p:nvSpPr>
          <p:spPr bwMode="auto">
            <a:xfrm>
              <a:off x="9005311" y="3086227"/>
              <a:ext cx="23891" cy="12742"/>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421"/>
            <p:cNvSpPr>
              <a:spLocks/>
            </p:cNvSpPr>
            <p:nvPr/>
          </p:nvSpPr>
          <p:spPr bwMode="auto">
            <a:xfrm>
              <a:off x="9425803" y="3226390"/>
              <a:ext cx="23891" cy="22299"/>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422"/>
            <p:cNvSpPr>
              <a:spLocks/>
            </p:cNvSpPr>
            <p:nvPr/>
          </p:nvSpPr>
          <p:spPr bwMode="auto">
            <a:xfrm>
              <a:off x="9411468" y="3263023"/>
              <a:ext cx="9557" cy="4778"/>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423"/>
            <p:cNvSpPr>
              <a:spLocks/>
            </p:cNvSpPr>
            <p:nvPr/>
          </p:nvSpPr>
          <p:spPr bwMode="auto">
            <a:xfrm>
              <a:off x="9346165" y="3337884"/>
              <a:ext cx="14335" cy="4778"/>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424"/>
            <p:cNvSpPr>
              <a:spLocks/>
            </p:cNvSpPr>
            <p:nvPr/>
          </p:nvSpPr>
          <p:spPr bwMode="auto">
            <a:xfrm>
              <a:off x="9290417" y="3361775"/>
              <a:ext cx="33448" cy="19114"/>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425"/>
            <p:cNvSpPr>
              <a:spLocks/>
            </p:cNvSpPr>
            <p:nvPr/>
          </p:nvSpPr>
          <p:spPr bwMode="auto">
            <a:xfrm>
              <a:off x="9253784" y="3380889"/>
              <a:ext cx="27077" cy="17521"/>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426"/>
            <p:cNvSpPr>
              <a:spLocks/>
            </p:cNvSpPr>
            <p:nvPr/>
          </p:nvSpPr>
          <p:spPr bwMode="auto">
            <a:xfrm>
              <a:off x="9229892" y="3395224"/>
              <a:ext cx="23891" cy="22299"/>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427"/>
            <p:cNvSpPr>
              <a:spLocks/>
            </p:cNvSpPr>
            <p:nvPr/>
          </p:nvSpPr>
          <p:spPr bwMode="auto">
            <a:xfrm>
              <a:off x="9225113" y="3427079"/>
              <a:ext cx="4778" cy="477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428"/>
            <p:cNvSpPr>
              <a:spLocks/>
            </p:cNvSpPr>
            <p:nvPr/>
          </p:nvSpPr>
          <p:spPr bwMode="auto">
            <a:xfrm>
              <a:off x="9201222" y="3407966"/>
              <a:ext cx="23891" cy="19114"/>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429"/>
            <p:cNvSpPr>
              <a:spLocks/>
            </p:cNvSpPr>
            <p:nvPr/>
          </p:nvSpPr>
          <p:spPr bwMode="auto">
            <a:xfrm>
              <a:off x="9029202" y="3581578"/>
              <a:ext cx="9557" cy="1433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nvGrpSpPr>
            <p:cNvPr id="22" name="Group 21"/>
            <p:cNvGrpSpPr/>
            <p:nvPr/>
          </p:nvGrpSpPr>
          <p:grpSpPr>
            <a:xfrm>
              <a:off x="8857184" y="3380889"/>
              <a:ext cx="348815" cy="331297"/>
              <a:chOff x="5961121" y="2686387"/>
              <a:chExt cx="288233" cy="273757"/>
            </a:xfrm>
            <a:grpFill/>
          </p:grpSpPr>
          <p:sp>
            <p:nvSpPr>
              <p:cNvPr id="284" name="Freeform 430"/>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5" name="Freeform 431"/>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3" name="Freeform 432"/>
            <p:cNvSpPr>
              <a:spLocks/>
            </p:cNvSpPr>
            <p:nvPr/>
          </p:nvSpPr>
          <p:spPr bwMode="auto">
            <a:xfrm>
              <a:off x="8944785" y="3685108"/>
              <a:ext cx="9557" cy="12742"/>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433"/>
            <p:cNvSpPr>
              <a:spLocks/>
            </p:cNvSpPr>
            <p:nvPr/>
          </p:nvSpPr>
          <p:spPr bwMode="auto">
            <a:xfrm>
              <a:off x="8889037" y="3685108"/>
              <a:ext cx="60525" cy="4619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434"/>
            <p:cNvSpPr>
              <a:spLocks/>
            </p:cNvSpPr>
            <p:nvPr/>
          </p:nvSpPr>
          <p:spPr bwMode="auto">
            <a:xfrm>
              <a:off x="8828513" y="3702629"/>
              <a:ext cx="50968" cy="7486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435"/>
            <p:cNvSpPr>
              <a:spLocks/>
            </p:cNvSpPr>
            <p:nvPr/>
          </p:nvSpPr>
          <p:spPr bwMode="auto">
            <a:xfrm>
              <a:off x="8777545" y="3885799"/>
              <a:ext cx="17521" cy="14335"/>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436"/>
            <p:cNvSpPr>
              <a:spLocks/>
            </p:cNvSpPr>
            <p:nvPr/>
          </p:nvSpPr>
          <p:spPr bwMode="auto">
            <a:xfrm>
              <a:off x="8818956" y="3839608"/>
              <a:ext cx="9557" cy="796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437"/>
            <p:cNvSpPr>
              <a:spLocks/>
            </p:cNvSpPr>
            <p:nvPr/>
          </p:nvSpPr>
          <p:spPr bwMode="auto">
            <a:xfrm>
              <a:off x="8693127" y="3936767"/>
              <a:ext cx="9557"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438"/>
            <p:cNvSpPr>
              <a:spLocks/>
            </p:cNvSpPr>
            <p:nvPr/>
          </p:nvSpPr>
          <p:spPr bwMode="auto">
            <a:xfrm>
              <a:off x="8603933" y="3919246"/>
              <a:ext cx="55747" cy="78046"/>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439"/>
            <p:cNvSpPr>
              <a:spLocks/>
            </p:cNvSpPr>
            <p:nvPr/>
          </p:nvSpPr>
          <p:spPr bwMode="auto">
            <a:xfrm>
              <a:off x="8328383" y="4049854"/>
              <a:ext cx="65304" cy="4619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440"/>
            <p:cNvSpPr>
              <a:spLocks/>
            </p:cNvSpPr>
            <p:nvPr/>
          </p:nvSpPr>
          <p:spPr bwMode="auto">
            <a:xfrm>
              <a:off x="8594376" y="4081710"/>
              <a:ext cx="93973" cy="1322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441"/>
            <p:cNvSpPr>
              <a:spLocks/>
            </p:cNvSpPr>
            <p:nvPr/>
          </p:nvSpPr>
          <p:spPr bwMode="auto">
            <a:xfrm>
              <a:off x="8674015" y="4194796"/>
              <a:ext cx="28669" cy="36635"/>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443"/>
            <p:cNvSpPr>
              <a:spLocks/>
            </p:cNvSpPr>
            <p:nvPr/>
          </p:nvSpPr>
          <p:spPr bwMode="auto">
            <a:xfrm>
              <a:off x="8608710" y="4199575"/>
              <a:ext cx="28669" cy="36635"/>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444"/>
            <p:cNvSpPr>
              <a:spLocks/>
            </p:cNvSpPr>
            <p:nvPr/>
          </p:nvSpPr>
          <p:spPr bwMode="auto">
            <a:xfrm>
              <a:off x="8642159" y="4236208"/>
              <a:ext cx="41412" cy="47783"/>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445"/>
            <p:cNvSpPr>
              <a:spLocks/>
            </p:cNvSpPr>
            <p:nvPr/>
          </p:nvSpPr>
          <p:spPr bwMode="auto">
            <a:xfrm>
              <a:off x="8651716" y="4264878"/>
              <a:ext cx="31856" cy="50968"/>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446"/>
            <p:cNvSpPr>
              <a:spLocks/>
            </p:cNvSpPr>
            <p:nvPr/>
          </p:nvSpPr>
          <p:spPr bwMode="auto">
            <a:xfrm>
              <a:off x="8678791" y="4260100"/>
              <a:ext cx="19114" cy="36635"/>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447"/>
            <p:cNvSpPr>
              <a:spLocks/>
            </p:cNvSpPr>
            <p:nvPr/>
          </p:nvSpPr>
          <p:spPr bwMode="auto">
            <a:xfrm>
              <a:off x="8688349" y="4283991"/>
              <a:ext cx="28669" cy="17521"/>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450"/>
            <p:cNvSpPr>
              <a:spLocks/>
            </p:cNvSpPr>
            <p:nvPr/>
          </p:nvSpPr>
          <p:spPr bwMode="auto">
            <a:xfrm>
              <a:off x="8533850" y="4269657"/>
              <a:ext cx="55747" cy="55747"/>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451"/>
            <p:cNvSpPr>
              <a:spLocks/>
            </p:cNvSpPr>
            <p:nvPr/>
          </p:nvSpPr>
          <p:spPr bwMode="auto">
            <a:xfrm>
              <a:off x="8697906" y="4199575"/>
              <a:ext cx="9557" cy="4778"/>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452"/>
            <p:cNvSpPr>
              <a:spLocks/>
            </p:cNvSpPr>
            <p:nvPr/>
          </p:nvSpPr>
          <p:spPr bwMode="auto">
            <a:xfrm>
              <a:off x="8020977" y="4390707"/>
              <a:ext cx="261215" cy="272364"/>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453"/>
            <p:cNvSpPr>
              <a:spLocks/>
            </p:cNvSpPr>
            <p:nvPr/>
          </p:nvSpPr>
          <p:spPr bwMode="auto">
            <a:xfrm>
              <a:off x="8067167" y="4489461"/>
              <a:ext cx="23891"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454"/>
            <p:cNvSpPr>
              <a:spLocks/>
            </p:cNvSpPr>
            <p:nvPr/>
          </p:nvSpPr>
          <p:spPr bwMode="auto">
            <a:xfrm>
              <a:off x="8100616" y="4545208"/>
              <a:ext cx="22299"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455"/>
            <p:cNvSpPr>
              <a:spLocks/>
            </p:cNvSpPr>
            <p:nvPr/>
          </p:nvSpPr>
          <p:spPr bwMode="auto">
            <a:xfrm>
              <a:off x="8258301" y="4559541"/>
              <a:ext cx="33448" cy="33448"/>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456"/>
            <p:cNvSpPr>
              <a:spLocks/>
            </p:cNvSpPr>
            <p:nvPr/>
          </p:nvSpPr>
          <p:spPr bwMode="auto">
            <a:xfrm>
              <a:off x="8310862" y="4583434"/>
              <a:ext cx="17521" cy="17521"/>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457"/>
            <p:cNvSpPr>
              <a:spLocks/>
            </p:cNvSpPr>
            <p:nvPr/>
          </p:nvSpPr>
          <p:spPr bwMode="auto">
            <a:xfrm>
              <a:off x="8263078" y="4663072"/>
              <a:ext cx="215025" cy="70082"/>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458"/>
            <p:cNvSpPr>
              <a:spLocks/>
            </p:cNvSpPr>
            <p:nvPr/>
          </p:nvSpPr>
          <p:spPr bwMode="auto">
            <a:xfrm>
              <a:off x="8422356" y="4680592"/>
              <a:ext cx="36633" cy="14335"/>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459"/>
            <p:cNvSpPr>
              <a:spLocks/>
            </p:cNvSpPr>
            <p:nvPr/>
          </p:nvSpPr>
          <p:spPr bwMode="auto">
            <a:xfrm>
              <a:off x="8473324" y="4714040"/>
              <a:ext cx="28669" cy="19114"/>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460"/>
            <p:cNvSpPr>
              <a:spLocks/>
            </p:cNvSpPr>
            <p:nvPr/>
          </p:nvSpPr>
          <p:spPr bwMode="auto">
            <a:xfrm>
              <a:off x="8501995" y="4718818"/>
              <a:ext cx="22299" cy="14335"/>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461"/>
            <p:cNvSpPr>
              <a:spLocks/>
            </p:cNvSpPr>
            <p:nvPr/>
          </p:nvSpPr>
          <p:spPr bwMode="auto">
            <a:xfrm>
              <a:off x="8519515" y="4718818"/>
              <a:ext cx="33448" cy="19114"/>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0" name="Freeform 462"/>
            <p:cNvSpPr>
              <a:spLocks/>
            </p:cNvSpPr>
            <p:nvPr/>
          </p:nvSpPr>
          <p:spPr bwMode="auto">
            <a:xfrm>
              <a:off x="8543406" y="4714040"/>
              <a:ext cx="38226" cy="2389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1" name="Freeform 463"/>
            <p:cNvSpPr>
              <a:spLocks/>
            </p:cNvSpPr>
            <p:nvPr/>
          </p:nvSpPr>
          <p:spPr bwMode="auto">
            <a:xfrm>
              <a:off x="8594376" y="4718818"/>
              <a:ext cx="57340" cy="19114"/>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2" name="Freeform 464"/>
            <p:cNvSpPr>
              <a:spLocks/>
            </p:cNvSpPr>
            <p:nvPr/>
          </p:nvSpPr>
          <p:spPr bwMode="auto">
            <a:xfrm>
              <a:off x="8576855" y="4745895"/>
              <a:ext cx="50968" cy="28669"/>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3" name="Freeform 465"/>
            <p:cNvSpPr>
              <a:spLocks/>
            </p:cNvSpPr>
            <p:nvPr/>
          </p:nvSpPr>
          <p:spPr bwMode="auto">
            <a:xfrm>
              <a:off x="8739317" y="4596176"/>
              <a:ext cx="28669" cy="19114"/>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4" name="Freeform 466"/>
            <p:cNvSpPr>
              <a:spLocks/>
            </p:cNvSpPr>
            <p:nvPr/>
          </p:nvSpPr>
          <p:spPr bwMode="auto">
            <a:xfrm>
              <a:off x="8787101" y="4592990"/>
              <a:ext cx="70082" cy="22299"/>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5" name="Freeform 467"/>
            <p:cNvSpPr>
              <a:spLocks/>
            </p:cNvSpPr>
            <p:nvPr/>
          </p:nvSpPr>
          <p:spPr bwMode="auto">
            <a:xfrm>
              <a:off x="8572076" y="4484680"/>
              <a:ext cx="149721" cy="168834"/>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6" name="Freeform 468"/>
            <p:cNvSpPr>
              <a:spLocks/>
            </p:cNvSpPr>
            <p:nvPr/>
          </p:nvSpPr>
          <p:spPr bwMode="auto">
            <a:xfrm>
              <a:off x="8772766" y="4475124"/>
              <a:ext cx="36633" cy="70082"/>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7" name="Freeform 469"/>
            <p:cNvSpPr>
              <a:spLocks/>
            </p:cNvSpPr>
            <p:nvPr/>
          </p:nvSpPr>
          <p:spPr bwMode="auto">
            <a:xfrm>
              <a:off x="8791880" y="4465568"/>
              <a:ext cx="12742" cy="9557"/>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470"/>
            <p:cNvSpPr>
              <a:spLocks/>
            </p:cNvSpPr>
            <p:nvPr/>
          </p:nvSpPr>
          <p:spPr bwMode="auto">
            <a:xfrm>
              <a:off x="8842849" y="4526093"/>
              <a:ext cx="22299" cy="9557"/>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9" name="Freeform 471"/>
            <p:cNvSpPr>
              <a:spLocks/>
            </p:cNvSpPr>
            <p:nvPr/>
          </p:nvSpPr>
          <p:spPr bwMode="auto">
            <a:xfrm>
              <a:off x="8847628" y="4530871"/>
              <a:ext cx="87603" cy="5256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0" name="Freeform 472"/>
            <p:cNvSpPr>
              <a:spLocks/>
            </p:cNvSpPr>
            <p:nvPr/>
          </p:nvSpPr>
          <p:spPr bwMode="auto">
            <a:xfrm>
              <a:off x="9263341" y="4620067"/>
              <a:ext cx="97159" cy="55747"/>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1" name="Freeform 473"/>
            <p:cNvSpPr>
              <a:spLocks/>
            </p:cNvSpPr>
            <p:nvPr/>
          </p:nvSpPr>
          <p:spPr bwMode="auto">
            <a:xfrm>
              <a:off x="9403505" y="4648736"/>
              <a:ext cx="41412" cy="50968"/>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2" name="Freeform 474"/>
            <p:cNvSpPr>
              <a:spLocks/>
            </p:cNvSpPr>
            <p:nvPr/>
          </p:nvSpPr>
          <p:spPr bwMode="auto">
            <a:xfrm>
              <a:off x="9524555" y="4742711"/>
              <a:ext cx="27077" cy="27077"/>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3" name="Freeform 475"/>
            <p:cNvSpPr>
              <a:spLocks/>
            </p:cNvSpPr>
            <p:nvPr/>
          </p:nvSpPr>
          <p:spPr bwMode="auto">
            <a:xfrm>
              <a:off x="9495885" y="4699705"/>
              <a:ext cx="43005" cy="28669"/>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4" name="Freeform 476"/>
            <p:cNvSpPr>
              <a:spLocks/>
            </p:cNvSpPr>
            <p:nvPr/>
          </p:nvSpPr>
          <p:spPr bwMode="auto">
            <a:xfrm>
              <a:off x="9454473" y="4680592"/>
              <a:ext cx="19114" cy="2389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5" name="Freeform 477"/>
            <p:cNvSpPr>
              <a:spLocks/>
            </p:cNvSpPr>
            <p:nvPr/>
          </p:nvSpPr>
          <p:spPr bwMode="auto">
            <a:xfrm>
              <a:off x="9626492" y="5008703"/>
              <a:ext cx="74859" cy="55747"/>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6" name="Freeform 482"/>
            <p:cNvSpPr>
              <a:spLocks/>
            </p:cNvSpPr>
            <p:nvPr/>
          </p:nvSpPr>
          <p:spPr bwMode="auto">
            <a:xfrm>
              <a:off x="9174145" y="5532726"/>
              <a:ext cx="89196" cy="84417"/>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7" name="Freeform 483"/>
            <p:cNvSpPr>
              <a:spLocks/>
            </p:cNvSpPr>
            <p:nvPr/>
          </p:nvSpPr>
          <p:spPr bwMode="auto">
            <a:xfrm>
              <a:off x="9244227" y="5508835"/>
              <a:ext cx="14335" cy="2389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8" name="Freeform 484"/>
            <p:cNvSpPr>
              <a:spLocks/>
            </p:cNvSpPr>
            <p:nvPr/>
          </p:nvSpPr>
          <p:spPr bwMode="auto">
            <a:xfrm>
              <a:off x="9150254" y="5508835"/>
              <a:ext cx="9557" cy="9557"/>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9" name="Freeform 486"/>
            <p:cNvSpPr>
              <a:spLocks/>
            </p:cNvSpPr>
            <p:nvPr/>
          </p:nvSpPr>
          <p:spPr bwMode="auto">
            <a:xfrm>
              <a:off x="6834362" y="4803236"/>
              <a:ext cx="168834" cy="326518"/>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0" name="Freeform 489"/>
            <p:cNvSpPr>
              <a:spLocks/>
            </p:cNvSpPr>
            <p:nvPr/>
          </p:nvSpPr>
          <p:spPr bwMode="auto">
            <a:xfrm>
              <a:off x="7474656" y="2383813"/>
              <a:ext cx="41412" cy="2389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1" name="Freeform 490"/>
            <p:cNvSpPr>
              <a:spLocks/>
            </p:cNvSpPr>
            <p:nvPr/>
          </p:nvSpPr>
          <p:spPr bwMode="auto">
            <a:xfrm>
              <a:off x="8408021" y="2337622"/>
              <a:ext cx="46190" cy="22299"/>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2" name="Freeform 492"/>
            <p:cNvSpPr>
              <a:spLocks/>
            </p:cNvSpPr>
            <p:nvPr/>
          </p:nvSpPr>
          <p:spPr bwMode="auto">
            <a:xfrm>
              <a:off x="7675346" y="2402927"/>
              <a:ext cx="27077" cy="19114"/>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3" name="Freeform 493"/>
            <p:cNvSpPr>
              <a:spLocks/>
            </p:cNvSpPr>
            <p:nvPr/>
          </p:nvSpPr>
          <p:spPr bwMode="auto">
            <a:xfrm>
              <a:off x="6050716" y="3446193"/>
              <a:ext cx="27077" cy="50968"/>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4" name="Freeform 494"/>
            <p:cNvSpPr>
              <a:spLocks/>
            </p:cNvSpPr>
            <p:nvPr/>
          </p:nvSpPr>
          <p:spPr bwMode="auto">
            <a:xfrm>
              <a:off x="6041160" y="3492384"/>
              <a:ext cx="41412" cy="70082"/>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5" name="Freeform 496"/>
            <p:cNvSpPr>
              <a:spLocks/>
            </p:cNvSpPr>
            <p:nvPr/>
          </p:nvSpPr>
          <p:spPr bwMode="auto">
            <a:xfrm>
              <a:off x="6582703" y="3642104"/>
              <a:ext cx="60525" cy="33448"/>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6" name="Freeform 497"/>
            <p:cNvSpPr>
              <a:spLocks/>
            </p:cNvSpPr>
            <p:nvPr/>
          </p:nvSpPr>
          <p:spPr bwMode="auto">
            <a:xfrm>
              <a:off x="6382015" y="3646882"/>
              <a:ext cx="70082" cy="19114"/>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7" name="Freeform 498"/>
            <p:cNvSpPr>
              <a:spLocks/>
            </p:cNvSpPr>
            <p:nvPr/>
          </p:nvSpPr>
          <p:spPr bwMode="auto">
            <a:xfrm>
              <a:off x="6348566" y="2958805"/>
              <a:ext cx="33448" cy="33448"/>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8" name="Freeform 499"/>
            <p:cNvSpPr>
              <a:spLocks/>
            </p:cNvSpPr>
            <p:nvPr/>
          </p:nvSpPr>
          <p:spPr bwMode="auto">
            <a:xfrm>
              <a:off x="6353344" y="2946063"/>
              <a:ext cx="23891" cy="12742"/>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9" name="Freeform 500"/>
            <p:cNvSpPr>
              <a:spLocks/>
            </p:cNvSpPr>
            <p:nvPr/>
          </p:nvSpPr>
          <p:spPr bwMode="auto">
            <a:xfrm>
              <a:off x="6256185" y="2977917"/>
              <a:ext cx="27077" cy="4619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0" name="Freeform 501"/>
            <p:cNvSpPr>
              <a:spLocks/>
            </p:cNvSpPr>
            <p:nvPr/>
          </p:nvSpPr>
          <p:spPr bwMode="auto">
            <a:xfrm>
              <a:off x="6297598" y="2898279"/>
              <a:ext cx="19114" cy="19114"/>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1" name="Freeform 502"/>
            <p:cNvSpPr>
              <a:spLocks/>
            </p:cNvSpPr>
            <p:nvPr/>
          </p:nvSpPr>
          <p:spPr bwMode="auto">
            <a:xfrm>
              <a:off x="6111243" y="3043221"/>
              <a:ext cx="27077" cy="43005"/>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2" name="Freeform 503"/>
            <p:cNvSpPr>
              <a:spLocks/>
            </p:cNvSpPr>
            <p:nvPr/>
          </p:nvSpPr>
          <p:spPr bwMode="auto">
            <a:xfrm>
              <a:off x="6077796" y="3052778"/>
              <a:ext cx="38226" cy="38226"/>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3" name="Freeform 504"/>
            <p:cNvSpPr>
              <a:spLocks/>
            </p:cNvSpPr>
            <p:nvPr/>
          </p:nvSpPr>
          <p:spPr bwMode="auto">
            <a:xfrm>
              <a:off x="5910553" y="3535388"/>
              <a:ext cx="22299" cy="17521"/>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4" name="Freeform 505"/>
            <p:cNvSpPr>
              <a:spLocks/>
            </p:cNvSpPr>
            <p:nvPr/>
          </p:nvSpPr>
          <p:spPr bwMode="auto">
            <a:xfrm>
              <a:off x="5681192" y="2963582"/>
              <a:ext cx="28669" cy="28669"/>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5" name="Freeform 506"/>
            <p:cNvSpPr>
              <a:spLocks/>
            </p:cNvSpPr>
            <p:nvPr/>
          </p:nvSpPr>
          <p:spPr bwMode="auto">
            <a:xfrm>
              <a:off x="5695529" y="2997031"/>
              <a:ext cx="14335" cy="14335"/>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6" name="Freeform 507"/>
            <p:cNvSpPr>
              <a:spLocks/>
            </p:cNvSpPr>
            <p:nvPr/>
          </p:nvSpPr>
          <p:spPr bwMode="auto">
            <a:xfrm>
              <a:off x="5709864" y="3011366"/>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7" name="Freeform 508"/>
            <p:cNvSpPr>
              <a:spLocks/>
            </p:cNvSpPr>
            <p:nvPr/>
          </p:nvSpPr>
          <p:spPr bwMode="auto">
            <a:xfrm>
              <a:off x="5709864" y="3024108"/>
              <a:ext cx="4778" cy="955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8" name="Freeform 509"/>
            <p:cNvSpPr>
              <a:spLocks/>
            </p:cNvSpPr>
            <p:nvPr/>
          </p:nvSpPr>
          <p:spPr bwMode="auto">
            <a:xfrm>
              <a:off x="5709864" y="3033664"/>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9" name="Freeform 510"/>
            <p:cNvSpPr>
              <a:spLocks/>
            </p:cNvSpPr>
            <p:nvPr/>
          </p:nvSpPr>
          <p:spPr bwMode="auto">
            <a:xfrm>
              <a:off x="5746497" y="3103746"/>
              <a:ext cx="4778" cy="955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0" name="Freeform 511"/>
            <p:cNvSpPr>
              <a:spLocks/>
            </p:cNvSpPr>
            <p:nvPr/>
          </p:nvSpPr>
          <p:spPr bwMode="auto">
            <a:xfrm>
              <a:off x="5816580" y="2893501"/>
              <a:ext cx="9557" cy="19114"/>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1" name="Freeform 522"/>
            <p:cNvSpPr>
              <a:spLocks/>
            </p:cNvSpPr>
            <p:nvPr/>
          </p:nvSpPr>
          <p:spPr bwMode="auto">
            <a:xfrm>
              <a:off x="4112313" y="5556617"/>
              <a:ext cx="28669" cy="50968"/>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2" name="Freeform 523"/>
            <p:cNvSpPr>
              <a:spLocks/>
            </p:cNvSpPr>
            <p:nvPr/>
          </p:nvSpPr>
          <p:spPr bwMode="auto">
            <a:xfrm>
              <a:off x="4206286" y="4231429"/>
              <a:ext cx="22299" cy="19114"/>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3" name="Freeform 524"/>
            <p:cNvSpPr>
              <a:spLocks/>
            </p:cNvSpPr>
            <p:nvPr/>
          </p:nvSpPr>
          <p:spPr bwMode="auto">
            <a:xfrm>
              <a:off x="4406975" y="4260100"/>
              <a:ext cx="27077" cy="36635"/>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4" name="Freeform 525"/>
            <p:cNvSpPr>
              <a:spLocks/>
            </p:cNvSpPr>
            <p:nvPr/>
          </p:nvSpPr>
          <p:spPr bwMode="auto">
            <a:xfrm>
              <a:off x="4663413" y="4513351"/>
              <a:ext cx="65304" cy="6052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5" name="Freeform 526"/>
            <p:cNvSpPr>
              <a:spLocks/>
            </p:cNvSpPr>
            <p:nvPr/>
          </p:nvSpPr>
          <p:spPr bwMode="auto">
            <a:xfrm>
              <a:off x="4281147" y="4081710"/>
              <a:ext cx="46190" cy="19114"/>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6" name="Freeform 529"/>
            <p:cNvSpPr>
              <a:spLocks/>
            </p:cNvSpPr>
            <p:nvPr/>
          </p:nvSpPr>
          <p:spPr bwMode="auto">
            <a:xfrm>
              <a:off x="4018339" y="3919246"/>
              <a:ext cx="19114" cy="17521"/>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7" name="Freeform 531"/>
            <p:cNvSpPr>
              <a:spLocks/>
            </p:cNvSpPr>
            <p:nvPr/>
          </p:nvSpPr>
          <p:spPr bwMode="auto">
            <a:xfrm>
              <a:off x="4416532" y="3328328"/>
              <a:ext cx="27077" cy="47783"/>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8" name="Freeform 532"/>
            <p:cNvSpPr>
              <a:spLocks/>
            </p:cNvSpPr>
            <p:nvPr/>
          </p:nvSpPr>
          <p:spPr bwMode="auto">
            <a:xfrm>
              <a:off x="4429274" y="3352220"/>
              <a:ext cx="33448" cy="19114"/>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9" name="Freeform 533"/>
            <p:cNvSpPr>
              <a:spLocks/>
            </p:cNvSpPr>
            <p:nvPr/>
          </p:nvSpPr>
          <p:spPr bwMode="auto">
            <a:xfrm>
              <a:off x="4336893" y="3333106"/>
              <a:ext cx="70082" cy="33448"/>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0" name="Freeform 534"/>
            <p:cNvSpPr>
              <a:spLocks/>
            </p:cNvSpPr>
            <p:nvPr/>
          </p:nvSpPr>
          <p:spPr bwMode="auto">
            <a:xfrm>
              <a:off x="4351230" y="3240725"/>
              <a:ext cx="73267" cy="36635"/>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1" name="Freeform 535"/>
            <p:cNvSpPr>
              <a:spLocks/>
            </p:cNvSpPr>
            <p:nvPr/>
          </p:nvSpPr>
          <p:spPr bwMode="auto">
            <a:xfrm>
              <a:off x="4467501" y="3192942"/>
              <a:ext cx="149721" cy="144942"/>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2" name="Freeform 536"/>
            <p:cNvSpPr>
              <a:spLocks/>
            </p:cNvSpPr>
            <p:nvPr/>
          </p:nvSpPr>
          <p:spPr bwMode="auto">
            <a:xfrm>
              <a:off x="4588552" y="3296472"/>
              <a:ext cx="38226" cy="4619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3" name="Freeform 537"/>
            <p:cNvSpPr>
              <a:spLocks/>
            </p:cNvSpPr>
            <p:nvPr/>
          </p:nvSpPr>
          <p:spPr bwMode="auto">
            <a:xfrm>
              <a:off x="4327338" y="2847309"/>
              <a:ext cx="14335" cy="2707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4" name="Freeform 538"/>
            <p:cNvSpPr>
              <a:spLocks/>
            </p:cNvSpPr>
            <p:nvPr/>
          </p:nvSpPr>
          <p:spPr bwMode="auto">
            <a:xfrm>
              <a:off x="4257257" y="2893501"/>
              <a:ext cx="14335" cy="14335"/>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5" name="Freeform 539"/>
            <p:cNvSpPr>
              <a:spLocks/>
            </p:cNvSpPr>
            <p:nvPr/>
          </p:nvSpPr>
          <p:spPr bwMode="auto">
            <a:xfrm>
              <a:off x="3935515" y="3141974"/>
              <a:ext cx="31856" cy="19114"/>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6" name="Freeform 540"/>
            <p:cNvSpPr>
              <a:spLocks/>
            </p:cNvSpPr>
            <p:nvPr/>
          </p:nvSpPr>
          <p:spPr bwMode="auto">
            <a:xfrm>
              <a:off x="3986483" y="3028887"/>
              <a:ext cx="28669" cy="2866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7" name="Freeform 541"/>
            <p:cNvSpPr>
              <a:spLocks/>
            </p:cNvSpPr>
            <p:nvPr/>
          </p:nvSpPr>
          <p:spPr bwMode="auto">
            <a:xfrm>
              <a:off x="3972149" y="2828196"/>
              <a:ext cx="28669" cy="33448"/>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8" name="Freeform 542"/>
            <p:cNvSpPr>
              <a:spLocks/>
            </p:cNvSpPr>
            <p:nvPr/>
          </p:nvSpPr>
          <p:spPr bwMode="auto">
            <a:xfrm>
              <a:off x="3892510" y="2809083"/>
              <a:ext cx="55747" cy="2866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9" name="Freeform 543"/>
            <p:cNvSpPr>
              <a:spLocks/>
            </p:cNvSpPr>
            <p:nvPr/>
          </p:nvSpPr>
          <p:spPr bwMode="auto">
            <a:xfrm>
              <a:off x="4010375" y="2791562"/>
              <a:ext cx="31856" cy="12742"/>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0" name="Freeform 544"/>
            <p:cNvSpPr>
              <a:spLocks/>
            </p:cNvSpPr>
            <p:nvPr/>
          </p:nvSpPr>
          <p:spPr bwMode="auto">
            <a:xfrm>
              <a:off x="3812871" y="2697589"/>
              <a:ext cx="159278" cy="111495"/>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1" name="Freeform 545"/>
            <p:cNvSpPr>
              <a:spLocks/>
            </p:cNvSpPr>
            <p:nvPr/>
          </p:nvSpPr>
          <p:spPr bwMode="auto">
            <a:xfrm>
              <a:off x="3874990" y="2688031"/>
              <a:ext cx="31856" cy="2389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2" name="Freeform 546"/>
            <p:cNvSpPr>
              <a:spLocks/>
            </p:cNvSpPr>
            <p:nvPr/>
          </p:nvSpPr>
          <p:spPr bwMode="auto">
            <a:xfrm>
              <a:off x="3865432" y="2692810"/>
              <a:ext cx="17521" cy="2389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3" name="Freeform 547"/>
            <p:cNvSpPr>
              <a:spLocks/>
            </p:cNvSpPr>
            <p:nvPr/>
          </p:nvSpPr>
          <p:spPr bwMode="auto">
            <a:xfrm>
              <a:off x="3822427" y="2603617"/>
              <a:ext cx="14335" cy="2866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4" name="Freeform 548"/>
            <p:cNvSpPr>
              <a:spLocks/>
            </p:cNvSpPr>
            <p:nvPr/>
          </p:nvSpPr>
          <p:spPr bwMode="auto">
            <a:xfrm>
              <a:off x="3752346" y="2359922"/>
              <a:ext cx="672151" cy="492166"/>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5" name="Freeform 549"/>
            <p:cNvSpPr>
              <a:spLocks/>
            </p:cNvSpPr>
            <p:nvPr/>
          </p:nvSpPr>
          <p:spPr bwMode="auto">
            <a:xfrm>
              <a:off x="4187172" y="2818641"/>
              <a:ext cx="28669" cy="9557"/>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6" name="Freeform 550"/>
            <p:cNvSpPr>
              <a:spLocks/>
            </p:cNvSpPr>
            <p:nvPr/>
          </p:nvSpPr>
          <p:spPr bwMode="auto">
            <a:xfrm>
              <a:off x="4102756" y="2613173"/>
              <a:ext cx="38226" cy="9557"/>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7" name="Freeform 551"/>
            <p:cNvSpPr>
              <a:spLocks/>
            </p:cNvSpPr>
            <p:nvPr/>
          </p:nvSpPr>
          <p:spPr bwMode="auto">
            <a:xfrm>
              <a:off x="4047009" y="2603617"/>
              <a:ext cx="55747" cy="4619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8" name="Freeform 553"/>
            <p:cNvSpPr>
              <a:spLocks/>
            </p:cNvSpPr>
            <p:nvPr/>
          </p:nvSpPr>
          <p:spPr bwMode="auto">
            <a:xfrm>
              <a:off x="4042231" y="2557425"/>
              <a:ext cx="28669" cy="14335"/>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9" name="Freeform 555"/>
            <p:cNvSpPr>
              <a:spLocks/>
            </p:cNvSpPr>
            <p:nvPr/>
          </p:nvSpPr>
          <p:spPr bwMode="auto">
            <a:xfrm>
              <a:off x="3957814" y="2369478"/>
              <a:ext cx="122643" cy="5256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0" name="Freeform 602"/>
            <p:cNvSpPr>
              <a:spLocks/>
            </p:cNvSpPr>
            <p:nvPr/>
          </p:nvSpPr>
          <p:spPr bwMode="auto">
            <a:xfrm>
              <a:off x="3710933" y="1883684"/>
              <a:ext cx="727898" cy="37907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1" name="Freeform 610"/>
            <p:cNvSpPr>
              <a:spLocks/>
            </p:cNvSpPr>
            <p:nvPr/>
          </p:nvSpPr>
          <p:spPr bwMode="auto">
            <a:xfrm>
              <a:off x="8833290" y="4569097"/>
              <a:ext cx="9557" cy="4779"/>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2" name="Freeform 611"/>
            <p:cNvSpPr>
              <a:spLocks/>
            </p:cNvSpPr>
            <p:nvPr/>
          </p:nvSpPr>
          <p:spPr bwMode="auto">
            <a:xfrm>
              <a:off x="8772766" y="4559540"/>
              <a:ext cx="9557" cy="9557"/>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3" name="Freeform 612"/>
            <p:cNvSpPr>
              <a:spLocks/>
            </p:cNvSpPr>
            <p:nvPr/>
          </p:nvSpPr>
          <p:spPr bwMode="auto">
            <a:xfrm>
              <a:off x="8983012" y="5392560"/>
              <a:ext cx="31856" cy="2389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4" name="Rectangle 613"/>
            <p:cNvSpPr>
              <a:spLocks noChangeArrowheads="1"/>
            </p:cNvSpPr>
            <p:nvPr/>
          </p:nvSpPr>
          <p:spPr bwMode="auto">
            <a:xfrm>
              <a:off x="6227516" y="2598838"/>
              <a:ext cx="1594" cy="1594"/>
            </a:xfrm>
            <a:prstGeom prst="rect">
              <a:avLst/>
            </a:pr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5" name="Freeform 614"/>
            <p:cNvSpPr>
              <a:spLocks/>
            </p:cNvSpPr>
            <p:nvPr/>
          </p:nvSpPr>
          <p:spPr bwMode="auto">
            <a:xfrm>
              <a:off x="4629963" y="5252397"/>
              <a:ext cx="47783" cy="41414"/>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6" name="Freeform 615"/>
            <p:cNvSpPr>
              <a:spLocks/>
            </p:cNvSpPr>
            <p:nvPr/>
          </p:nvSpPr>
          <p:spPr bwMode="auto">
            <a:xfrm>
              <a:off x="3911624" y="3366554"/>
              <a:ext cx="33448" cy="14336"/>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7" name="Freeform 618"/>
            <p:cNvSpPr>
              <a:spLocks/>
            </p:cNvSpPr>
            <p:nvPr/>
          </p:nvSpPr>
          <p:spPr bwMode="auto">
            <a:xfrm>
              <a:off x="4131425" y="4250542"/>
              <a:ext cx="355189" cy="25802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8" name="Freeform 619"/>
            <p:cNvSpPr>
              <a:spLocks/>
            </p:cNvSpPr>
            <p:nvPr/>
          </p:nvSpPr>
          <p:spPr bwMode="auto">
            <a:xfrm>
              <a:off x="4416532" y="4320625"/>
              <a:ext cx="121050" cy="17839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9" name="Freeform 620"/>
            <p:cNvSpPr>
              <a:spLocks/>
            </p:cNvSpPr>
            <p:nvPr/>
          </p:nvSpPr>
          <p:spPr bwMode="auto">
            <a:xfrm>
              <a:off x="4494578" y="4376372"/>
              <a:ext cx="103530" cy="108308"/>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0" name="Freeform 621"/>
            <p:cNvSpPr>
              <a:spLocks/>
            </p:cNvSpPr>
            <p:nvPr/>
          </p:nvSpPr>
          <p:spPr bwMode="auto">
            <a:xfrm>
              <a:off x="4578995" y="4385930"/>
              <a:ext cx="74861" cy="8441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1" name="Freeform 622"/>
            <p:cNvSpPr>
              <a:spLocks/>
            </p:cNvSpPr>
            <p:nvPr/>
          </p:nvSpPr>
          <p:spPr bwMode="auto">
            <a:xfrm>
              <a:off x="3911624" y="4226652"/>
              <a:ext cx="377488" cy="393415"/>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2" name="Freeform 623"/>
            <p:cNvSpPr>
              <a:spLocks/>
            </p:cNvSpPr>
            <p:nvPr/>
          </p:nvSpPr>
          <p:spPr bwMode="auto">
            <a:xfrm>
              <a:off x="3962592" y="4489458"/>
              <a:ext cx="130606" cy="1545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3" name="Freeform 624"/>
            <p:cNvSpPr>
              <a:spLocks/>
            </p:cNvSpPr>
            <p:nvPr/>
          </p:nvSpPr>
          <p:spPr bwMode="auto">
            <a:xfrm>
              <a:off x="3948257" y="4518129"/>
              <a:ext cx="299441" cy="444384"/>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4" name="Freeform 625"/>
            <p:cNvSpPr>
              <a:spLocks/>
            </p:cNvSpPr>
            <p:nvPr/>
          </p:nvSpPr>
          <p:spPr bwMode="auto">
            <a:xfrm>
              <a:off x="4080457" y="4933843"/>
              <a:ext cx="203874" cy="992299"/>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5" name="Freeform 626"/>
            <p:cNvSpPr>
              <a:spLocks/>
            </p:cNvSpPr>
            <p:nvPr/>
          </p:nvSpPr>
          <p:spPr bwMode="auto">
            <a:xfrm>
              <a:off x="4219028" y="4742709"/>
              <a:ext cx="299441" cy="326519"/>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6" name="Freeform 627"/>
            <p:cNvSpPr>
              <a:spLocks/>
            </p:cNvSpPr>
            <p:nvPr/>
          </p:nvSpPr>
          <p:spPr bwMode="auto">
            <a:xfrm>
              <a:off x="4387863" y="4975254"/>
              <a:ext cx="210246" cy="20706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7" name="Freeform 628"/>
            <p:cNvSpPr>
              <a:spLocks noEditPoints="1"/>
            </p:cNvSpPr>
            <p:nvPr/>
          </p:nvSpPr>
          <p:spPr bwMode="auto">
            <a:xfrm>
              <a:off x="4121870" y="4400263"/>
              <a:ext cx="928586" cy="94132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grpFill/>
            <a:ln w="9525"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dirty="0"/>
            </a:p>
          </p:txBody>
        </p:sp>
        <p:sp>
          <p:nvSpPr>
            <p:cNvPr id="138" name="Freeform 629"/>
            <p:cNvSpPr>
              <a:spLocks/>
            </p:cNvSpPr>
            <p:nvPr/>
          </p:nvSpPr>
          <p:spPr bwMode="auto">
            <a:xfrm>
              <a:off x="4481836" y="5242840"/>
              <a:ext cx="125829" cy="130608"/>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9" name="Freeform 630"/>
            <p:cNvSpPr>
              <a:spLocks/>
            </p:cNvSpPr>
            <p:nvPr/>
          </p:nvSpPr>
          <p:spPr bwMode="auto">
            <a:xfrm>
              <a:off x="4121870" y="5037372"/>
              <a:ext cx="481017" cy="836206"/>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0" name="Freeform 631"/>
            <p:cNvSpPr>
              <a:spLocks/>
            </p:cNvSpPr>
            <p:nvPr/>
          </p:nvSpPr>
          <p:spPr bwMode="auto">
            <a:xfrm>
              <a:off x="3809685" y="4156570"/>
              <a:ext cx="101938" cy="113087"/>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1" name="Freeform 632"/>
            <p:cNvSpPr>
              <a:spLocks/>
            </p:cNvSpPr>
            <p:nvPr/>
          </p:nvSpPr>
          <p:spPr bwMode="auto">
            <a:xfrm>
              <a:off x="3841542" y="4260099"/>
              <a:ext cx="79638" cy="70082"/>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2" name="Freeform 633"/>
            <p:cNvSpPr>
              <a:spLocks/>
            </p:cNvSpPr>
            <p:nvPr/>
          </p:nvSpPr>
          <p:spPr bwMode="auto">
            <a:xfrm>
              <a:off x="3752346" y="4180460"/>
              <a:ext cx="52562" cy="41414"/>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3" name="Freeform 634"/>
            <p:cNvSpPr>
              <a:spLocks/>
            </p:cNvSpPr>
            <p:nvPr/>
          </p:nvSpPr>
          <p:spPr bwMode="auto">
            <a:xfrm>
              <a:off x="3696599" y="4096045"/>
              <a:ext cx="93975" cy="108308"/>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4" name="Freeform 635"/>
            <p:cNvSpPr>
              <a:spLocks/>
            </p:cNvSpPr>
            <p:nvPr/>
          </p:nvSpPr>
          <p:spPr bwMode="auto">
            <a:xfrm>
              <a:off x="3127979" y="3726521"/>
              <a:ext cx="699228" cy="449162"/>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5" name="Freeform 636"/>
            <p:cNvSpPr>
              <a:spLocks/>
            </p:cNvSpPr>
            <p:nvPr/>
          </p:nvSpPr>
          <p:spPr bwMode="auto">
            <a:xfrm>
              <a:off x="3766682" y="4143828"/>
              <a:ext cx="140164" cy="7486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6" name="Freeform 637"/>
            <p:cNvSpPr>
              <a:spLocks/>
            </p:cNvSpPr>
            <p:nvPr/>
          </p:nvSpPr>
          <p:spPr bwMode="auto">
            <a:xfrm>
              <a:off x="3766682" y="4081710"/>
              <a:ext cx="33448" cy="70082"/>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7" name="Freeform 640"/>
            <p:cNvSpPr>
              <a:spLocks/>
            </p:cNvSpPr>
            <p:nvPr/>
          </p:nvSpPr>
          <p:spPr bwMode="auto">
            <a:xfrm>
              <a:off x="1922250" y="2482565"/>
              <a:ext cx="906289" cy="608439"/>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8" name="Freeform 641"/>
            <p:cNvSpPr>
              <a:spLocks/>
            </p:cNvSpPr>
            <p:nvPr/>
          </p:nvSpPr>
          <p:spPr bwMode="auto">
            <a:xfrm>
              <a:off x="2944810" y="3258244"/>
              <a:ext cx="1349079" cy="668965"/>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grpFill/>
            <a:ln w="9525"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dirty="0"/>
            </a:p>
          </p:txBody>
        </p:sp>
        <p:sp>
          <p:nvSpPr>
            <p:cNvPr id="149" name="Freeform 642"/>
            <p:cNvSpPr>
              <a:spLocks noEditPoints="1"/>
            </p:cNvSpPr>
            <p:nvPr/>
          </p:nvSpPr>
          <p:spPr bwMode="auto">
            <a:xfrm>
              <a:off x="2567323" y="2453895"/>
              <a:ext cx="1992559" cy="1024154"/>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0" name="Freeform 643"/>
            <p:cNvSpPr>
              <a:spLocks/>
            </p:cNvSpPr>
            <p:nvPr/>
          </p:nvSpPr>
          <p:spPr bwMode="auto">
            <a:xfrm>
              <a:off x="8674015" y="4733153"/>
              <a:ext cx="47783" cy="41414"/>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1" name="Freeform 644"/>
            <p:cNvSpPr>
              <a:spLocks/>
            </p:cNvSpPr>
            <p:nvPr/>
          </p:nvSpPr>
          <p:spPr bwMode="auto">
            <a:xfrm>
              <a:off x="8712241" y="4723597"/>
              <a:ext cx="60525" cy="22299"/>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2" name="Freeform 645"/>
            <p:cNvSpPr>
              <a:spLocks/>
            </p:cNvSpPr>
            <p:nvPr/>
          </p:nvSpPr>
          <p:spPr bwMode="auto">
            <a:xfrm>
              <a:off x="6138320" y="3207276"/>
              <a:ext cx="144943" cy="79640"/>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3" name="Freeform 646"/>
            <p:cNvSpPr>
              <a:spLocks/>
            </p:cNvSpPr>
            <p:nvPr/>
          </p:nvSpPr>
          <p:spPr bwMode="auto">
            <a:xfrm>
              <a:off x="6073017" y="3272580"/>
              <a:ext cx="173611" cy="7486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4" name="Freeform 647"/>
            <p:cNvSpPr>
              <a:spLocks/>
            </p:cNvSpPr>
            <p:nvPr/>
          </p:nvSpPr>
          <p:spPr bwMode="auto">
            <a:xfrm>
              <a:off x="6012490" y="3328327"/>
              <a:ext cx="265993" cy="25802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5" name="Freeform 648"/>
            <p:cNvSpPr>
              <a:spLocks/>
            </p:cNvSpPr>
            <p:nvPr/>
          </p:nvSpPr>
          <p:spPr bwMode="auto">
            <a:xfrm>
              <a:off x="6166990" y="3342662"/>
              <a:ext cx="125829" cy="117866"/>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6" name="Freeform 649"/>
            <p:cNvSpPr>
              <a:spLocks/>
            </p:cNvSpPr>
            <p:nvPr/>
          </p:nvSpPr>
          <p:spPr bwMode="auto">
            <a:xfrm>
              <a:off x="5736941" y="3207276"/>
              <a:ext cx="308998" cy="265993"/>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7" name="Freeform 650"/>
            <p:cNvSpPr>
              <a:spLocks/>
            </p:cNvSpPr>
            <p:nvPr/>
          </p:nvSpPr>
          <p:spPr bwMode="auto">
            <a:xfrm>
              <a:off x="5993377" y="3310807"/>
              <a:ext cx="103530" cy="70082"/>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8" name="Freeform 651"/>
            <p:cNvSpPr>
              <a:spLocks/>
            </p:cNvSpPr>
            <p:nvPr/>
          </p:nvSpPr>
          <p:spPr bwMode="auto">
            <a:xfrm>
              <a:off x="5905775" y="3197720"/>
              <a:ext cx="97159" cy="6052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9" name="Freeform 652"/>
            <p:cNvSpPr>
              <a:spLocks/>
            </p:cNvSpPr>
            <p:nvPr/>
          </p:nvSpPr>
          <p:spPr bwMode="auto">
            <a:xfrm>
              <a:off x="5985414" y="3240725"/>
              <a:ext cx="17521" cy="17521"/>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0" name="Freeform 653"/>
            <p:cNvSpPr>
              <a:spLocks/>
            </p:cNvSpPr>
            <p:nvPr/>
          </p:nvSpPr>
          <p:spPr bwMode="auto">
            <a:xfrm>
              <a:off x="5928074" y="3132416"/>
              <a:ext cx="93975" cy="8441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1" name="Freeform 654"/>
            <p:cNvSpPr>
              <a:spLocks/>
            </p:cNvSpPr>
            <p:nvPr/>
          </p:nvSpPr>
          <p:spPr bwMode="auto">
            <a:xfrm>
              <a:off x="6041160" y="2992252"/>
              <a:ext cx="70082" cy="10353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2" name="Freeform 655"/>
            <p:cNvSpPr>
              <a:spLocks/>
            </p:cNvSpPr>
            <p:nvPr/>
          </p:nvSpPr>
          <p:spPr bwMode="auto">
            <a:xfrm>
              <a:off x="5990192" y="3086227"/>
              <a:ext cx="208653" cy="24210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3" name="Freeform 656"/>
            <p:cNvSpPr>
              <a:spLocks/>
            </p:cNvSpPr>
            <p:nvPr/>
          </p:nvSpPr>
          <p:spPr bwMode="auto">
            <a:xfrm>
              <a:off x="6358123" y="3161086"/>
              <a:ext cx="415714" cy="24688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4" name="Freeform 657"/>
            <p:cNvSpPr>
              <a:spLocks/>
            </p:cNvSpPr>
            <p:nvPr/>
          </p:nvSpPr>
          <p:spPr bwMode="auto">
            <a:xfrm>
              <a:off x="6227516" y="3253467"/>
              <a:ext cx="140164" cy="57340"/>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5" name="Freeform 658"/>
            <p:cNvSpPr>
              <a:spLocks/>
            </p:cNvSpPr>
            <p:nvPr/>
          </p:nvSpPr>
          <p:spPr bwMode="auto">
            <a:xfrm>
              <a:off x="6382013" y="3043221"/>
              <a:ext cx="219803" cy="164057"/>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6" name="Freeform 659"/>
            <p:cNvSpPr>
              <a:spLocks/>
            </p:cNvSpPr>
            <p:nvPr/>
          </p:nvSpPr>
          <p:spPr bwMode="auto">
            <a:xfrm>
              <a:off x="6331045" y="3033664"/>
              <a:ext cx="135385" cy="89196"/>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7" name="Freeform 660"/>
            <p:cNvSpPr>
              <a:spLocks/>
            </p:cNvSpPr>
            <p:nvPr/>
          </p:nvSpPr>
          <p:spPr bwMode="auto">
            <a:xfrm>
              <a:off x="6331045" y="2977917"/>
              <a:ext cx="167242" cy="8441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8" name="Freeform 661"/>
            <p:cNvSpPr>
              <a:spLocks/>
            </p:cNvSpPr>
            <p:nvPr/>
          </p:nvSpPr>
          <p:spPr bwMode="auto">
            <a:xfrm>
              <a:off x="6382013" y="2926949"/>
              <a:ext cx="111495" cy="70082"/>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9" name="Freeform 662"/>
            <p:cNvSpPr>
              <a:spLocks/>
            </p:cNvSpPr>
            <p:nvPr/>
          </p:nvSpPr>
          <p:spPr bwMode="auto">
            <a:xfrm>
              <a:off x="6297598" y="3071891"/>
              <a:ext cx="74861" cy="36635"/>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0" name="Freeform 663"/>
            <p:cNvSpPr>
              <a:spLocks/>
            </p:cNvSpPr>
            <p:nvPr/>
          </p:nvSpPr>
          <p:spPr bwMode="auto">
            <a:xfrm>
              <a:off x="6181324" y="3081447"/>
              <a:ext cx="222988" cy="195911"/>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1" name="Freeform 664"/>
            <p:cNvSpPr>
              <a:spLocks/>
            </p:cNvSpPr>
            <p:nvPr/>
          </p:nvSpPr>
          <p:spPr bwMode="auto">
            <a:xfrm>
              <a:off x="6316710" y="3286916"/>
              <a:ext cx="215025" cy="140164"/>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2" name="Freeform 665"/>
            <p:cNvSpPr>
              <a:spLocks/>
            </p:cNvSpPr>
            <p:nvPr/>
          </p:nvSpPr>
          <p:spPr bwMode="auto">
            <a:xfrm>
              <a:off x="6466431" y="3282137"/>
              <a:ext cx="78046" cy="93975"/>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3" name="Freeform 666"/>
            <p:cNvSpPr>
              <a:spLocks/>
            </p:cNvSpPr>
            <p:nvPr/>
          </p:nvSpPr>
          <p:spPr bwMode="auto">
            <a:xfrm>
              <a:off x="6498286" y="3333105"/>
              <a:ext cx="46190" cy="47783"/>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4" name="Freeform 667"/>
            <p:cNvSpPr>
              <a:spLocks/>
            </p:cNvSpPr>
            <p:nvPr/>
          </p:nvSpPr>
          <p:spPr bwMode="auto">
            <a:xfrm>
              <a:off x="6358123" y="3407966"/>
              <a:ext cx="149721" cy="89196"/>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5" name="Freeform 668"/>
            <p:cNvSpPr>
              <a:spLocks/>
            </p:cNvSpPr>
            <p:nvPr/>
          </p:nvSpPr>
          <p:spPr bwMode="auto">
            <a:xfrm>
              <a:off x="6213180" y="3385667"/>
              <a:ext cx="84417" cy="70082"/>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6" name="Freeform 669"/>
            <p:cNvSpPr>
              <a:spLocks/>
            </p:cNvSpPr>
            <p:nvPr/>
          </p:nvSpPr>
          <p:spPr bwMode="auto">
            <a:xfrm>
              <a:off x="6273705" y="3352219"/>
              <a:ext cx="103530" cy="125829"/>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7" name="Freeform 670"/>
            <p:cNvSpPr>
              <a:spLocks/>
            </p:cNvSpPr>
            <p:nvPr/>
          </p:nvSpPr>
          <p:spPr bwMode="auto">
            <a:xfrm>
              <a:off x="6217959" y="3277359"/>
              <a:ext cx="164057" cy="89196"/>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8" name="Freeform 671"/>
            <p:cNvSpPr>
              <a:spLocks/>
            </p:cNvSpPr>
            <p:nvPr/>
          </p:nvSpPr>
          <p:spPr bwMode="auto">
            <a:xfrm>
              <a:off x="6311931" y="3478048"/>
              <a:ext cx="144943" cy="149721"/>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9" name="Freeform 672"/>
            <p:cNvSpPr>
              <a:spLocks/>
            </p:cNvSpPr>
            <p:nvPr/>
          </p:nvSpPr>
          <p:spPr bwMode="auto">
            <a:xfrm>
              <a:off x="6442539" y="3470083"/>
              <a:ext cx="70082" cy="4619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0" name="Freeform 673"/>
            <p:cNvSpPr>
              <a:spLocks/>
            </p:cNvSpPr>
            <p:nvPr/>
          </p:nvSpPr>
          <p:spPr bwMode="auto">
            <a:xfrm>
              <a:off x="6292819" y="3455750"/>
              <a:ext cx="41412" cy="8441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1" name="Freeform 674"/>
            <p:cNvSpPr>
              <a:spLocks/>
            </p:cNvSpPr>
            <p:nvPr/>
          </p:nvSpPr>
          <p:spPr bwMode="auto">
            <a:xfrm>
              <a:off x="6316710" y="3465306"/>
              <a:ext cx="60525" cy="41414"/>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2" name="Freeform 675"/>
            <p:cNvSpPr>
              <a:spLocks/>
            </p:cNvSpPr>
            <p:nvPr/>
          </p:nvSpPr>
          <p:spPr bwMode="auto">
            <a:xfrm>
              <a:off x="6829583" y="3492382"/>
              <a:ext cx="89196" cy="7486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3" name="Freeform 676"/>
            <p:cNvSpPr>
              <a:spLocks/>
            </p:cNvSpPr>
            <p:nvPr/>
          </p:nvSpPr>
          <p:spPr bwMode="auto">
            <a:xfrm>
              <a:off x="6863031" y="3530609"/>
              <a:ext cx="461905" cy="39182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4" name="Freeform 677"/>
            <p:cNvSpPr>
              <a:spLocks/>
            </p:cNvSpPr>
            <p:nvPr/>
          </p:nvSpPr>
          <p:spPr bwMode="auto">
            <a:xfrm>
              <a:off x="6872588" y="3535388"/>
              <a:ext cx="36635" cy="27078"/>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5" name="Freeform 678"/>
            <p:cNvSpPr>
              <a:spLocks/>
            </p:cNvSpPr>
            <p:nvPr/>
          </p:nvSpPr>
          <p:spPr bwMode="auto">
            <a:xfrm>
              <a:off x="6764278" y="3422300"/>
              <a:ext cx="164057" cy="8441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6" name="Freeform 679"/>
            <p:cNvSpPr>
              <a:spLocks/>
            </p:cNvSpPr>
            <p:nvPr/>
          </p:nvSpPr>
          <p:spPr bwMode="auto">
            <a:xfrm>
              <a:off x="6877367" y="3478048"/>
              <a:ext cx="125829" cy="98753"/>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7" name="Freeform 680"/>
            <p:cNvSpPr>
              <a:spLocks/>
            </p:cNvSpPr>
            <p:nvPr/>
          </p:nvSpPr>
          <p:spPr bwMode="auto">
            <a:xfrm>
              <a:off x="6918778" y="3787046"/>
              <a:ext cx="41412" cy="47783"/>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8" name="Freeform 681"/>
            <p:cNvSpPr>
              <a:spLocks/>
            </p:cNvSpPr>
            <p:nvPr/>
          </p:nvSpPr>
          <p:spPr bwMode="auto">
            <a:xfrm>
              <a:off x="6657564" y="3610247"/>
              <a:ext cx="162463" cy="125829"/>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9" name="Freeform 682"/>
            <p:cNvSpPr>
              <a:spLocks/>
            </p:cNvSpPr>
            <p:nvPr/>
          </p:nvSpPr>
          <p:spPr bwMode="auto">
            <a:xfrm>
              <a:off x="6732424" y="3600692"/>
              <a:ext cx="232545" cy="219803"/>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0" name="Freeform 683"/>
            <p:cNvSpPr>
              <a:spLocks/>
            </p:cNvSpPr>
            <p:nvPr/>
          </p:nvSpPr>
          <p:spPr bwMode="auto">
            <a:xfrm>
              <a:off x="6437760" y="3473271"/>
              <a:ext cx="442791" cy="168834"/>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1" name="Freeform 684"/>
            <p:cNvSpPr>
              <a:spLocks/>
            </p:cNvSpPr>
            <p:nvPr/>
          </p:nvSpPr>
          <p:spPr bwMode="auto">
            <a:xfrm>
              <a:off x="6638450" y="3740856"/>
              <a:ext cx="490574" cy="393415"/>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2" name="Freeform 685"/>
            <p:cNvSpPr>
              <a:spLocks/>
            </p:cNvSpPr>
            <p:nvPr/>
          </p:nvSpPr>
          <p:spPr bwMode="auto">
            <a:xfrm>
              <a:off x="6648006" y="3712184"/>
              <a:ext cx="97159" cy="10353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3" name="Freeform 686"/>
            <p:cNvSpPr>
              <a:spLocks/>
            </p:cNvSpPr>
            <p:nvPr/>
          </p:nvSpPr>
          <p:spPr bwMode="auto">
            <a:xfrm>
              <a:off x="6652785" y="3675552"/>
              <a:ext cx="36635" cy="41414"/>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4" name="Freeform 687"/>
            <p:cNvSpPr>
              <a:spLocks/>
            </p:cNvSpPr>
            <p:nvPr/>
          </p:nvSpPr>
          <p:spPr bwMode="auto">
            <a:xfrm>
              <a:off x="6648006" y="3731299"/>
              <a:ext cx="14336" cy="33448"/>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5" name="Freeform 688"/>
            <p:cNvSpPr>
              <a:spLocks/>
            </p:cNvSpPr>
            <p:nvPr/>
          </p:nvSpPr>
          <p:spPr bwMode="auto">
            <a:xfrm>
              <a:off x="6628894" y="3712184"/>
              <a:ext cx="38226" cy="122645"/>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6" name="Freeform 689"/>
            <p:cNvSpPr>
              <a:spLocks/>
            </p:cNvSpPr>
            <p:nvPr/>
          </p:nvSpPr>
          <p:spPr bwMode="auto">
            <a:xfrm>
              <a:off x="7015937" y="3895354"/>
              <a:ext cx="23891" cy="36635"/>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7" name="Freeform 690"/>
            <p:cNvSpPr>
              <a:spLocks/>
            </p:cNvSpPr>
            <p:nvPr/>
          </p:nvSpPr>
          <p:spPr bwMode="auto">
            <a:xfrm>
              <a:off x="6824805" y="4068968"/>
              <a:ext cx="248472" cy="15768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8" name="Freeform 691"/>
            <p:cNvSpPr>
              <a:spLocks/>
            </p:cNvSpPr>
            <p:nvPr/>
          </p:nvSpPr>
          <p:spPr bwMode="auto">
            <a:xfrm>
              <a:off x="7044607" y="3895354"/>
              <a:ext cx="191132" cy="229360"/>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9" name="Freeform 692"/>
            <p:cNvSpPr>
              <a:spLocks/>
            </p:cNvSpPr>
            <p:nvPr/>
          </p:nvSpPr>
          <p:spPr bwMode="auto">
            <a:xfrm>
              <a:off x="7450763" y="3446193"/>
              <a:ext cx="256437" cy="111495"/>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0" name="Freeform 693"/>
            <p:cNvSpPr>
              <a:spLocks/>
            </p:cNvSpPr>
            <p:nvPr/>
          </p:nvSpPr>
          <p:spPr bwMode="auto">
            <a:xfrm>
              <a:off x="7138581" y="3376111"/>
              <a:ext cx="415714" cy="243694"/>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1" name="Freeform 694"/>
            <p:cNvSpPr>
              <a:spLocks/>
            </p:cNvSpPr>
            <p:nvPr/>
          </p:nvSpPr>
          <p:spPr bwMode="auto">
            <a:xfrm>
              <a:off x="7264410" y="3646882"/>
              <a:ext cx="0" cy="477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2" name="Freeform 695"/>
            <p:cNvSpPr>
              <a:spLocks/>
            </p:cNvSpPr>
            <p:nvPr/>
          </p:nvSpPr>
          <p:spPr bwMode="auto">
            <a:xfrm>
              <a:off x="7049385" y="3460527"/>
              <a:ext cx="340852" cy="200689"/>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3" name="Freeform 696"/>
            <p:cNvSpPr>
              <a:spLocks/>
            </p:cNvSpPr>
            <p:nvPr/>
          </p:nvSpPr>
          <p:spPr bwMode="auto">
            <a:xfrm>
              <a:off x="7409352" y="3506718"/>
              <a:ext cx="186353" cy="125829"/>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4" name="Freeform 697"/>
            <p:cNvSpPr>
              <a:spLocks/>
            </p:cNvSpPr>
            <p:nvPr/>
          </p:nvSpPr>
          <p:spPr bwMode="auto">
            <a:xfrm>
              <a:off x="7259632" y="3615026"/>
              <a:ext cx="387045" cy="345632"/>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5" name="Freeform 698"/>
            <p:cNvSpPr>
              <a:spLocks/>
            </p:cNvSpPr>
            <p:nvPr/>
          </p:nvSpPr>
          <p:spPr bwMode="auto">
            <a:xfrm>
              <a:off x="7240519" y="3572021"/>
              <a:ext cx="350410" cy="248472"/>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6" name="Freeform 699"/>
            <p:cNvSpPr>
              <a:spLocks/>
            </p:cNvSpPr>
            <p:nvPr/>
          </p:nvSpPr>
          <p:spPr bwMode="auto">
            <a:xfrm>
              <a:off x="7208663" y="3371332"/>
              <a:ext cx="12742" cy="19114"/>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7" name="Freeform 700"/>
            <p:cNvSpPr>
              <a:spLocks noEditPoints="1"/>
            </p:cNvSpPr>
            <p:nvPr/>
          </p:nvSpPr>
          <p:spPr bwMode="auto">
            <a:xfrm>
              <a:off x="6913999" y="3076670"/>
              <a:ext cx="947700" cy="45394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8" name="Freeform 701"/>
            <p:cNvSpPr>
              <a:spLocks/>
            </p:cNvSpPr>
            <p:nvPr/>
          </p:nvSpPr>
          <p:spPr bwMode="auto">
            <a:xfrm>
              <a:off x="7426873" y="3642103"/>
              <a:ext cx="654630" cy="697634"/>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9" name="Freeform 702"/>
            <p:cNvSpPr>
              <a:spLocks/>
            </p:cNvSpPr>
            <p:nvPr/>
          </p:nvSpPr>
          <p:spPr bwMode="auto">
            <a:xfrm>
              <a:off x="7965230" y="3834829"/>
              <a:ext cx="191132" cy="458719"/>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0" name="Freeform 703"/>
            <p:cNvSpPr>
              <a:spLocks/>
            </p:cNvSpPr>
            <p:nvPr/>
          </p:nvSpPr>
          <p:spPr bwMode="auto">
            <a:xfrm>
              <a:off x="7876034" y="3890575"/>
              <a:ext cx="106717" cy="130608"/>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1" name="Freeform 704"/>
            <p:cNvSpPr>
              <a:spLocks/>
            </p:cNvSpPr>
            <p:nvPr/>
          </p:nvSpPr>
          <p:spPr bwMode="auto">
            <a:xfrm>
              <a:off x="8076724" y="4035518"/>
              <a:ext cx="195911" cy="359967"/>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2" name="Freeform 705"/>
            <p:cNvSpPr>
              <a:spLocks/>
            </p:cNvSpPr>
            <p:nvPr/>
          </p:nvSpPr>
          <p:spPr bwMode="auto">
            <a:xfrm>
              <a:off x="8183440" y="3960658"/>
              <a:ext cx="178390" cy="364746"/>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3" name="Freeform 706"/>
            <p:cNvSpPr>
              <a:spLocks/>
            </p:cNvSpPr>
            <p:nvPr/>
          </p:nvSpPr>
          <p:spPr bwMode="auto">
            <a:xfrm>
              <a:off x="8142028" y="3989328"/>
              <a:ext cx="172020" cy="210246"/>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4" name="Freeform 707"/>
            <p:cNvSpPr>
              <a:spLocks/>
            </p:cNvSpPr>
            <p:nvPr/>
          </p:nvSpPr>
          <p:spPr bwMode="auto">
            <a:xfrm>
              <a:off x="8879481" y="4559540"/>
              <a:ext cx="210246" cy="17839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5" name="Freeform 708"/>
            <p:cNvSpPr>
              <a:spLocks/>
            </p:cNvSpPr>
            <p:nvPr/>
          </p:nvSpPr>
          <p:spPr bwMode="auto">
            <a:xfrm>
              <a:off x="9084949" y="4588211"/>
              <a:ext cx="238916" cy="191132"/>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6" name="Freeform 709"/>
            <p:cNvSpPr>
              <a:spLocks/>
            </p:cNvSpPr>
            <p:nvPr/>
          </p:nvSpPr>
          <p:spPr bwMode="auto">
            <a:xfrm>
              <a:off x="8342717" y="4414599"/>
              <a:ext cx="238916" cy="210246"/>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7" name="Freeform 710"/>
            <p:cNvSpPr>
              <a:spLocks/>
            </p:cNvSpPr>
            <p:nvPr/>
          </p:nvSpPr>
          <p:spPr bwMode="auto">
            <a:xfrm>
              <a:off x="8357051" y="4358851"/>
              <a:ext cx="229360" cy="149721"/>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8" name="Freeform 711"/>
            <p:cNvSpPr>
              <a:spLocks/>
            </p:cNvSpPr>
            <p:nvPr/>
          </p:nvSpPr>
          <p:spPr bwMode="auto">
            <a:xfrm>
              <a:off x="7890370" y="3839607"/>
              <a:ext cx="79638" cy="4619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9" name="Freeform 712"/>
            <p:cNvSpPr>
              <a:spLocks/>
            </p:cNvSpPr>
            <p:nvPr/>
          </p:nvSpPr>
          <p:spPr bwMode="auto">
            <a:xfrm>
              <a:off x="7707201" y="3787046"/>
              <a:ext cx="173611" cy="108308"/>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0" name="Freeform 713"/>
            <p:cNvSpPr>
              <a:spLocks/>
            </p:cNvSpPr>
            <p:nvPr/>
          </p:nvSpPr>
          <p:spPr bwMode="auto">
            <a:xfrm>
              <a:off x="8188218" y="4180460"/>
              <a:ext cx="130606" cy="108308"/>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1" name="Freeform 714"/>
            <p:cNvSpPr>
              <a:spLocks/>
            </p:cNvSpPr>
            <p:nvPr/>
          </p:nvSpPr>
          <p:spPr bwMode="auto">
            <a:xfrm>
              <a:off x="8137249" y="4371593"/>
              <a:ext cx="103530" cy="122645"/>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2" name="Freeform 715"/>
            <p:cNvSpPr>
              <a:spLocks/>
            </p:cNvSpPr>
            <p:nvPr/>
          </p:nvSpPr>
          <p:spPr bwMode="auto">
            <a:xfrm>
              <a:off x="7554294" y="3132416"/>
              <a:ext cx="1400048" cy="91265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grpFill/>
            <a:ln w="9525"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3" name="Freeform 716"/>
            <p:cNvSpPr>
              <a:spLocks/>
            </p:cNvSpPr>
            <p:nvPr/>
          </p:nvSpPr>
          <p:spPr bwMode="auto">
            <a:xfrm>
              <a:off x="7876034" y="3178607"/>
              <a:ext cx="732675" cy="318553"/>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4" name="Freeform 717"/>
            <p:cNvSpPr>
              <a:spLocks/>
            </p:cNvSpPr>
            <p:nvPr/>
          </p:nvSpPr>
          <p:spPr bwMode="auto">
            <a:xfrm>
              <a:off x="6111243" y="2566982"/>
              <a:ext cx="293070" cy="50491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5" name="Freeform 718"/>
            <p:cNvSpPr>
              <a:spLocks/>
            </p:cNvSpPr>
            <p:nvPr/>
          </p:nvSpPr>
          <p:spPr bwMode="auto">
            <a:xfrm>
              <a:off x="6326268" y="2528756"/>
              <a:ext cx="251658" cy="393415"/>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6" name="Freeform 719"/>
            <p:cNvSpPr>
              <a:spLocks/>
            </p:cNvSpPr>
            <p:nvPr/>
          </p:nvSpPr>
          <p:spPr bwMode="auto">
            <a:xfrm>
              <a:off x="5966300" y="2482565"/>
              <a:ext cx="597290" cy="500131"/>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7" name="Freeform 720"/>
            <p:cNvSpPr>
              <a:spLocks noEditPoints="1"/>
            </p:cNvSpPr>
            <p:nvPr/>
          </p:nvSpPr>
          <p:spPr bwMode="auto">
            <a:xfrm>
              <a:off x="6474394" y="2183123"/>
              <a:ext cx="3782836" cy="1318816"/>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8" name="Freeform 721"/>
            <p:cNvSpPr>
              <a:spLocks/>
            </p:cNvSpPr>
            <p:nvPr/>
          </p:nvSpPr>
          <p:spPr bwMode="auto">
            <a:xfrm>
              <a:off x="9099284" y="3113304"/>
              <a:ext cx="70082" cy="149721"/>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9" name="Freeform 722"/>
            <p:cNvSpPr>
              <a:spLocks/>
            </p:cNvSpPr>
            <p:nvPr/>
          </p:nvSpPr>
          <p:spPr bwMode="auto">
            <a:xfrm>
              <a:off x="9113618" y="3258244"/>
              <a:ext cx="70082" cy="108308"/>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0" name="Freeform 723"/>
            <p:cNvSpPr>
              <a:spLocks/>
            </p:cNvSpPr>
            <p:nvPr/>
          </p:nvSpPr>
          <p:spPr bwMode="auto">
            <a:xfrm>
              <a:off x="8744095" y="3576800"/>
              <a:ext cx="98752" cy="117866"/>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1" name="Freeform 724"/>
            <p:cNvSpPr>
              <a:spLocks/>
            </p:cNvSpPr>
            <p:nvPr/>
          </p:nvSpPr>
          <p:spPr bwMode="auto">
            <a:xfrm>
              <a:off x="8702684" y="3450971"/>
              <a:ext cx="149721" cy="144943"/>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2" name="Freeform 725"/>
            <p:cNvSpPr>
              <a:spLocks/>
            </p:cNvSpPr>
            <p:nvPr/>
          </p:nvSpPr>
          <p:spPr bwMode="auto">
            <a:xfrm>
              <a:off x="5606334" y="3081447"/>
              <a:ext cx="111495" cy="116272"/>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3" name="Freeform 726"/>
            <p:cNvSpPr>
              <a:spLocks/>
            </p:cNvSpPr>
            <p:nvPr/>
          </p:nvSpPr>
          <p:spPr bwMode="auto">
            <a:xfrm>
              <a:off x="5662080" y="3076670"/>
              <a:ext cx="74861" cy="4619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4" name="Freeform 727"/>
            <p:cNvSpPr>
              <a:spLocks/>
            </p:cNvSpPr>
            <p:nvPr/>
          </p:nvSpPr>
          <p:spPr bwMode="auto">
            <a:xfrm>
              <a:off x="5635003" y="3427079"/>
              <a:ext cx="293070" cy="215025"/>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5" name="Freeform 728"/>
            <p:cNvSpPr>
              <a:spLocks/>
            </p:cNvSpPr>
            <p:nvPr/>
          </p:nvSpPr>
          <p:spPr bwMode="auto">
            <a:xfrm>
              <a:off x="5635003" y="3473271"/>
              <a:ext cx="74861" cy="141758"/>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6" name="Freeform 729"/>
            <p:cNvSpPr>
              <a:spLocks/>
            </p:cNvSpPr>
            <p:nvPr/>
          </p:nvSpPr>
          <p:spPr bwMode="auto">
            <a:xfrm>
              <a:off x="6536512" y="4755451"/>
              <a:ext cx="246881" cy="412529"/>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7" name="Freeform 730"/>
            <p:cNvSpPr>
              <a:spLocks/>
            </p:cNvSpPr>
            <p:nvPr/>
          </p:nvSpPr>
          <p:spPr bwMode="auto">
            <a:xfrm>
              <a:off x="6592259" y="4742709"/>
              <a:ext cx="74861" cy="176799"/>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8" name="Freeform 731"/>
            <p:cNvSpPr>
              <a:spLocks/>
            </p:cNvSpPr>
            <p:nvPr/>
          </p:nvSpPr>
          <p:spPr bwMode="auto">
            <a:xfrm>
              <a:off x="6339008" y="4709261"/>
              <a:ext cx="280328" cy="234139"/>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9" name="Freeform 732"/>
            <p:cNvSpPr>
              <a:spLocks/>
            </p:cNvSpPr>
            <p:nvPr/>
          </p:nvSpPr>
          <p:spPr bwMode="auto">
            <a:xfrm>
              <a:off x="6125578" y="4919507"/>
              <a:ext cx="297849" cy="29466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0" name="Freeform 733"/>
            <p:cNvSpPr>
              <a:spLocks/>
            </p:cNvSpPr>
            <p:nvPr/>
          </p:nvSpPr>
          <p:spPr bwMode="auto">
            <a:xfrm>
              <a:off x="6133541" y="4390707"/>
              <a:ext cx="425271" cy="444384"/>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1" name="Freeform 734"/>
            <p:cNvSpPr>
              <a:spLocks/>
            </p:cNvSpPr>
            <p:nvPr/>
          </p:nvSpPr>
          <p:spPr bwMode="auto">
            <a:xfrm>
              <a:off x="6128762" y="4653515"/>
              <a:ext cx="262808" cy="29466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2" name="Freeform 735"/>
            <p:cNvSpPr>
              <a:spLocks/>
            </p:cNvSpPr>
            <p:nvPr/>
          </p:nvSpPr>
          <p:spPr bwMode="auto">
            <a:xfrm>
              <a:off x="6297597" y="4933843"/>
              <a:ext cx="215025" cy="22458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3" name="Freeform 736"/>
            <p:cNvSpPr>
              <a:spLocks/>
            </p:cNvSpPr>
            <p:nvPr/>
          </p:nvSpPr>
          <p:spPr bwMode="auto">
            <a:xfrm>
              <a:off x="6413869" y="4887651"/>
              <a:ext cx="183169" cy="162463"/>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4" name="Freeform 737"/>
            <p:cNvSpPr>
              <a:spLocks/>
            </p:cNvSpPr>
            <p:nvPr/>
          </p:nvSpPr>
          <p:spPr bwMode="auto">
            <a:xfrm>
              <a:off x="6536512" y="5129753"/>
              <a:ext cx="46190" cy="5256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5" name="Freeform 738"/>
            <p:cNvSpPr>
              <a:spLocks noEditPoints="1"/>
            </p:cNvSpPr>
            <p:nvPr/>
          </p:nvSpPr>
          <p:spPr bwMode="auto">
            <a:xfrm>
              <a:off x="6222737" y="5045337"/>
              <a:ext cx="369523" cy="32333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6" name="Freeform 739"/>
            <p:cNvSpPr>
              <a:spLocks/>
            </p:cNvSpPr>
            <p:nvPr/>
          </p:nvSpPr>
          <p:spPr bwMode="auto">
            <a:xfrm>
              <a:off x="6461652" y="5199836"/>
              <a:ext cx="60525" cy="62119"/>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7" name="Freeform 740"/>
            <p:cNvSpPr>
              <a:spLocks/>
            </p:cNvSpPr>
            <p:nvPr/>
          </p:nvSpPr>
          <p:spPr bwMode="auto">
            <a:xfrm>
              <a:off x="6133541" y="4620065"/>
              <a:ext cx="23891" cy="38226"/>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8" name="Freeform 741"/>
            <p:cNvSpPr>
              <a:spLocks/>
            </p:cNvSpPr>
            <p:nvPr/>
          </p:nvSpPr>
          <p:spPr bwMode="auto">
            <a:xfrm>
              <a:off x="6111241" y="4428933"/>
              <a:ext cx="162463" cy="210246"/>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9" name="Freeform 742"/>
            <p:cNvSpPr>
              <a:spLocks/>
            </p:cNvSpPr>
            <p:nvPr/>
          </p:nvSpPr>
          <p:spPr bwMode="auto">
            <a:xfrm>
              <a:off x="6181324" y="4260099"/>
              <a:ext cx="297849" cy="210246"/>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0" name="Freeform 743"/>
            <p:cNvSpPr>
              <a:spLocks/>
            </p:cNvSpPr>
            <p:nvPr/>
          </p:nvSpPr>
          <p:spPr bwMode="auto">
            <a:xfrm>
              <a:off x="5850027" y="3960658"/>
              <a:ext cx="546322" cy="38385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1" name="Freeform 744"/>
            <p:cNvSpPr>
              <a:spLocks/>
            </p:cNvSpPr>
            <p:nvPr/>
          </p:nvSpPr>
          <p:spPr bwMode="auto">
            <a:xfrm>
              <a:off x="6343786" y="3970214"/>
              <a:ext cx="383859" cy="473054"/>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2" name="Freeform 745"/>
            <p:cNvSpPr>
              <a:spLocks/>
            </p:cNvSpPr>
            <p:nvPr/>
          </p:nvSpPr>
          <p:spPr bwMode="auto">
            <a:xfrm>
              <a:off x="6679863" y="4091265"/>
              <a:ext cx="149721" cy="135387"/>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3" name="Freeform 746"/>
            <p:cNvSpPr>
              <a:spLocks/>
            </p:cNvSpPr>
            <p:nvPr/>
          </p:nvSpPr>
          <p:spPr bwMode="auto">
            <a:xfrm>
              <a:off x="6601816" y="4156570"/>
              <a:ext cx="345631" cy="28669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4" name="Freeform 747"/>
            <p:cNvSpPr>
              <a:spLocks/>
            </p:cNvSpPr>
            <p:nvPr/>
          </p:nvSpPr>
          <p:spPr bwMode="auto">
            <a:xfrm>
              <a:off x="6619337" y="4240986"/>
              <a:ext cx="406157" cy="388636"/>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5" name="Freeform 748"/>
            <p:cNvSpPr>
              <a:spLocks/>
            </p:cNvSpPr>
            <p:nvPr/>
          </p:nvSpPr>
          <p:spPr bwMode="auto">
            <a:xfrm>
              <a:off x="6802507" y="4218687"/>
              <a:ext cx="41412" cy="50968"/>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6" name="Freeform 749"/>
            <p:cNvSpPr>
              <a:spLocks/>
            </p:cNvSpPr>
            <p:nvPr/>
          </p:nvSpPr>
          <p:spPr bwMode="auto">
            <a:xfrm>
              <a:off x="6522179" y="4424156"/>
              <a:ext cx="121050" cy="130608"/>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7" name="Freeform 750"/>
            <p:cNvSpPr>
              <a:spLocks/>
            </p:cNvSpPr>
            <p:nvPr/>
          </p:nvSpPr>
          <p:spPr bwMode="auto">
            <a:xfrm>
              <a:off x="6507843" y="4573876"/>
              <a:ext cx="46190" cy="4619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8" name="Freeform 751"/>
            <p:cNvSpPr>
              <a:spLocks/>
            </p:cNvSpPr>
            <p:nvPr/>
          </p:nvSpPr>
          <p:spPr bwMode="auto">
            <a:xfrm>
              <a:off x="6507843" y="4545206"/>
              <a:ext cx="50968" cy="43005"/>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9" name="Freeform 752"/>
            <p:cNvSpPr>
              <a:spLocks/>
            </p:cNvSpPr>
            <p:nvPr/>
          </p:nvSpPr>
          <p:spPr bwMode="auto">
            <a:xfrm>
              <a:off x="6517400" y="4530871"/>
              <a:ext cx="251658" cy="272364"/>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0" name="Freeform 753"/>
            <p:cNvSpPr>
              <a:spLocks/>
            </p:cNvSpPr>
            <p:nvPr/>
          </p:nvSpPr>
          <p:spPr bwMode="auto">
            <a:xfrm>
              <a:off x="6060275" y="4465567"/>
              <a:ext cx="125829" cy="144943"/>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1" name="Freeform 754"/>
            <p:cNvSpPr>
              <a:spLocks/>
            </p:cNvSpPr>
            <p:nvPr/>
          </p:nvSpPr>
          <p:spPr bwMode="auto">
            <a:xfrm>
              <a:off x="6068237" y="4465567"/>
              <a:ext cx="52562" cy="33448"/>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2" name="Freeform 755"/>
            <p:cNvSpPr>
              <a:spLocks/>
            </p:cNvSpPr>
            <p:nvPr/>
          </p:nvSpPr>
          <p:spPr bwMode="auto">
            <a:xfrm>
              <a:off x="6050716" y="4213910"/>
              <a:ext cx="172020" cy="265993"/>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3" name="Freeform 756"/>
            <p:cNvSpPr>
              <a:spLocks/>
            </p:cNvSpPr>
            <p:nvPr/>
          </p:nvSpPr>
          <p:spPr bwMode="auto">
            <a:xfrm>
              <a:off x="5867549" y="4226652"/>
              <a:ext cx="70082" cy="144943"/>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4" name="Freeform 757"/>
            <p:cNvSpPr>
              <a:spLocks/>
            </p:cNvSpPr>
            <p:nvPr/>
          </p:nvSpPr>
          <p:spPr bwMode="auto">
            <a:xfrm>
              <a:off x="5915332" y="4190016"/>
              <a:ext cx="275550" cy="238916"/>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5" name="Freeform 758"/>
            <p:cNvSpPr>
              <a:spLocks/>
            </p:cNvSpPr>
            <p:nvPr/>
          </p:nvSpPr>
          <p:spPr bwMode="auto">
            <a:xfrm>
              <a:off x="5717828" y="4161345"/>
              <a:ext cx="197504" cy="140164"/>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6" name="Freeform 759"/>
            <p:cNvSpPr>
              <a:spLocks/>
            </p:cNvSpPr>
            <p:nvPr/>
          </p:nvSpPr>
          <p:spPr bwMode="auto">
            <a:xfrm>
              <a:off x="5850028" y="4264876"/>
              <a:ext cx="46190" cy="111495"/>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7" name="Freeform 760"/>
            <p:cNvSpPr>
              <a:spLocks/>
            </p:cNvSpPr>
            <p:nvPr/>
          </p:nvSpPr>
          <p:spPr bwMode="auto">
            <a:xfrm>
              <a:off x="5649338" y="4269655"/>
              <a:ext cx="148127" cy="144943"/>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8" name="Freeform 761"/>
            <p:cNvSpPr>
              <a:spLocks/>
            </p:cNvSpPr>
            <p:nvPr/>
          </p:nvSpPr>
          <p:spPr bwMode="auto">
            <a:xfrm>
              <a:off x="5775168" y="4264876"/>
              <a:ext cx="106717" cy="140164"/>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9" name="Freeform 762"/>
            <p:cNvSpPr>
              <a:spLocks/>
            </p:cNvSpPr>
            <p:nvPr/>
          </p:nvSpPr>
          <p:spPr bwMode="auto">
            <a:xfrm>
              <a:off x="5541030" y="4279211"/>
              <a:ext cx="70082" cy="84417"/>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0" name="Freeform 763"/>
            <p:cNvSpPr>
              <a:spLocks/>
            </p:cNvSpPr>
            <p:nvPr/>
          </p:nvSpPr>
          <p:spPr bwMode="auto">
            <a:xfrm>
              <a:off x="5582442" y="4315846"/>
              <a:ext cx="103530" cy="98753"/>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1" name="Freeform 764"/>
            <p:cNvSpPr>
              <a:spLocks/>
            </p:cNvSpPr>
            <p:nvPr/>
          </p:nvSpPr>
          <p:spPr bwMode="auto">
            <a:xfrm>
              <a:off x="5509174" y="4221873"/>
              <a:ext cx="162463" cy="136979"/>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2" name="Freeform 765"/>
            <p:cNvSpPr>
              <a:spLocks/>
            </p:cNvSpPr>
            <p:nvPr/>
          </p:nvSpPr>
          <p:spPr bwMode="auto">
            <a:xfrm>
              <a:off x="5466170" y="4226652"/>
              <a:ext cx="74861" cy="33448"/>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3" name="Freeform 766"/>
            <p:cNvSpPr>
              <a:spLocks/>
            </p:cNvSpPr>
            <p:nvPr/>
          </p:nvSpPr>
          <p:spPr bwMode="auto">
            <a:xfrm>
              <a:off x="5461391" y="4194795"/>
              <a:ext cx="70082" cy="19114"/>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4" name="Freeform 767"/>
            <p:cNvSpPr>
              <a:spLocks/>
            </p:cNvSpPr>
            <p:nvPr/>
          </p:nvSpPr>
          <p:spPr bwMode="auto">
            <a:xfrm>
              <a:off x="5451834" y="3866685"/>
              <a:ext cx="280328" cy="318553"/>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5" name="Freeform 768"/>
            <p:cNvSpPr>
              <a:spLocks/>
            </p:cNvSpPr>
            <p:nvPr/>
          </p:nvSpPr>
          <p:spPr bwMode="auto">
            <a:xfrm>
              <a:off x="5451834" y="4129491"/>
              <a:ext cx="135385" cy="106717"/>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6" name="Freeform 769"/>
            <p:cNvSpPr>
              <a:spLocks/>
            </p:cNvSpPr>
            <p:nvPr/>
          </p:nvSpPr>
          <p:spPr bwMode="auto">
            <a:xfrm>
              <a:off x="5569700" y="3919245"/>
              <a:ext cx="391822" cy="364746"/>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7" name="Freeform 770"/>
            <p:cNvSpPr>
              <a:spLocks/>
            </p:cNvSpPr>
            <p:nvPr/>
          </p:nvSpPr>
          <p:spPr bwMode="auto">
            <a:xfrm>
              <a:off x="6409091" y="3750410"/>
              <a:ext cx="258029" cy="251658"/>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8" name="Freeform 771"/>
            <p:cNvSpPr>
              <a:spLocks/>
            </p:cNvSpPr>
            <p:nvPr/>
          </p:nvSpPr>
          <p:spPr bwMode="auto">
            <a:xfrm>
              <a:off x="6026825" y="3605470"/>
              <a:ext cx="93975" cy="18157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9" name="Freeform 772"/>
            <p:cNvSpPr>
              <a:spLocks/>
            </p:cNvSpPr>
            <p:nvPr/>
          </p:nvSpPr>
          <p:spPr bwMode="auto">
            <a:xfrm>
              <a:off x="6068239" y="3712184"/>
              <a:ext cx="355189" cy="342447"/>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0" name="Freeform 773"/>
            <p:cNvSpPr>
              <a:spLocks/>
            </p:cNvSpPr>
            <p:nvPr/>
          </p:nvSpPr>
          <p:spPr bwMode="auto">
            <a:xfrm>
              <a:off x="5456613" y="3857128"/>
              <a:ext cx="195911" cy="159278"/>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1" name="Freeform 774"/>
            <p:cNvSpPr>
              <a:spLocks/>
            </p:cNvSpPr>
            <p:nvPr/>
          </p:nvSpPr>
          <p:spPr bwMode="auto">
            <a:xfrm>
              <a:off x="5550586" y="3632546"/>
              <a:ext cx="280328" cy="22458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2" name="Freeform 775"/>
            <p:cNvSpPr>
              <a:spLocks/>
            </p:cNvSpPr>
            <p:nvPr/>
          </p:nvSpPr>
          <p:spPr bwMode="auto">
            <a:xfrm>
              <a:off x="5649339" y="3610247"/>
              <a:ext cx="484203" cy="461904"/>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3" name="Freeform 776"/>
            <p:cNvSpPr>
              <a:spLocks/>
            </p:cNvSpPr>
            <p:nvPr/>
          </p:nvSpPr>
          <p:spPr bwMode="auto">
            <a:xfrm>
              <a:off x="4148946" y="1859791"/>
              <a:ext cx="1425532" cy="106238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91" name="Freeform 5"/>
          <p:cNvSpPr>
            <a:spLocks noEditPoints="1"/>
          </p:cNvSpPr>
          <p:nvPr/>
        </p:nvSpPr>
        <p:spPr bwMode="auto">
          <a:xfrm>
            <a:off x="1447738" y="1709172"/>
            <a:ext cx="283426" cy="386218"/>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92" name="Freeform 5"/>
          <p:cNvSpPr>
            <a:spLocks noEditPoints="1"/>
          </p:cNvSpPr>
          <p:nvPr/>
        </p:nvSpPr>
        <p:spPr bwMode="auto">
          <a:xfrm>
            <a:off x="2552804" y="2751557"/>
            <a:ext cx="283426" cy="386218"/>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93" name="Freeform 5"/>
          <p:cNvSpPr>
            <a:spLocks noEditPoints="1"/>
          </p:cNvSpPr>
          <p:nvPr/>
        </p:nvSpPr>
        <p:spPr bwMode="auto">
          <a:xfrm>
            <a:off x="3505517" y="1186974"/>
            <a:ext cx="283426" cy="386218"/>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94" name="Freeform 5"/>
          <p:cNvSpPr>
            <a:spLocks noEditPoints="1"/>
          </p:cNvSpPr>
          <p:nvPr/>
        </p:nvSpPr>
        <p:spPr bwMode="auto">
          <a:xfrm>
            <a:off x="6311596" y="3003154"/>
            <a:ext cx="283426" cy="386218"/>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12" name="TextBox 311"/>
          <p:cNvSpPr txBox="1"/>
          <p:nvPr/>
        </p:nvSpPr>
        <p:spPr>
          <a:xfrm>
            <a:off x="7938285" y="2075243"/>
            <a:ext cx="3992458" cy="1384995"/>
          </a:xfrm>
          <a:prstGeom prst="rect">
            <a:avLst/>
          </a:prstGeom>
          <a:noFill/>
        </p:spPr>
        <p:txBody>
          <a:bodyPr wrap="square" rtlCol="0">
            <a:spAutoFit/>
          </a:bodyPr>
          <a:lstStyle/>
          <a:p>
            <a:pPr algn="just">
              <a:lnSpc>
                <a:spcPct val="150000"/>
              </a:lnSpc>
            </a:pPr>
            <a:r>
              <a:rPr lang="id-ID" sz="1400" dirty="0">
                <a:solidFill>
                  <a:schemeClr val="bg2"/>
                </a:solidFill>
              </a:rPr>
              <a:t>Suitable for all categories business and personal presentation, eaque ipsa quae ab illo inventore veritatis et quasi architecto beatae vitae dicta sunt</a:t>
            </a:r>
            <a:r>
              <a:rPr lang="en-US" sz="1400" dirty="0">
                <a:solidFill>
                  <a:schemeClr val="bg2"/>
                </a:solidFill>
              </a:rPr>
              <a:t>.</a:t>
            </a:r>
          </a:p>
        </p:txBody>
      </p:sp>
      <p:sp>
        <p:nvSpPr>
          <p:cNvPr id="313" name="TextBox 312"/>
          <p:cNvSpPr txBox="1"/>
          <p:nvPr/>
        </p:nvSpPr>
        <p:spPr>
          <a:xfrm>
            <a:off x="7938284" y="782606"/>
            <a:ext cx="3813437" cy="646331"/>
          </a:xfrm>
          <a:prstGeom prst="rect">
            <a:avLst/>
          </a:prstGeom>
          <a:noFill/>
        </p:spPr>
        <p:txBody>
          <a:bodyPr wrap="square" rtlCol="0">
            <a:spAutoFit/>
          </a:bodyPr>
          <a:lstStyle/>
          <a:p>
            <a:pPr algn="just">
              <a:lnSpc>
                <a:spcPct val="150000"/>
              </a:lnSpc>
            </a:pPr>
            <a:r>
              <a:rPr lang="en-US" sz="2400" dirty="0">
                <a:solidFill>
                  <a:schemeClr val="bg2"/>
                </a:solidFill>
                <a:latin typeface="+mj-lt"/>
              </a:rPr>
              <a:t>World Map</a:t>
            </a:r>
          </a:p>
        </p:txBody>
      </p:sp>
      <p:sp>
        <p:nvSpPr>
          <p:cNvPr id="314" name="TextBox 313"/>
          <p:cNvSpPr txBox="1"/>
          <p:nvPr/>
        </p:nvSpPr>
        <p:spPr>
          <a:xfrm>
            <a:off x="7938284" y="1316816"/>
            <a:ext cx="1467068" cy="830997"/>
          </a:xfrm>
          <a:prstGeom prst="rect">
            <a:avLst/>
          </a:prstGeom>
          <a:noFill/>
        </p:spPr>
        <p:txBody>
          <a:bodyPr wrap="none" rtlCol="0">
            <a:spAutoFit/>
          </a:bodyPr>
          <a:lstStyle/>
          <a:p>
            <a:r>
              <a:rPr lang="en-US" sz="4800" b="1" dirty="0">
                <a:solidFill>
                  <a:schemeClr val="accent1"/>
                </a:solidFill>
                <a:ea typeface="Roboto Slab" pitchFamily="2" charset="0"/>
              </a:rPr>
              <a:t>$2M</a:t>
            </a:r>
          </a:p>
        </p:txBody>
      </p:sp>
      <p:sp>
        <p:nvSpPr>
          <p:cNvPr id="315" name="TextBox 314"/>
          <p:cNvSpPr txBox="1"/>
          <p:nvPr/>
        </p:nvSpPr>
        <p:spPr>
          <a:xfrm>
            <a:off x="9514097" y="1316816"/>
            <a:ext cx="2416646" cy="738664"/>
          </a:xfrm>
          <a:prstGeom prst="rect">
            <a:avLst/>
          </a:prstGeom>
          <a:noFill/>
        </p:spPr>
        <p:txBody>
          <a:bodyPr wrap="square" rtlCol="0">
            <a:spAutoFit/>
          </a:bodyPr>
          <a:lstStyle/>
          <a:p>
            <a:pPr algn="just">
              <a:lnSpc>
                <a:spcPct val="150000"/>
              </a:lnSpc>
            </a:pPr>
            <a:r>
              <a:rPr lang="id-ID" sz="1400" dirty="0">
                <a:solidFill>
                  <a:schemeClr val="bg2"/>
                </a:solidFill>
              </a:rPr>
              <a:t>Suitable for all categories business and personal</a:t>
            </a:r>
            <a:r>
              <a:rPr lang="en-US" sz="1400" dirty="0">
                <a:solidFill>
                  <a:schemeClr val="bg2"/>
                </a:solidFill>
              </a:rPr>
              <a:t>.</a:t>
            </a:r>
          </a:p>
        </p:txBody>
      </p:sp>
      <p:sp>
        <p:nvSpPr>
          <p:cNvPr id="317" name="TextBox 23"/>
          <p:cNvSpPr txBox="1"/>
          <p:nvPr/>
        </p:nvSpPr>
        <p:spPr>
          <a:xfrm>
            <a:off x="601280" y="5954356"/>
            <a:ext cx="2087563" cy="307777"/>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latin typeface="+mj-lt"/>
              </a:rPr>
              <a:t>Description</a:t>
            </a:r>
            <a:endParaRPr lang="id-ID" sz="1400" b="1" dirty="0">
              <a:latin typeface="+mj-lt"/>
            </a:endParaRPr>
          </a:p>
        </p:txBody>
      </p:sp>
      <p:grpSp>
        <p:nvGrpSpPr>
          <p:cNvPr id="322" name="Group 321"/>
          <p:cNvGrpSpPr/>
          <p:nvPr/>
        </p:nvGrpSpPr>
        <p:grpSpPr>
          <a:xfrm>
            <a:off x="856958" y="4488900"/>
            <a:ext cx="1576206" cy="1481069"/>
            <a:chOff x="305632" y="4627957"/>
            <a:chExt cx="1741655" cy="1636532"/>
          </a:xfrm>
        </p:grpSpPr>
        <p:graphicFrame>
          <p:nvGraphicFramePr>
            <p:cNvPr id="320" name="Chart 319"/>
            <p:cNvGraphicFramePr/>
            <p:nvPr>
              <p:extLst>
                <p:ext uri="{D42A27DB-BD31-4B8C-83A1-F6EECF244321}">
                  <p14:modId xmlns:p14="http://schemas.microsoft.com/office/powerpoint/2010/main" val="2453705963"/>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2"/>
            </a:graphicData>
          </a:graphic>
        </p:graphicFrame>
        <p:sp useBgFill="1">
          <p:nvSpPr>
            <p:cNvPr id="321" name="Oval 320"/>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4" name="TextBox 23"/>
          <p:cNvSpPr txBox="1"/>
          <p:nvPr/>
        </p:nvSpPr>
        <p:spPr>
          <a:xfrm>
            <a:off x="2827291" y="5954356"/>
            <a:ext cx="2087563" cy="307777"/>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latin typeface="+mj-lt"/>
              </a:rPr>
              <a:t>Description</a:t>
            </a:r>
            <a:endParaRPr lang="id-ID" sz="1400" b="1" dirty="0">
              <a:latin typeface="+mj-lt"/>
            </a:endParaRPr>
          </a:p>
        </p:txBody>
      </p:sp>
      <p:grpSp>
        <p:nvGrpSpPr>
          <p:cNvPr id="325" name="Group 324"/>
          <p:cNvGrpSpPr/>
          <p:nvPr/>
        </p:nvGrpSpPr>
        <p:grpSpPr>
          <a:xfrm>
            <a:off x="3082969" y="4488900"/>
            <a:ext cx="1576206" cy="1481069"/>
            <a:chOff x="305632" y="4627957"/>
            <a:chExt cx="1741655" cy="1636532"/>
          </a:xfrm>
        </p:grpSpPr>
        <p:graphicFrame>
          <p:nvGraphicFramePr>
            <p:cNvPr id="326" name="Chart 325"/>
            <p:cNvGraphicFramePr/>
            <p:nvPr>
              <p:extLst>
                <p:ext uri="{D42A27DB-BD31-4B8C-83A1-F6EECF244321}">
                  <p14:modId xmlns:p14="http://schemas.microsoft.com/office/powerpoint/2010/main" val="229886406"/>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3"/>
            </a:graphicData>
          </a:graphic>
        </p:graphicFrame>
        <p:sp useBgFill="1">
          <p:nvSpPr>
            <p:cNvPr id="327" name="Oval 326"/>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8" name="TextBox 23"/>
          <p:cNvSpPr txBox="1"/>
          <p:nvPr/>
        </p:nvSpPr>
        <p:spPr>
          <a:xfrm>
            <a:off x="5050902" y="5954356"/>
            <a:ext cx="2087563" cy="307777"/>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latin typeface="+mj-lt"/>
              </a:rPr>
              <a:t>Description</a:t>
            </a:r>
            <a:endParaRPr lang="id-ID" sz="1400" b="1" dirty="0">
              <a:latin typeface="+mj-lt"/>
            </a:endParaRPr>
          </a:p>
        </p:txBody>
      </p:sp>
      <p:grpSp>
        <p:nvGrpSpPr>
          <p:cNvPr id="339" name="Group 338"/>
          <p:cNvGrpSpPr/>
          <p:nvPr/>
        </p:nvGrpSpPr>
        <p:grpSpPr>
          <a:xfrm>
            <a:off x="5306580" y="4488900"/>
            <a:ext cx="1576206" cy="1481069"/>
            <a:chOff x="305632" y="4627957"/>
            <a:chExt cx="1741655" cy="1636532"/>
          </a:xfrm>
        </p:grpSpPr>
        <p:graphicFrame>
          <p:nvGraphicFramePr>
            <p:cNvPr id="340" name="Chart 339"/>
            <p:cNvGraphicFramePr/>
            <p:nvPr>
              <p:extLst>
                <p:ext uri="{D42A27DB-BD31-4B8C-83A1-F6EECF244321}">
                  <p14:modId xmlns:p14="http://schemas.microsoft.com/office/powerpoint/2010/main" val="3614952753"/>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4"/>
            </a:graphicData>
          </a:graphic>
        </p:graphicFrame>
        <p:sp useBgFill="1">
          <p:nvSpPr>
            <p:cNvPr id="341" name="Oval 340"/>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2" name="TextBox 23"/>
          <p:cNvSpPr txBox="1"/>
          <p:nvPr/>
        </p:nvSpPr>
        <p:spPr>
          <a:xfrm>
            <a:off x="7283263" y="5954356"/>
            <a:ext cx="2087563" cy="307777"/>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latin typeface="+mj-lt"/>
              </a:rPr>
              <a:t>Description</a:t>
            </a:r>
            <a:endParaRPr lang="id-ID" sz="1400" b="1" dirty="0">
              <a:latin typeface="+mj-lt"/>
            </a:endParaRPr>
          </a:p>
        </p:txBody>
      </p:sp>
      <p:grpSp>
        <p:nvGrpSpPr>
          <p:cNvPr id="343" name="Group 342"/>
          <p:cNvGrpSpPr/>
          <p:nvPr/>
        </p:nvGrpSpPr>
        <p:grpSpPr>
          <a:xfrm>
            <a:off x="7538941" y="4488900"/>
            <a:ext cx="1576206" cy="1481069"/>
            <a:chOff x="305632" y="4627957"/>
            <a:chExt cx="1741655" cy="1636532"/>
          </a:xfrm>
        </p:grpSpPr>
        <p:graphicFrame>
          <p:nvGraphicFramePr>
            <p:cNvPr id="344" name="Chart 343"/>
            <p:cNvGraphicFramePr/>
            <p:nvPr>
              <p:extLst>
                <p:ext uri="{D42A27DB-BD31-4B8C-83A1-F6EECF244321}">
                  <p14:modId xmlns:p14="http://schemas.microsoft.com/office/powerpoint/2010/main" val="994808162"/>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5"/>
            </a:graphicData>
          </a:graphic>
        </p:graphicFrame>
        <p:sp useBgFill="1">
          <p:nvSpPr>
            <p:cNvPr id="345" name="Oval 344"/>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6" name="TextBox 23"/>
          <p:cNvSpPr txBox="1"/>
          <p:nvPr/>
        </p:nvSpPr>
        <p:spPr>
          <a:xfrm>
            <a:off x="9503158" y="5954356"/>
            <a:ext cx="2087563" cy="307777"/>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latin typeface="+mj-lt"/>
              </a:rPr>
              <a:t>Description</a:t>
            </a:r>
            <a:endParaRPr lang="id-ID" sz="1400" b="1" dirty="0">
              <a:latin typeface="+mj-lt"/>
            </a:endParaRPr>
          </a:p>
        </p:txBody>
      </p:sp>
      <p:grpSp>
        <p:nvGrpSpPr>
          <p:cNvPr id="357" name="Group 356"/>
          <p:cNvGrpSpPr/>
          <p:nvPr/>
        </p:nvGrpSpPr>
        <p:grpSpPr>
          <a:xfrm>
            <a:off x="9758836" y="4488900"/>
            <a:ext cx="1576206" cy="1481069"/>
            <a:chOff x="305632" y="4627957"/>
            <a:chExt cx="1741655" cy="1636532"/>
          </a:xfrm>
        </p:grpSpPr>
        <p:graphicFrame>
          <p:nvGraphicFramePr>
            <p:cNvPr id="358" name="Chart 357"/>
            <p:cNvGraphicFramePr/>
            <p:nvPr>
              <p:extLst>
                <p:ext uri="{D42A27DB-BD31-4B8C-83A1-F6EECF244321}">
                  <p14:modId xmlns:p14="http://schemas.microsoft.com/office/powerpoint/2010/main" val="1606642475"/>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6"/>
            </a:graphicData>
          </a:graphic>
        </p:graphicFrame>
        <p:sp useBgFill="1">
          <p:nvSpPr>
            <p:cNvPr id="359" name="Oval 358"/>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6" name="TextBox 315"/>
          <p:cNvSpPr txBox="1"/>
          <p:nvPr/>
        </p:nvSpPr>
        <p:spPr>
          <a:xfrm>
            <a:off x="1237738" y="4998602"/>
            <a:ext cx="814647" cy="461665"/>
          </a:xfrm>
          <a:prstGeom prst="rect">
            <a:avLst/>
          </a:prstGeom>
          <a:noFill/>
        </p:spPr>
        <p:txBody>
          <a:bodyPr wrap="none" rtlCol="0">
            <a:spAutoFit/>
          </a:bodyPr>
          <a:lstStyle/>
          <a:p>
            <a:pPr algn="ctr"/>
            <a:r>
              <a:rPr lang="en-US" sz="2400" b="1" dirty="0">
                <a:ea typeface="Roboto Slab" pitchFamily="2" charset="0"/>
              </a:rPr>
              <a:t>80%</a:t>
            </a:r>
          </a:p>
        </p:txBody>
      </p:sp>
      <p:sp>
        <p:nvSpPr>
          <p:cNvPr id="318" name="TextBox 317"/>
          <p:cNvSpPr txBox="1"/>
          <p:nvPr/>
        </p:nvSpPr>
        <p:spPr>
          <a:xfrm>
            <a:off x="3463749" y="4998602"/>
            <a:ext cx="814647" cy="461665"/>
          </a:xfrm>
          <a:prstGeom prst="rect">
            <a:avLst/>
          </a:prstGeom>
          <a:noFill/>
        </p:spPr>
        <p:txBody>
          <a:bodyPr wrap="none" rtlCol="0">
            <a:spAutoFit/>
          </a:bodyPr>
          <a:lstStyle/>
          <a:p>
            <a:pPr algn="ctr"/>
            <a:r>
              <a:rPr lang="en-US" sz="2400" b="1" dirty="0">
                <a:ea typeface="Roboto Slab" pitchFamily="2" charset="0"/>
              </a:rPr>
              <a:t>70%</a:t>
            </a:r>
          </a:p>
        </p:txBody>
      </p:sp>
      <p:sp>
        <p:nvSpPr>
          <p:cNvPr id="319" name="TextBox 318"/>
          <p:cNvSpPr txBox="1"/>
          <p:nvPr/>
        </p:nvSpPr>
        <p:spPr>
          <a:xfrm>
            <a:off x="5687360" y="4998602"/>
            <a:ext cx="814647" cy="461665"/>
          </a:xfrm>
          <a:prstGeom prst="rect">
            <a:avLst/>
          </a:prstGeom>
          <a:noFill/>
        </p:spPr>
        <p:txBody>
          <a:bodyPr wrap="none" rtlCol="0">
            <a:spAutoFit/>
          </a:bodyPr>
          <a:lstStyle/>
          <a:p>
            <a:pPr algn="ctr"/>
            <a:r>
              <a:rPr lang="en-US" sz="2400" b="1" dirty="0">
                <a:ea typeface="Roboto Slab" pitchFamily="2" charset="0"/>
              </a:rPr>
              <a:t>60%</a:t>
            </a:r>
          </a:p>
        </p:txBody>
      </p:sp>
      <p:sp>
        <p:nvSpPr>
          <p:cNvPr id="323" name="TextBox 322"/>
          <p:cNvSpPr txBox="1"/>
          <p:nvPr/>
        </p:nvSpPr>
        <p:spPr>
          <a:xfrm>
            <a:off x="7919721" y="4998602"/>
            <a:ext cx="814647" cy="461665"/>
          </a:xfrm>
          <a:prstGeom prst="rect">
            <a:avLst/>
          </a:prstGeom>
          <a:noFill/>
        </p:spPr>
        <p:txBody>
          <a:bodyPr wrap="none" rtlCol="0">
            <a:spAutoFit/>
          </a:bodyPr>
          <a:lstStyle/>
          <a:p>
            <a:pPr algn="ctr"/>
            <a:r>
              <a:rPr lang="en-US" sz="2400" b="1" dirty="0">
                <a:ea typeface="Roboto Slab" pitchFamily="2" charset="0"/>
              </a:rPr>
              <a:t>30%</a:t>
            </a:r>
          </a:p>
        </p:txBody>
      </p:sp>
      <p:sp>
        <p:nvSpPr>
          <p:cNvPr id="328" name="TextBox 327"/>
          <p:cNvSpPr txBox="1"/>
          <p:nvPr/>
        </p:nvSpPr>
        <p:spPr>
          <a:xfrm>
            <a:off x="10139616" y="4998602"/>
            <a:ext cx="814647" cy="461665"/>
          </a:xfrm>
          <a:prstGeom prst="rect">
            <a:avLst/>
          </a:prstGeom>
          <a:noFill/>
        </p:spPr>
        <p:txBody>
          <a:bodyPr wrap="none" rtlCol="0">
            <a:spAutoFit/>
          </a:bodyPr>
          <a:lstStyle/>
          <a:p>
            <a:pPr algn="ctr"/>
            <a:r>
              <a:rPr lang="en-US" sz="2400" b="1" dirty="0">
                <a:ea typeface="Roboto Slab" pitchFamily="2" charset="0"/>
              </a:rPr>
              <a:t>90%</a:t>
            </a:r>
          </a:p>
        </p:txBody>
      </p:sp>
      <p:sp>
        <p:nvSpPr>
          <p:cNvPr id="329" name="Freeform 5"/>
          <p:cNvSpPr>
            <a:spLocks noEditPoints="1"/>
          </p:cNvSpPr>
          <p:nvPr/>
        </p:nvSpPr>
        <p:spPr bwMode="auto">
          <a:xfrm>
            <a:off x="5903586" y="1843935"/>
            <a:ext cx="283426" cy="386218"/>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8216715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8"/>
                                        </p:tgtEl>
                                        <p:attrNameLst>
                                          <p:attrName>style.visibility</p:attrName>
                                        </p:attrNameLst>
                                      </p:cBhvr>
                                      <p:to>
                                        <p:strVal val="visible"/>
                                      </p:to>
                                    </p:set>
                                    <p:animEffect transition="in" filter="fade">
                                      <p:cBhvr>
                                        <p:cTn id="7" dur="500"/>
                                        <p:tgtEl>
                                          <p:spTgt spid="28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47" presetClass="entr" presetSubtype="0" fill="hold" grpId="0" nodeType="withEffect">
                                  <p:stCondLst>
                                    <p:cond delay="500"/>
                                  </p:stCondLst>
                                  <p:childTnLst>
                                    <p:set>
                                      <p:cBhvr>
                                        <p:cTn id="13" dur="1" fill="hold">
                                          <p:stCondLst>
                                            <p:cond delay="0"/>
                                          </p:stCondLst>
                                        </p:cTn>
                                        <p:tgtEl>
                                          <p:spTgt spid="291"/>
                                        </p:tgtEl>
                                        <p:attrNameLst>
                                          <p:attrName>style.visibility</p:attrName>
                                        </p:attrNameLst>
                                      </p:cBhvr>
                                      <p:to>
                                        <p:strVal val="visible"/>
                                      </p:to>
                                    </p:set>
                                    <p:animEffect transition="in" filter="fade">
                                      <p:cBhvr>
                                        <p:cTn id="14" dur="500"/>
                                        <p:tgtEl>
                                          <p:spTgt spid="291"/>
                                        </p:tgtEl>
                                      </p:cBhvr>
                                    </p:animEffect>
                                    <p:anim calcmode="lin" valueType="num">
                                      <p:cBhvr>
                                        <p:cTn id="15" dur="500" fill="hold"/>
                                        <p:tgtEl>
                                          <p:spTgt spid="291"/>
                                        </p:tgtEl>
                                        <p:attrNameLst>
                                          <p:attrName>ppt_x</p:attrName>
                                        </p:attrNameLst>
                                      </p:cBhvr>
                                      <p:tavLst>
                                        <p:tav tm="0">
                                          <p:val>
                                            <p:strVal val="#ppt_x"/>
                                          </p:val>
                                        </p:tav>
                                        <p:tav tm="100000">
                                          <p:val>
                                            <p:strVal val="#ppt_x"/>
                                          </p:val>
                                        </p:tav>
                                      </p:tavLst>
                                    </p:anim>
                                    <p:anim calcmode="lin" valueType="num">
                                      <p:cBhvr>
                                        <p:cTn id="16" dur="500" fill="hold"/>
                                        <p:tgtEl>
                                          <p:spTgt spid="291"/>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500"/>
                                  </p:stCondLst>
                                  <p:childTnLst>
                                    <p:set>
                                      <p:cBhvr>
                                        <p:cTn id="18" dur="1" fill="hold">
                                          <p:stCondLst>
                                            <p:cond delay="0"/>
                                          </p:stCondLst>
                                        </p:cTn>
                                        <p:tgtEl>
                                          <p:spTgt spid="292"/>
                                        </p:tgtEl>
                                        <p:attrNameLst>
                                          <p:attrName>style.visibility</p:attrName>
                                        </p:attrNameLst>
                                      </p:cBhvr>
                                      <p:to>
                                        <p:strVal val="visible"/>
                                      </p:to>
                                    </p:set>
                                    <p:animEffect transition="in" filter="fade">
                                      <p:cBhvr>
                                        <p:cTn id="19" dur="500"/>
                                        <p:tgtEl>
                                          <p:spTgt spid="292"/>
                                        </p:tgtEl>
                                      </p:cBhvr>
                                    </p:animEffect>
                                    <p:anim calcmode="lin" valueType="num">
                                      <p:cBhvr>
                                        <p:cTn id="20" dur="500" fill="hold"/>
                                        <p:tgtEl>
                                          <p:spTgt spid="292"/>
                                        </p:tgtEl>
                                        <p:attrNameLst>
                                          <p:attrName>ppt_x</p:attrName>
                                        </p:attrNameLst>
                                      </p:cBhvr>
                                      <p:tavLst>
                                        <p:tav tm="0">
                                          <p:val>
                                            <p:strVal val="#ppt_x"/>
                                          </p:val>
                                        </p:tav>
                                        <p:tav tm="100000">
                                          <p:val>
                                            <p:strVal val="#ppt_x"/>
                                          </p:val>
                                        </p:tav>
                                      </p:tavLst>
                                    </p:anim>
                                    <p:anim calcmode="lin" valueType="num">
                                      <p:cBhvr>
                                        <p:cTn id="21" dur="500" fill="hold"/>
                                        <p:tgtEl>
                                          <p:spTgt spid="292"/>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500"/>
                                  </p:stCondLst>
                                  <p:childTnLst>
                                    <p:set>
                                      <p:cBhvr>
                                        <p:cTn id="23" dur="1" fill="hold">
                                          <p:stCondLst>
                                            <p:cond delay="0"/>
                                          </p:stCondLst>
                                        </p:cTn>
                                        <p:tgtEl>
                                          <p:spTgt spid="293"/>
                                        </p:tgtEl>
                                        <p:attrNameLst>
                                          <p:attrName>style.visibility</p:attrName>
                                        </p:attrNameLst>
                                      </p:cBhvr>
                                      <p:to>
                                        <p:strVal val="visible"/>
                                      </p:to>
                                    </p:set>
                                    <p:animEffect transition="in" filter="fade">
                                      <p:cBhvr>
                                        <p:cTn id="24" dur="500"/>
                                        <p:tgtEl>
                                          <p:spTgt spid="293"/>
                                        </p:tgtEl>
                                      </p:cBhvr>
                                    </p:animEffect>
                                    <p:anim calcmode="lin" valueType="num">
                                      <p:cBhvr>
                                        <p:cTn id="25" dur="500" fill="hold"/>
                                        <p:tgtEl>
                                          <p:spTgt spid="293"/>
                                        </p:tgtEl>
                                        <p:attrNameLst>
                                          <p:attrName>ppt_x</p:attrName>
                                        </p:attrNameLst>
                                      </p:cBhvr>
                                      <p:tavLst>
                                        <p:tav tm="0">
                                          <p:val>
                                            <p:strVal val="#ppt_x"/>
                                          </p:val>
                                        </p:tav>
                                        <p:tav tm="100000">
                                          <p:val>
                                            <p:strVal val="#ppt_x"/>
                                          </p:val>
                                        </p:tav>
                                      </p:tavLst>
                                    </p:anim>
                                    <p:anim calcmode="lin" valueType="num">
                                      <p:cBhvr>
                                        <p:cTn id="26" dur="500" fill="hold"/>
                                        <p:tgtEl>
                                          <p:spTgt spid="293"/>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500"/>
                                  </p:stCondLst>
                                  <p:childTnLst>
                                    <p:set>
                                      <p:cBhvr>
                                        <p:cTn id="28" dur="1" fill="hold">
                                          <p:stCondLst>
                                            <p:cond delay="0"/>
                                          </p:stCondLst>
                                        </p:cTn>
                                        <p:tgtEl>
                                          <p:spTgt spid="294"/>
                                        </p:tgtEl>
                                        <p:attrNameLst>
                                          <p:attrName>style.visibility</p:attrName>
                                        </p:attrNameLst>
                                      </p:cBhvr>
                                      <p:to>
                                        <p:strVal val="visible"/>
                                      </p:to>
                                    </p:set>
                                    <p:animEffect transition="in" filter="fade">
                                      <p:cBhvr>
                                        <p:cTn id="29" dur="500"/>
                                        <p:tgtEl>
                                          <p:spTgt spid="294"/>
                                        </p:tgtEl>
                                      </p:cBhvr>
                                    </p:animEffect>
                                    <p:anim calcmode="lin" valueType="num">
                                      <p:cBhvr>
                                        <p:cTn id="30" dur="500" fill="hold"/>
                                        <p:tgtEl>
                                          <p:spTgt spid="294"/>
                                        </p:tgtEl>
                                        <p:attrNameLst>
                                          <p:attrName>ppt_x</p:attrName>
                                        </p:attrNameLst>
                                      </p:cBhvr>
                                      <p:tavLst>
                                        <p:tav tm="0">
                                          <p:val>
                                            <p:strVal val="#ppt_x"/>
                                          </p:val>
                                        </p:tav>
                                        <p:tav tm="100000">
                                          <p:val>
                                            <p:strVal val="#ppt_x"/>
                                          </p:val>
                                        </p:tav>
                                      </p:tavLst>
                                    </p:anim>
                                    <p:anim calcmode="lin" valueType="num">
                                      <p:cBhvr>
                                        <p:cTn id="31" dur="500" fill="hold"/>
                                        <p:tgtEl>
                                          <p:spTgt spid="294"/>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500"/>
                                  </p:stCondLst>
                                  <p:childTnLst>
                                    <p:set>
                                      <p:cBhvr>
                                        <p:cTn id="33" dur="1" fill="hold">
                                          <p:stCondLst>
                                            <p:cond delay="0"/>
                                          </p:stCondLst>
                                        </p:cTn>
                                        <p:tgtEl>
                                          <p:spTgt spid="329"/>
                                        </p:tgtEl>
                                        <p:attrNameLst>
                                          <p:attrName>style.visibility</p:attrName>
                                        </p:attrNameLst>
                                      </p:cBhvr>
                                      <p:to>
                                        <p:strVal val="visible"/>
                                      </p:to>
                                    </p:set>
                                    <p:animEffect transition="in" filter="fade">
                                      <p:cBhvr>
                                        <p:cTn id="34" dur="500"/>
                                        <p:tgtEl>
                                          <p:spTgt spid="329"/>
                                        </p:tgtEl>
                                      </p:cBhvr>
                                    </p:animEffect>
                                    <p:anim calcmode="lin" valueType="num">
                                      <p:cBhvr>
                                        <p:cTn id="35" dur="500" fill="hold"/>
                                        <p:tgtEl>
                                          <p:spTgt spid="329"/>
                                        </p:tgtEl>
                                        <p:attrNameLst>
                                          <p:attrName>ppt_x</p:attrName>
                                        </p:attrNameLst>
                                      </p:cBhvr>
                                      <p:tavLst>
                                        <p:tav tm="0">
                                          <p:val>
                                            <p:strVal val="#ppt_x"/>
                                          </p:val>
                                        </p:tav>
                                        <p:tav tm="100000">
                                          <p:val>
                                            <p:strVal val="#ppt_x"/>
                                          </p:val>
                                        </p:tav>
                                      </p:tavLst>
                                    </p:anim>
                                    <p:anim calcmode="lin" valueType="num">
                                      <p:cBhvr>
                                        <p:cTn id="36" dur="500" fill="hold"/>
                                        <p:tgtEl>
                                          <p:spTgt spid="329"/>
                                        </p:tgtEl>
                                        <p:attrNameLst>
                                          <p:attrName>ppt_y</p:attrName>
                                        </p:attrNameLst>
                                      </p:cBhvr>
                                      <p:tavLst>
                                        <p:tav tm="0">
                                          <p:val>
                                            <p:strVal val="#ppt_y-.1"/>
                                          </p:val>
                                        </p:tav>
                                        <p:tav tm="100000">
                                          <p:val>
                                            <p:strVal val="#ppt_y"/>
                                          </p:val>
                                        </p:tav>
                                      </p:tavLst>
                                    </p:anim>
                                  </p:childTnLst>
                                </p:cTn>
                              </p:par>
                            </p:childTnLst>
                          </p:cTn>
                        </p:par>
                        <p:par>
                          <p:cTn id="37" fill="hold">
                            <p:stCondLst>
                              <p:cond delay="1500"/>
                            </p:stCondLst>
                            <p:childTnLst>
                              <p:par>
                                <p:cTn id="38" presetID="2" presetClass="entr" presetSubtype="2" fill="hold" grpId="0" nodeType="afterEffect">
                                  <p:stCondLst>
                                    <p:cond delay="0"/>
                                  </p:stCondLst>
                                  <p:childTnLst>
                                    <p:set>
                                      <p:cBhvr>
                                        <p:cTn id="39" dur="1" fill="hold">
                                          <p:stCondLst>
                                            <p:cond delay="0"/>
                                          </p:stCondLst>
                                        </p:cTn>
                                        <p:tgtEl>
                                          <p:spTgt spid="313"/>
                                        </p:tgtEl>
                                        <p:attrNameLst>
                                          <p:attrName>style.visibility</p:attrName>
                                        </p:attrNameLst>
                                      </p:cBhvr>
                                      <p:to>
                                        <p:strVal val="visible"/>
                                      </p:to>
                                    </p:set>
                                    <p:anim calcmode="lin" valueType="num">
                                      <p:cBhvr additive="base">
                                        <p:cTn id="40" dur="500" fill="hold"/>
                                        <p:tgtEl>
                                          <p:spTgt spid="313"/>
                                        </p:tgtEl>
                                        <p:attrNameLst>
                                          <p:attrName>ppt_x</p:attrName>
                                        </p:attrNameLst>
                                      </p:cBhvr>
                                      <p:tavLst>
                                        <p:tav tm="0">
                                          <p:val>
                                            <p:strVal val="1+#ppt_w/2"/>
                                          </p:val>
                                        </p:tav>
                                        <p:tav tm="100000">
                                          <p:val>
                                            <p:strVal val="#ppt_x"/>
                                          </p:val>
                                        </p:tav>
                                      </p:tavLst>
                                    </p:anim>
                                    <p:anim calcmode="lin" valueType="num">
                                      <p:cBhvr additive="base">
                                        <p:cTn id="41" dur="500" fill="hold"/>
                                        <p:tgtEl>
                                          <p:spTgt spid="313"/>
                                        </p:tgtEl>
                                        <p:attrNameLst>
                                          <p:attrName>ppt_y</p:attrName>
                                        </p:attrNameLst>
                                      </p:cBhvr>
                                      <p:tavLst>
                                        <p:tav tm="0">
                                          <p:val>
                                            <p:strVal val="#ppt_y"/>
                                          </p:val>
                                        </p:tav>
                                        <p:tav tm="100000">
                                          <p:val>
                                            <p:strVal val="#ppt_y"/>
                                          </p:val>
                                        </p:tav>
                                      </p:tavLst>
                                    </p:anim>
                                  </p:childTnLst>
                                </p:cTn>
                              </p:par>
                            </p:childTnLst>
                          </p:cTn>
                        </p:par>
                        <p:par>
                          <p:cTn id="42" fill="hold">
                            <p:stCondLst>
                              <p:cond delay="2000"/>
                            </p:stCondLst>
                            <p:childTnLst>
                              <p:par>
                                <p:cTn id="43" presetID="2" presetClass="entr" presetSubtype="2" fill="hold" grpId="0" nodeType="afterEffect">
                                  <p:stCondLst>
                                    <p:cond delay="0"/>
                                  </p:stCondLst>
                                  <p:childTnLst>
                                    <p:set>
                                      <p:cBhvr>
                                        <p:cTn id="44" dur="1" fill="hold">
                                          <p:stCondLst>
                                            <p:cond delay="0"/>
                                          </p:stCondLst>
                                        </p:cTn>
                                        <p:tgtEl>
                                          <p:spTgt spid="314"/>
                                        </p:tgtEl>
                                        <p:attrNameLst>
                                          <p:attrName>style.visibility</p:attrName>
                                        </p:attrNameLst>
                                      </p:cBhvr>
                                      <p:to>
                                        <p:strVal val="visible"/>
                                      </p:to>
                                    </p:set>
                                    <p:anim calcmode="lin" valueType="num">
                                      <p:cBhvr additive="base">
                                        <p:cTn id="45" dur="500" fill="hold"/>
                                        <p:tgtEl>
                                          <p:spTgt spid="314"/>
                                        </p:tgtEl>
                                        <p:attrNameLst>
                                          <p:attrName>ppt_x</p:attrName>
                                        </p:attrNameLst>
                                      </p:cBhvr>
                                      <p:tavLst>
                                        <p:tav tm="0">
                                          <p:val>
                                            <p:strVal val="1+#ppt_w/2"/>
                                          </p:val>
                                        </p:tav>
                                        <p:tav tm="100000">
                                          <p:val>
                                            <p:strVal val="#ppt_x"/>
                                          </p:val>
                                        </p:tav>
                                      </p:tavLst>
                                    </p:anim>
                                    <p:anim calcmode="lin" valueType="num">
                                      <p:cBhvr additive="base">
                                        <p:cTn id="46" dur="500" fill="hold"/>
                                        <p:tgtEl>
                                          <p:spTgt spid="314"/>
                                        </p:tgtEl>
                                        <p:attrNameLst>
                                          <p:attrName>ppt_y</p:attrName>
                                        </p:attrNameLst>
                                      </p:cBhvr>
                                      <p:tavLst>
                                        <p:tav tm="0">
                                          <p:val>
                                            <p:strVal val="#ppt_y"/>
                                          </p:val>
                                        </p:tav>
                                        <p:tav tm="100000">
                                          <p:val>
                                            <p:strVal val="#ppt_y"/>
                                          </p:val>
                                        </p:tav>
                                      </p:tavLst>
                                    </p:anim>
                                  </p:childTnLst>
                                </p:cTn>
                              </p:par>
                            </p:childTnLst>
                          </p:cTn>
                        </p:par>
                        <p:par>
                          <p:cTn id="47" fill="hold">
                            <p:stCondLst>
                              <p:cond delay="2500"/>
                            </p:stCondLst>
                            <p:childTnLst>
                              <p:par>
                                <p:cTn id="48" presetID="2" presetClass="entr" presetSubtype="2" fill="hold" grpId="0" nodeType="afterEffect">
                                  <p:stCondLst>
                                    <p:cond delay="0"/>
                                  </p:stCondLst>
                                  <p:childTnLst>
                                    <p:set>
                                      <p:cBhvr>
                                        <p:cTn id="49" dur="1" fill="hold">
                                          <p:stCondLst>
                                            <p:cond delay="0"/>
                                          </p:stCondLst>
                                        </p:cTn>
                                        <p:tgtEl>
                                          <p:spTgt spid="315"/>
                                        </p:tgtEl>
                                        <p:attrNameLst>
                                          <p:attrName>style.visibility</p:attrName>
                                        </p:attrNameLst>
                                      </p:cBhvr>
                                      <p:to>
                                        <p:strVal val="visible"/>
                                      </p:to>
                                    </p:set>
                                    <p:anim calcmode="lin" valueType="num">
                                      <p:cBhvr additive="base">
                                        <p:cTn id="50" dur="500" fill="hold"/>
                                        <p:tgtEl>
                                          <p:spTgt spid="315"/>
                                        </p:tgtEl>
                                        <p:attrNameLst>
                                          <p:attrName>ppt_x</p:attrName>
                                        </p:attrNameLst>
                                      </p:cBhvr>
                                      <p:tavLst>
                                        <p:tav tm="0">
                                          <p:val>
                                            <p:strVal val="1+#ppt_w/2"/>
                                          </p:val>
                                        </p:tav>
                                        <p:tav tm="100000">
                                          <p:val>
                                            <p:strVal val="#ppt_x"/>
                                          </p:val>
                                        </p:tav>
                                      </p:tavLst>
                                    </p:anim>
                                    <p:anim calcmode="lin" valueType="num">
                                      <p:cBhvr additive="base">
                                        <p:cTn id="51" dur="500" fill="hold"/>
                                        <p:tgtEl>
                                          <p:spTgt spid="315"/>
                                        </p:tgtEl>
                                        <p:attrNameLst>
                                          <p:attrName>ppt_y</p:attrName>
                                        </p:attrNameLst>
                                      </p:cBhvr>
                                      <p:tavLst>
                                        <p:tav tm="0">
                                          <p:val>
                                            <p:strVal val="#ppt_y"/>
                                          </p:val>
                                        </p:tav>
                                        <p:tav tm="100000">
                                          <p:val>
                                            <p:strVal val="#ppt_y"/>
                                          </p:val>
                                        </p:tav>
                                      </p:tavLst>
                                    </p:anim>
                                  </p:childTnLst>
                                </p:cTn>
                              </p:par>
                            </p:childTnLst>
                          </p:cTn>
                        </p:par>
                        <p:par>
                          <p:cTn id="52" fill="hold">
                            <p:stCondLst>
                              <p:cond delay="3000"/>
                            </p:stCondLst>
                            <p:childTnLst>
                              <p:par>
                                <p:cTn id="53" presetID="2" presetClass="entr" presetSubtype="2" fill="hold" grpId="0" nodeType="afterEffect">
                                  <p:stCondLst>
                                    <p:cond delay="0"/>
                                  </p:stCondLst>
                                  <p:childTnLst>
                                    <p:set>
                                      <p:cBhvr>
                                        <p:cTn id="54" dur="1" fill="hold">
                                          <p:stCondLst>
                                            <p:cond delay="0"/>
                                          </p:stCondLst>
                                        </p:cTn>
                                        <p:tgtEl>
                                          <p:spTgt spid="312"/>
                                        </p:tgtEl>
                                        <p:attrNameLst>
                                          <p:attrName>style.visibility</p:attrName>
                                        </p:attrNameLst>
                                      </p:cBhvr>
                                      <p:to>
                                        <p:strVal val="visible"/>
                                      </p:to>
                                    </p:set>
                                    <p:anim calcmode="lin" valueType="num">
                                      <p:cBhvr additive="base">
                                        <p:cTn id="55" dur="500" fill="hold"/>
                                        <p:tgtEl>
                                          <p:spTgt spid="312"/>
                                        </p:tgtEl>
                                        <p:attrNameLst>
                                          <p:attrName>ppt_x</p:attrName>
                                        </p:attrNameLst>
                                      </p:cBhvr>
                                      <p:tavLst>
                                        <p:tav tm="0">
                                          <p:val>
                                            <p:strVal val="1+#ppt_w/2"/>
                                          </p:val>
                                        </p:tav>
                                        <p:tav tm="100000">
                                          <p:val>
                                            <p:strVal val="#ppt_x"/>
                                          </p:val>
                                        </p:tav>
                                      </p:tavLst>
                                    </p:anim>
                                    <p:anim calcmode="lin" valueType="num">
                                      <p:cBhvr additive="base">
                                        <p:cTn id="56" dur="500" fill="hold"/>
                                        <p:tgtEl>
                                          <p:spTgt spid="312"/>
                                        </p:tgtEl>
                                        <p:attrNameLst>
                                          <p:attrName>ppt_y</p:attrName>
                                        </p:attrNameLst>
                                      </p:cBhvr>
                                      <p:tavLst>
                                        <p:tav tm="0">
                                          <p:val>
                                            <p:strVal val="#ppt_y"/>
                                          </p:val>
                                        </p:tav>
                                        <p:tav tm="100000">
                                          <p:val>
                                            <p:strVal val="#ppt_y"/>
                                          </p:val>
                                        </p:tav>
                                      </p:tavLst>
                                    </p:anim>
                                  </p:childTnLst>
                                </p:cTn>
                              </p:par>
                            </p:childTnLst>
                          </p:cTn>
                        </p:par>
                        <p:par>
                          <p:cTn id="57" fill="hold">
                            <p:stCondLst>
                              <p:cond delay="3500"/>
                            </p:stCondLst>
                            <p:childTnLst>
                              <p:par>
                                <p:cTn id="58" presetID="21" presetClass="entr" presetSubtype="1" fill="hold" nodeType="afterEffect">
                                  <p:stCondLst>
                                    <p:cond delay="0"/>
                                  </p:stCondLst>
                                  <p:childTnLst>
                                    <p:set>
                                      <p:cBhvr>
                                        <p:cTn id="59" dur="1" fill="hold">
                                          <p:stCondLst>
                                            <p:cond delay="0"/>
                                          </p:stCondLst>
                                        </p:cTn>
                                        <p:tgtEl>
                                          <p:spTgt spid="322"/>
                                        </p:tgtEl>
                                        <p:attrNameLst>
                                          <p:attrName>style.visibility</p:attrName>
                                        </p:attrNameLst>
                                      </p:cBhvr>
                                      <p:to>
                                        <p:strVal val="visible"/>
                                      </p:to>
                                    </p:set>
                                    <p:animEffect transition="in" filter="wheel(1)">
                                      <p:cBhvr>
                                        <p:cTn id="60" dur="500"/>
                                        <p:tgtEl>
                                          <p:spTgt spid="322"/>
                                        </p:tgtEl>
                                      </p:cBhvr>
                                    </p:animEffect>
                                  </p:childTnLst>
                                </p:cTn>
                              </p:par>
                              <p:par>
                                <p:cTn id="61" presetID="21" presetClass="entr" presetSubtype="1" fill="hold" nodeType="withEffect">
                                  <p:stCondLst>
                                    <p:cond delay="0"/>
                                  </p:stCondLst>
                                  <p:childTnLst>
                                    <p:set>
                                      <p:cBhvr>
                                        <p:cTn id="62" dur="1" fill="hold">
                                          <p:stCondLst>
                                            <p:cond delay="0"/>
                                          </p:stCondLst>
                                        </p:cTn>
                                        <p:tgtEl>
                                          <p:spTgt spid="325"/>
                                        </p:tgtEl>
                                        <p:attrNameLst>
                                          <p:attrName>style.visibility</p:attrName>
                                        </p:attrNameLst>
                                      </p:cBhvr>
                                      <p:to>
                                        <p:strVal val="visible"/>
                                      </p:to>
                                    </p:set>
                                    <p:animEffect transition="in" filter="wheel(1)">
                                      <p:cBhvr>
                                        <p:cTn id="63" dur="500"/>
                                        <p:tgtEl>
                                          <p:spTgt spid="325"/>
                                        </p:tgtEl>
                                      </p:cBhvr>
                                    </p:animEffect>
                                  </p:childTnLst>
                                </p:cTn>
                              </p:par>
                              <p:par>
                                <p:cTn id="64" presetID="21" presetClass="entr" presetSubtype="1" fill="hold" nodeType="withEffect">
                                  <p:stCondLst>
                                    <p:cond delay="0"/>
                                  </p:stCondLst>
                                  <p:childTnLst>
                                    <p:set>
                                      <p:cBhvr>
                                        <p:cTn id="65" dur="1" fill="hold">
                                          <p:stCondLst>
                                            <p:cond delay="0"/>
                                          </p:stCondLst>
                                        </p:cTn>
                                        <p:tgtEl>
                                          <p:spTgt spid="339"/>
                                        </p:tgtEl>
                                        <p:attrNameLst>
                                          <p:attrName>style.visibility</p:attrName>
                                        </p:attrNameLst>
                                      </p:cBhvr>
                                      <p:to>
                                        <p:strVal val="visible"/>
                                      </p:to>
                                    </p:set>
                                    <p:animEffect transition="in" filter="wheel(1)">
                                      <p:cBhvr>
                                        <p:cTn id="66" dur="500"/>
                                        <p:tgtEl>
                                          <p:spTgt spid="339"/>
                                        </p:tgtEl>
                                      </p:cBhvr>
                                    </p:animEffect>
                                  </p:childTnLst>
                                </p:cTn>
                              </p:par>
                              <p:par>
                                <p:cTn id="67" presetID="21" presetClass="entr" presetSubtype="1" fill="hold" nodeType="withEffect">
                                  <p:stCondLst>
                                    <p:cond delay="0"/>
                                  </p:stCondLst>
                                  <p:childTnLst>
                                    <p:set>
                                      <p:cBhvr>
                                        <p:cTn id="68" dur="1" fill="hold">
                                          <p:stCondLst>
                                            <p:cond delay="0"/>
                                          </p:stCondLst>
                                        </p:cTn>
                                        <p:tgtEl>
                                          <p:spTgt spid="343"/>
                                        </p:tgtEl>
                                        <p:attrNameLst>
                                          <p:attrName>style.visibility</p:attrName>
                                        </p:attrNameLst>
                                      </p:cBhvr>
                                      <p:to>
                                        <p:strVal val="visible"/>
                                      </p:to>
                                    </p:set>
                                    <p:animEffect transition="in" filter="wheel(1)">
                                      <p:cBhvr>
                                        <p:cTn id="69" dur="500"/>
                                        <p:tgtEl>
                                          <p:spTgt spid="343"/>
                                        </p:tgtEl>
                                      </p:cBhvr>
                                    </p:animEffect>
                                  </p:childTnLst>
                                </p:cTn>
                              </p:par>
                              <p:par>
                                <p:cTn id="70" presetID="21" presetClass="entr" presetSubtype="1" fill="hold" nodeType="withEffect">
                                  <p:stCondLst>
                                    <p:cond delay="0"/>
                                  </p:stCondLst>
                                  <p:childTnLst>
                                    <p:set>
                                      <p:cBhvr>
                                        <p:cTn id="71" dur="1" fill="hold">
                                          <p:stCondLst>
                                            <p:cond delay="0"/>
                                          </p:stCondLst>
                                        </p:cTn>
                                        <p:tgtEl>
                                          <p:spTgt spid="357"/>
                                        </p:tgtEl>
                                        <p:attrNameLst>
                                          <p:attrName>style.visibility</p:attrName>
                                        </p:attrNameLst>
                                      </p:cBhvr>
                                      <p:to>
                                        <p:strVal val="visible"/>
                                      </p:to>
                                    </p:set>
                                    <p:animEffect transition="in" filter="wheel(1)">
                                      <p:cBhvr>
                                        <p:cTn id="72" dur="500"/>
                                        <p:tgtEl>
                                          <p:spTgt spid="357"/>
                                        </p:tgtEl>
                                      </p:cBhvr>
                                    </p:animEffect>
                                  </p:childTnLst>
                                </p:cTn>
                              </p:par>
                            </p:childTnLst>
                          </p:cTn>
                        </p:par>
                        <p:par>
                          <p:cTn id="73" fill="hold">
                            <p:stCondLst>
                              <p:cond delay="4000"/>
                            </p:stCondLst>
                            <p:childTnLst>
                              <p:par>
                                <p:cTn id="74" presetID="53" presetClass="entr" presetSubtype="16" fill="hold" grpId="0" nodeType="afterEffect">
                                  <p:stCondLst>
                                    <p:cond delay="0"/>
                                  </p:stCondLst>
                                  <p:childTnLst>
                                    <p:set>
                                      <p:cBhvr>
                                        <p:cTn id="75" dur="1" fill="hold">
                                          <p:stCondLst>
                                            <p:cond delay="0"/>
                                          </p:stCondLst>
                                        </p:cTn>
                                        <p:tgtEl>
                                          <p:spTgt spid="316"/>
                                        </p:tgtEl>
                                        <p:attrNameLst>
                                          <p:attrName>style.visibility</p:attrName>
                                        </p:attrNameLst>
                                      </p:cBhvr>
                                      <p:to>
                                        <p:strVal val="visible"/>
                                      </p:to>
                                    </p:set>
                                    <p:anim calcmode="lin" valueType="num">
                                      <p:cBhvr>
                                        <p:cTn id="76" dur="500" fill="hold"/>
                                        <p:tgtEl>
                                          <p:spTgt spid="316"/>
                                        </p:tgtEl>
                                        <p:attrNameLst>
                                          <p:attrName>ppt_w</p:attrName>
                                        </p:attrNameLst>
                                      </p:cBhvr>
                                      <p:tavLst>
                                        <p:tav tm="0">
                                          <p:val>
                                            <p:fltVal val="0"/>
                                          </p:val>
                                        </p:tav>
                                        <p:tav tm="100000">
                                          <p:val>
                                            <p:strVal val="#ppt_w"/>
                                          </p:val>
                                        </p:tav>
                                      </p:tavLst>
                                    </p:anim>
                                    <p:anim calcmode="lin" valueType="num">
                                      <p:cBhvr>
                                        <p:cTn id="77" dur="500" fill="hold"/>
                                        <p:tgtEl>
                                          <p:spTgt spid="316"/>
                                        </p:tgtEl>
                                        <p:attrNameLst>
                                          <p:attrName>ppt_h</p:attrName>
                                        </p:attrNameLst>
                                      </p:cBhvr>
                                      <p:tavLst>
                                        <p:tav tm="0">
                                          <p:val>
                                            <p:fltVal val="0"/>
                                          </p:val>
                                        </p:tav>
                                        <p:tav tm="100000">
                                          <p:val>
                                            <p:strVal val="#ppt_h"/>
                                          </p:val>
                                        </p:tav>
                                      </p:tavLst>
                                    </p:anim>
                                    <p:animEffect transition="in" filter="fade">
                                      <p:cBhvr>
                                        <p:cTn id="78" dur="500"/>
                                        <p:tgtEl>
                                          <p:spTgt spid="316"/>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318"/>
                                        </p:tgtEl>
                                        <p:attrNameLst>
                                          <p:attrName>style.visibility</p:attrName>
                                        </p:attrNameLst>
                                      </p:cBhvr>
                                      <p:to>
                                        <p:strVal val="visible"/>
                                      </p:to>
                                    </p:set>
                                    <p:anim calcmode="lin" valueType="num">
                                      <p:cBhvr>
                                        <p:cTn id="81" dur="500" fill="hold"/>
                                        <p:tgtEl>
                                          <p:spTgt spid="318"/>
                                        </p:tgtEl>
                                        <p:attrNameLst>
                                          <p:attrName>ppt_w</p:attrName>
                                        </p:attrNameLst>
                                      </p:cBhvr>
                                      <p:tavLst>
                                        <p:tav tm="0">
                                          <p:val>
                                            <p:fltVal val="0"/>
                                          </p:val>
                                        </p:tav>
                                        <p:tav tm="100000">
                                          <p:val>
                                            <p:strVal val="#ppt_w"/>
                                          </p:val>
                                        </p:tav>
                                      </p:tavLst>
                                    </p:anim>
                                    <p:anim calcmode="lin" valueType="num">
                                      <p:cBhvr>
                                        <p:cTn id="82" dur="500" fill="hold"/>
                                        <p:tgtEl>
                                          <p:spTgt spid="318"/>
                                        </p:tgtEl>
                                        <p:attrNameLst>
                                          <p:attrName>ppt_h</p:attrName>
                                        </p:attrNameLst>
                                      </p:cBhvr>
                                      <p:tavLst>
                                        <p:tav tm="0">
                                          <p:val>
                                            <p:fltVal val="0"/>
                                          </p:val>
                                        </p:tav>
                                        <p:tav tm="100000">
                                          <p:val>
                                            <p:strVal val="#ppt_h"/>
                                          </p:val>
                                        </p:tav>
                                      </p:tavLst>
                                    </p:anim>
                                    <p:animEffect transition="in" filter="fade">
                                      <p:cBhvr>
                                        <p:cTn id="83" dur="500"/>
                                        <p:tgtEl>
                                          <p:spTgt spid="318"/>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319"/>
                                        </p:tgtEl>
                                        <p:attrNameLst>
                                          <p:attrName>style.visibility</p:attrName>
                                        </p:attrNameLst>
                                      </p:cBhvr>
                                      <p:to>
                                        <p:strVal val="visible"/>
                                      </p:to>
                                    </p:set>
                                    <p:anim calcmode="lin" valueType="num">
                                      <p:cBhvr>
                                        <p:cTn id="86" dur="500" fill="hold"/>
                                        <p:tgtEl>
                                          <p:spTgt spid="319"/>
                                        </p:tgtEl>
                                        <p:attrNameLst>
                                          <p:attrName>ppt_w</p:attrName>
                                        </p:attrNameLst>
                                      </p:cBhvr>
                                      <p:tavLst>
                                        <p:tav tm="0">
                                          <p:val>
                                            <p:fltVal val="0"/>
                                          </p:val>
                                        </p:tav>
                                        <p:tav tm="100000">
                                          <p:val>
                                            <p:strVal val="#ppt_w"/>
                                          </p:val>
                                        </p:tav>
                                      </p:tavLst>
                                    </p:anim>
                                    <p:anim calcmode="lin" valueType="num">
                                      <p:cBhvr>
                                        <p:cTn id="87" dur="500" fill="hold"/>
                                        <p:tgtEl>
                                          <p:spTgt spid="319"/>
                                        </p:tgtEl>
                                        <p:attrNameLst>
                                          <p:attrName>ppt_h</p:attrName>
                                        </p:attrNameLst>
                                      </p:cBhvr>
                                      <p:tavLst>
                                        <p:tav tm="0">
                                          <p:val>
                                            <p:fltVal val="0"/>
                                          </p:val>
                                        </p:tav>
                                        <p:tav tm="100000">
                                          <p:val>
                                            <p:strVal val="#ppt_h"/>
                                          </p:val>
                                        </p:tav>
                                      </p:tavLst>
                                    </p:anim>
                                    <p:animEffect transition="in" filter="fade">
                                      <p:cBhvr>
                                        <p:cTn id="88" dur="500"/>
                                        <p:tgtEl>
                                          <p:spTgt spid="319"/>
                                        </p:tgtEl>
                                      </p:cBhvr>
                                    </p:animEffect>
                                  </p:childTnLst>
                                </p:cTn>
                              </p:par>
                              <p:par>
                                <p:cTn id="89" presetID="53" presetClass="entr" presetSubtype="16" fill="hold" grpId="0" nodeType="withEffect">
                                  <p:stCondLst>
                                    <p:cond delay="0"/>
                                  </p:stCondLst>
                                  <p:childTnLst>
                                    <p:set>
                                      <p:cBhvr>
                                        <p:cTn id="90" dur="1" fill="hold">
                                          <p:stCondLst>
                                            <p:cond delay="0"/>
                                          </p:stCondLst>
                                        </p:cTn>
                                        <p:tgtEl>
                                          <p:spTgt spid="323"/>
                                        </p:tgtEl>
                                        <p:attrNameLst>
                                          <p:attrName>style.visibility</p:attrName>
                                        </p:attrNameLst>
                                      </p:cBhvr>
                                      <p:to>
                                        <p:strVal val="visible"/>
                                      </p:to>
                                    </p:set>
                                    <p:anim calcmode="lin" valueType="num">
                                      <p:cBhvr>
                                        <p:cTn id="91" dur="500" fill="hold"/>
                                        <p:tgtEl>
                                          <p:spTgt spid="323"/>
                                        </p:tgtEl>
                                        <p:attrNameLst>
                                          <p:attrName>ppt_w</p:attrName>
                                        </p:attrNameLst>
                                      </p:cBhvr>
                                      <p:tavLst>
                                        <p:tav tm="0">
                                          <p:val>
                                            <p:fltVal val="0"/>
                                          </p:val>
                                        </p:tav>
                                        <p:tav tm="100000">
                                          <p:val>
                                            <p:strVal val="#ppt_w"/>
                                          </p:val>
                                        </p:tav>
                                      </p:tavLst>
                                    </p:anim>
                                    <p:anim calcmode="lin" valueType="num">
                                      <p:cBhvr>
                                        <p:cTn id="92" dur="500" fill="hold"/>
                                        <p:tgtEl>
                                          <p:spTgt spid="323"/>
                                        </p:tgtEl>
                                        <p:attrNameLst>
                                          <p:attrName>ppt_h</p:attrName>
                                        </p:attrNameLst>
                                      </p:cBhvr>
                                      <p:tavLst>
                                        <p:tav tm="0">
                                          <p:val>
                                            <p:fltVal val="0"/>
                                          </p:val>
                                        </p:tav>
                                        <p:tav tm="100000">
                                          <p:val>
                                            <p:strVal val="#ppt_h"/>
                                          </p:val>
                                        </p:tav>
                                      </p:tavLst>
                                    </p:anim>
                                    <p:animEffect transition="in" filter="fade">
                                      <p:cBhvr>
                                        <p:cTn id="93" dur="500"/>
                                        <p:tgtEl>
                                          <p:spTgt spid="323"/>
                                        </p:tgtEl>
                                      </p:cBhvr>
                                    </p:animEffect>
                                  </p:childTnLst>
                                </p:cTn>
                              </p:par>
                              <p:par>
                                <p:cTn id="94" presetID="53" presetClass="entr" presetSubtype="16" fill="hold" grpId="0" nodeType="withEffect">
                                  <p:stCondLst>
                                    <p:cond delay="0"/>
                                  </p:stCondLst>
                                  <p:childTnLst>
                                    <p:set>
                                      <p:cBhvr>
                                        <p:cTn id="95" dur="1" fill="hold">
                                          <p:stCondLst>
                                            <p:cond delay="0"/>
                                          </p:stCondLst>
                                        </p:cTn>
                                        <p:tgtEl>
                                          <p:spTgt spid="328"/>
                                        </p:tgtEl>
                                        <p:attrNameLst>
                                          <p:attrName>style.visibility</p:attrName>
                                        </p:attrNameLst>
                                      </p:cBhvr>
                                      <p:to>
                                        <p:strVal val="visible"/>
                                      </p:to>
                                    </p:set>
                                    <p:anim calcmode="lin" valueType="num">
                                      <p:cBhvr>
                                        <p:cTn id="96" dur="500" fill="hold"/>
                                        <p:tgtEl>
                                          <p:spTgt spid="328"/>
                                        </p:tgtEl>
                                        <p:attrNameLst>
                                          <p:attrName>ppt_w</p:attrName>
                                        </p:attrNameLst>
                                      </p:cBhvr>
                                      <p:tavLst>
                                        <p:tav tm="0">
                                          <p:val>
                                            <p:fltVal val="0"/>
                                          </p:val>
                                        </p:tav>
                                        <p:tav tm="100000">
                                          <p:val>
                                            <p:strVal val="#ppt_w"/>
                                          </p:val>
                                        </p:tav>
                                      </p:tavLst>
                                    </p:anim>
                                    <p:anim calcmode="lin" valueType="num">
                                      <p:cBhvr>
                                        <p:cTn id="97" dur="500" fill="hold"/>
                                        <p:tgtEl>
                                          <p:spTgt spid="328"/>
                                        </p:tgtEl>
                                        <p:attrNameLst>
                                          <p:attrName>ppt_h</p:attrName>
                                        </p:attrNameLst>
                                      </p:cBhvr>
                                      <p:tavLst>
                                        <p:tav tm="0">
                                          <p:val>
                                            <p:fltVal val="0"/>
                                          </p:val>
                                        </p:tav>
                                        <p:tav tm="100000">
                                          <p:val>
                                            <p:strVal val="#ppt_h"/>
                                          </p:val>
                                        </p:tav>
                                      </p:tavLst>
                                    </p:anim>
                                    <p:animEffect transition="in" filter="fade">
                                      <p:cBhvr>
                                        <p:cTn id="98" dur="500"/>
                                        <p:tgtEl>
                                          <p:spTgt spid="328"/>
                                        </p:tgtEl>
                                      </p:cBhvr>
                                    </p:animEffect>
                                  </p:childTnLst>
                                </p:cTn>
                              </p:par>
                            </p:childTnLst>
                          </p:cTn>
                        </p:par>
                        <p:par>
                          <p:cTn id="99" fill="hold">
                            <p:stCondLst>
                              <p:cond delay="4500"/>
                            </p:stCondLst>
                            <p:childTnLst>
                              <p:par>
                                <p:cTn id="100" presetID="10" presetClass="entr" presetSubtype="0" fill="hold" grpId="0" nodeType="afterEffect">
                                  <p:stCondLst>
                                    <p:cond delay="0"/>
                                  </p:stCondLst>
                                  <p:childTnLst>
                                    <p:set>
                                      <p:cBhvr>
                                        <p:cTn id="101" dur="1" fill="hold">
                                          <p:stCondLst>
                                            <p:cond delay="0"/>
                                          </p:stCondLst>
                                        </p:cTn>
                                        <p:tgtEl>
                                          <p:spTgt spid="317"/>
                                        </p:tgtEl>
                                        <p:attrNameLst>
                                          <p:attrName>style.visibility</p:attrName>
                                        </p:attrNameLst>
                                      </p:cBhvr>
                                      <p:to>
                                        <p:strVal val="visible"/>
                                      </p:to>
                                    </p:set>
                                    <p:animEffect transition="in" filter="fade">
                                      <p:cBhvr>
                                        <p:cTn id="102" dur="500"/>
                                        <p:tgtEl>
                                          <p:spTgt spid="317"/>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324"/>
                                        </p:tgtEl>
                                        <p:attrNameLst>
                                          <p:attrName>style.visibility</p:attrName>
                                        </p:attrNameLst>
                                      </p:cBhvr>
                                      <p:to>
                                        <p:strVal val="visible"/>
                                      </p:to>
                                    </p:set>
                                    <p:animEffect transition="in" filter="fade">
                                      <p:cBhvr>
                                        <p:cTn id="105" dur="500"/>
                                        <p:tgtEl>
                                          <p:spTgt spid="324"/>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338"/>
                                        </p:tgtEl>
                                        <p:attrNameLst>
                                          <p:attrName>style.visibility</p:attrName>
                                        </p:attrNameLst>
                                      </p:cBhvr>
                                      <p:to>
                                        <p:strVal val="visible"/>
                                      </p:to>
                                    </p:set>
                                    <p:animEffect transition="in" filter="fade">
                                      <p:cBhvr>
                                        <p:cTn id="108" dur="500"/>
                                        <p:tgtEl>
                                          <p:spTgt spid="338"/>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342"/>
                                        </p:tgtEl>
                                        <p:attrNameLst>
                                          <p:attrName>style.visibility</p:attrName>
                                        </p:attrNameLst>
                                      </p:cBhvr>
                                      <p:to>
                                        <p:strVal val="visible"/>
                                      </p:to>
                                    </p:set>
                                    <p:animEffect transition="in" filter="fade">
                                      <p:cBhvr>
                                        <p:cTn id="111" dur="500"/>
                                        <p:tgtEl>
                                          <p:spTgt spid="342"/>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356"/>
                                        </p:tgtEl>
                                        <p:attrNameLst>
                                          <p:attrName>style.visibility</p:attrName>
                                        </p:attrNameLst>
                                      </p:cBhvr>
                                      <p:to>
                                        <p:strVal val="visible"/>
                                      </p:to>
                                    </p:set>
                                    <p:animEffect transition="in" filter="fade">
                                      <p:cBhvr>
                                        <p:cTn id="114" dur="500"/>
                                        <p:tgtEl>
                                          <p:spTgt spid="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 grpId="0" animBg="1"/>
      <p:bldP spid="291" grpId="0" animBg="1"/>
      <p:bldP spid="292" grpId="0" animBg="1"/>
      <p:bldP spid="293" grpId="0" animBg="1"/>
      <p:bldP spid="294" grpId="0" animBg="1"/>
      <p:bldP spid="312" grpId="0"/>
      <p:bldP spid="313" grpId="0"/>
      <p:bldP spid="314" grpId="0"/>
      <p:bldP spid="315" grpId="0"/>
      <p:bldP spid="317" grpId="0"/>
      <p:bldP spid="324" grpId="0"/>
      <p:bldP spid="338" grpId="0"/>
      <p:bldP spid="342" grpId="0"/>
      <p:bldP spid="356" grpId="0"/>
      <p:bldP spid="316" grpId="0"/>
      <p:bldP spid="318" grpId="0"/>
      <p:bldP spid="319" grpId="0"/>
      <p:bldP spid="323" grpId="0"/>
      <p:bldP spid="328" grpId="0"/>
      <p:bldP spid="3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icture Placeholder 133"/>
          <p:cNvSpPr>
            <a:spLocks noGrp="1"/>
          </p:cNvSpPr>
          <p:nvPr>
            <p:ph type="pic" sz="quarter" idx="13"/>
          </p:nvPr>
        </p:nvSpPr>
        <p:spPr/>
      </p:sp>
      <p:grpSp>
        <p:nvGrpSpPr>
          <p:cNvPr id="127" name="Group 126"/>
          <p:cNvGrpSpPr/>
          <p:nvPr/>
        </p:nvGrpSpPr>
        <p:grpSpPr>
          <a:xfrm>
            <a:off x="2381" y="2129517"/>
            <a:ext cx="12186811" cy="2743661"/>
            <a:chOff x="2381" y="1627306"/>
            <a:chExt cx="9141619" cy="2058086"/>
          </a:xfrm>
          <a:solidFill>
            <a:schemeClr val="tx2">
              <a:lumMod val="50000"/>
              <a:alpha val="89000"/>
            </a:schemeClr>
          </a:solidFill>
        </p:grpSpPr>
        <p:sp>
          <p:nvSpPr>
            <p:cNvPr id="121" name="Freeform 13"/>
            <p:cNvSpPr>
              <a:spLocks/>
            </p:cNvSpPr>
            <p:nvPr/>
          </p:nvSpPr>
          <p:spPr bwMode="auto">
            <a:xfrm>
              <a:off x="7623376" y="2573525"/>
              <a:ext cx="1520624" cy="1111867"/>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grpFill/>
            <a:ln>
              <a:noFill/>
            </a:ln>
          </p:spPr>
          <p:txBody>
            <a:bodyPr vert="horz" wrap="square" lIns="68580" tIns="34290" rIns="68580" bIns="34290" numCol="1" anchor="t" anchorCtr="0" compatLnSpc="1">
              <a:prstTxWarp prst="textNoShape">
                <a:avLst/>
              </a:prstTxWarp>
            </a:bodyPr>
            <a:lstStyle/>
            <a:p>
              <a:endParaRPr lang="id-ID" sz="1013"/>
            </a:p>
          </p:txBody>
        </p:sp>
        <p:sp>
          <p:nvSpPr>
            <p:cNvPr id="122" name="Freeform 14"/>
            <p:cNvSpPr>
              <a:spLocks noEditPoints="1"/>
            </p:cNvSpPr>
            <p:nvPr/>
          </p:nvSpPr>
          <p:spPr bwMode="auto">
            <a:xfrm>
              <a:off x="6096793" y="1807255"/>
              <a:ext cx="1526583" cy="1878137"/>
            </a:xfrm>
            <a:custGeom>
              <a:avLst/>
              <a:gdLst>
                <a:gd name="T0" fmla="*/ 1247 w 1281"/>
                <a:gd name="T1" fmla="*/ 1059 h 1576"/>
                <a:gd name="T2" fmla="*/ 1063 w 1281"/>
                <a:gd name="T3" fmla="*/ 1107 h 1576"/>
                <a:gd name="T4" fmla="*/ 1010 w 1281"/>
                <a:gd name="T5" fmla="*/ 634 h 1576"/>
                <a:gd name="T6" fmla="*/ 879 w 1281"/>
                <a:gd name="T7" fmla="*/ 801 h 1576"/>
                <a:gd name="T8" fmla="*/ 831 w 1281"/>
                <a:gd name="T9" fmla="*/ 306 h 1576"/>
                <a:gd name="T10" fmla="*/ 882 w 1281"/>
                <a:gd name="T11" fmla="*/ 296 h 1576"/>
                <a:gd name="T12" fmla="*/ 882 w 1281"/>
                <a:gd name="T13" fmla="*/ 264 h 1576"/>
                <a:gd name="T14" fmla="*/ 884 w 1281"/>
                <a:gd name="T15" fmla="*/ 245 h 1576"/>
                <a:gd name="T16" fmla="*/ 879 w 1281"/>
                <a:gd name="T17" fmla="*/ 89 h 1576"/>
                <a:gd name="T18" fmla="*/ 877 w 1281"/>
                <a:gd name="T19" fmla="*/ 143 h 1576"/>
                <a:gd name="T20" fmla="*/ 795 w 1281"/>
                <a:gd name="T21" fmla="*/ 111 h 1576"/>
                <a:gd name="T22" fmla="*/ 790 w 1281"/>
                <a:gd name="T23" fmla="*/ 145 h 1576"/>
                <a:gd name="T24" fmla="*/ 710 w 1281"/>
                <a:gd name="T25" fmla="*/ 114 h 1576"/>
                <a:gd name="T26" fmla="*/ 703 w 1281"/>
                <a:gd name="T27" fmla="*/ 89 h 1576"/>
                <a:gd name="T28" fmla="*/ 623 w 1281"/>
                <a:gd name="T29" fmla="*/ 153 h 1576"/>
                <a:gd name="T30" fmla="*/ 615 w 1281"/>
                <a:gd name="T31" fmla="*/ 153 h 1576"/>
                <a:gd name="T32" fmla="*/ 615 w 1281"/>
                <a:gd name="T33" fmla="*/ 89 h 1576"/>
                <a:gd name="T34" fmla="*/ 536 w 1281"/>
                <a:gd name="T35" fmla="*/ 153 h 1576"/>
                <a:gd name="T36" fmla="*/ 528 w 1281"/>
                <a:gd name="T37" fmla="*/ 153 h 1576"/>
                <a:gd name="T38" fmla="*/ 526 w 1281"/>
                <a:gd name="T39" fmla="*/ 0 h 1576"/>
                <a:gd name="T40" fmla="*/ 521 w 1281"/>
                <a:gd name="T41" fmla="*/ 145 h 1576"/>
                <a:gd name="T42" fmla="*/ 499 w 1281"/>
                <a:gd name="T43" fmla="*/ 189 h 1576"/>
                <a:gd name="T44" fmla="*/ 468 w 1281"/>
                <a:gd name="T45" fmla="*/ 191 h 1576"/>
                <a:gd name="T46" fmla="*/ 448 w 1281"/>
                <a:gd name="T47" fmla="*/ 191 h 1576"/>
                <a:gd name="T48" fmla="*/ 429 w 1281"/>
                <a:gd name="T49" fmla="*/ 194 h 1576"/>
                <a:gd name="T50" fmla="*/ 412 w 1281"/>
                <a:gd name="T51" fmla="*/ 196 h 1576"/>
                <a:gd name="T52" fmla="*/ 395 w 1281"/>
                <a:gd name="T53" fmla="*/ 199 h 1576"/>
                <a:gd name="T54" fmla="*/ 366 w 1281"/>
                <a:gd name="T55" fmla="*/ 206 h 1576"/>
                <a:gd name="T56" fmla="*/ 354 w 1281"/>
                <a:gd name="T57" fmla="*/ 208 h 1576"/>
                <a:gd name="T58" fmla="*/ 347 w 1281"/>
                <a:gd name="T59" fmla="*/ 213 h 1576"/>
                <a:gd name="T60" fmla="*/ 342 w 1281"/>
                <a:gd name="T61" fmla="*/ 216 h 1576"/>
                <a:gd name="T62" fmla="*/ 342 w 1281"/>
                <a:gd name="T63" fmla="*/ 216 h 1576"/>
                <a:gd name="T64" fmla="*/ 337 w 1281"/>
                <a:gd name="T65" fmla="*/ 221 h 1576"/>
                <a:gd name="T66" fmla="*/ 339 w 1281"/>
                <a:gd name="T67" fmla="*/ 228 h 1576"/>
                <a:gd name="T68" fmla="*/ 337 w 1281"/>
                <a:gd name="T69" fmla="*/ 223 h 1576"/>
                <a:gd name="T70" fmla="*/ 337 w 1281"/>
                <a:gd name="T71" fmla="*/ 228 h 1576"/>
                <a:gd name="T72" fmla="*/ 339 w 1281"/>
                <a:gd name="T73" fmla="*/ 230 h 1576"/>
                <a:gd name="T74" fmla="*/ 342 w 1281"/>
                <a:gd name="T75" fmla="*/ 233 h 1576"/>
                <a:gd name="T76" fmla="*/ 344 w 1281"/>
                <a:gd name="T77" fmla="*/ 238 h 1576"/>
                <a:gd name="T78" fmla="*/ 352 w 1281"/>
                <a:gd name="T79" fmla="*/ 240 h 1576"/>
                <a:gd name="T80" fmla="*/ 359 w 1281"/>
                <a:gd name="T81" fmla="*/ 242 h 1576"/>
                <a:gd name="T82" fmla="*/ 368 w 1281"/>
                <a:gd name="T83" fmla="*/ 245 h 1576"/>
                <a:gd name="T84" fmla="*/ 378 w 1281"/>
                <a:gd name="T85" fmla="*/ 247 h 1576"/>
                <a:gd name="T86" fmla="*/ 390 w 1281"/>
                <a:gd name="T87" fmla="*/ 250 h 1576"/>
                <a:gd name="T88" fmla="*/ 400 w 1281"/>
                <a:gd name="T89" fmla="*/ 252 h 1576"/>
                <a:gd name="T90" fmla="*/ 402 w 1281"/>
                <a:gd name="T91" fmla="*/ 310 h 1576"/>
                <a:gd name="T92" fmla="*/ 402 w 1281"/>
                <a:gd name="T93" fmla="*/ 371 h 1576"/>
                <a:gd name="T94" fmla="*/ 402 w 1281"/>
                <a:gd name="T95" fmla="*/ 400 h 1576"/>
                <a:gd name="T96" fmla="*/ 400 w 1281"/>
                <a:gd name="T97" fmla="*/ 1260 h 1576"/>
                <a:gd name="T98" fmla="*/ 90 w 1281"/>
                <a:gd name="T99" fmla="*/ 383 h 1576"/>
                <a:gd name="T100" fmla="*/ 10 w 1281"/>
                <a:gd name="T101" fmla="*/ 1224 h 1576"/>
                <a:gd name="T102" fmla="*/ 1281 w 1281"/>
                <a:gd name="T103" fmla="*/ 1576 h 1576"/>
                <a:gd name="T104" fmla="*/ 352 w 1281"/>
                <a:gd name="T105" fmla="*/ 228 h 1576"/>
                <a:gd name="T106" fmla="*/ 342 w 1281"/>
                <a:gd name="T107" fmla="*/ 225 h 1576"/>
                <a:gd name="T108" fmla="*/ 342 w 1281"/>
                <a:gd name="T109" fmla="*/ 228 h 1576"/>
                <a:gd name="T110" fmla="*/ 410 w 1281"/>
                <a:gd name="T111" fmla="*/ 199 h 1576"/>
                <a:gd name="T112" fmla="*/ 412 w 1281"/>
                <a:gd name="T113" fmla="*/ 206 h 1576"/>
                <a:gd name="T114" fmla="*/ 419 w 1281"/>
                <a:gd name="T115" fmla="*/ 211 h 1576"/>
                <a:gd name="T116" fmla="*/ 427 w 1281"/>
                <a:gd name="T117" fmla="*/ 196 h 1576"/>
                <a:gd name="T118" fmla="*/ 429 w 1281"/>
                <a:gd name="T119" fmla="*/ 204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1" h="1576">
                  <a:moveTo>
                    <a:pt x="1281" y="1017"/>
                  </a:moveTo>
                  <a:lnTo>
                    <a:pt x="1277" y="1022"/>
                  </a:lnTo>
                  <a:lnTo>
                    <a:pt x="1264" y="1032"/>
                  </a:lnTo>
                  <a:lnTo>
                    <a:pt x="1255" y="1044"/>
                  </a:lnTo>
                  <a:lnTo>
                    <a:pt x="1247" y="1059"/>
                  </a:lnTo>
                  <a:lnTo>
                    <a:pt x="1240" y="1073"/>
                  </a:lnTo>
                  <a:lnTo>
                    <a:pt x="1235" y="1090"/>
                  </a:lnTo>
                  <a:lnTo>
                    <a:pt x="1235" y="1102"/>
                  </a:lnTo>
                  <a:lnTo>
                    <a:pt x="1063" y="1102"/>
                  </a:lnTo>
                  <a:lnTo>
                    <a:pt x="1063" y="1107"/>
                  </a:lnTo>
                  <a:lnTo>
                    <a:pt x="1071" y="1107"/>
                  </a:lnTo>
                  <a:lnTo>
                    <a:pt x="1071" y="1134"/>
                  </a:lnTo>
                  <a:lnTo>
                    <a:pt x="1051" y="1134"/>
                  </a:lnTo>
                  <a:lnTo>
                    <a:pt x="1051" y="634"/>
                  </a:lnTo>
                  <a:lnTo>
                    <a:pt x="1010" y="634"/>
                  </a:lnTo>
                  <a:lnTo>
                    <a:pt x="1010" y="602"/>
                  </a:lnTo>
                  <a:lnTo>
                    <a:pt x="925" y="602"/>
                  </a:lnTo>
                  <a:lnTo>
                    <a:pt x="925" y="634"/>
                  </a:lnTo>
                  <a:lnTo>
                    <a:pt x="879" y="634"/>
                  </a:lnTo>
                  <a:lnTo>
                    <a:pt x="879" y="801"/>
                  </a:lnTo>
                  <a:lnTo>
                    <a:pt x="848" y="801"/>
                  </a:lnTo>
                  <a:lnTo>
                    <a:pt x="848" y="825"/>
                  </a:lnTo>
                  <a:lnTo>
                    <a:pt x="831" y="825"/>
                  </a:lnTo>
                  <a:lnTo>
                    <a:pt x="831" y="495"/>
                  </a:lnTo>
                  <a:lnTo>
                    <a:pt x="831" y="306"/>
                  </a:lnTo>
                  <a:lnTo>
                    <a:pt x="872" y="306"/>
                  </a:lnTo>
                  <a:lnTo>
                    <a:pt x="872" y="306"/>
                  </a:lnTo>
                  <a:lnTo>
                    <a:pt x="872" y="306"/>
                  </a:lnTo>
                  <a:lnTo>
                    <a:pt x="882" y="306"/>
                  </a:lnTo>
                  <a:lnTo>
                    <a:pt x="882" y="296"/>
                  </a:lnTo>
                  <a:lnTo>
                    <a:pt x="884" y="296"/>
                  </a:lnTo>
                  <a:lnTo>
                    <a:pt x="887" y="289"/>
                  </a:lnTo>
                  <a:lnTo>
                    <a:pt x="887" y="281"/>
                  </a:lnTo>
                  <a:lnTo>
                    <a:pt x="882" y="281"/>
                  </a:lnTo>
                  <a:lnTo>
                    <a:pt x="882" y="264"/>
                  </a:lnTo>
                  <a:lnTo>
                    <a:pt x="884" y="264"/>
                  </a:lnTo>
                  <a:lnTo>
                    <a:pt x="884" y="262"/>
                  </a:lnTo>
                  <a:lnTo>
                    <a:pt x="884" y="247"/>
                  </a:lnTo>
                  <a:lnTo>
                    <a:pt x="884" y="247"/>
                  </a:lnTo>
                  <a:lnTo>
                    <a:pt x="884" y="245"/>
                  </a:lnTo>
                  <a:lnTo>
                    <a:pt x="884" y="143"/>
                  </a:lnTo>
                  <a:lnTo>
                    <a:pt x="882" y="143"/>
                  </a:lnTo>
                  <a:lnTo>
                    <a:pt x="882" y="89"/>
                  </a:lnTo>
                  <a:lnTo>
                    <a:pt x="879" y="89"/>
                  </a:lnTo>
                  <a:lnTo>
                    <a:pt x="879" y="89"/>
                  </a:lnTo>
                  <a:lnTo>
                    <a:pt x="879" y="111"/>
                  </a:lnTo>
                  <a:lnTo>
                    <a:pt x="877" y="111"/>
                  </a:lnTo>
                  <a:lnTo>
                    <a:pt x="877" y="111"/>
                  </a:lnTo>
                  <a:lnTo>
                    <a:pt x="877" y="143"/>
                  </a:lnTo>
                  <a:lnTo>
                    <a:pt x="877" y="143"/>
                  </a:lnTo>
                  <a:lnTo>
                    <a:pt x="877" y="145"/>
                  </a:lnTo>
                  <a:lnTo>
                    <a:pt x="877" y="150"/>
                  </a:lnTo>
                  <a:lnTo>
                    <a:pt x="795" y="150"/>
                  </a:lnTo>
                  <a:lnTo>
                    <a:pt x="795" y="114"/>
                  </a:lnTo>
                  <a:lnTo>
                    <a:pt x="795" y="111"/>
                  </a:lnTo>
                  <a:lnTo>
                    <a:pt x="792" y="111"/>
                  </a:lnTo>
                  <a:lnTo>
                    <a:pt x="792" y="89"/>
                  </a:lnTo>
                  <a:lnTo>
                    <a:pt x="792" y="89"/>
                  </a:lnTo>
                  <a:lnTo>
                    <a:pt x="790" y="89"/>
                  </a:lnTo>
                  <a:lnTo>
                    <a:pt x="790" y="145"/>
                  </a:lnTo>
                  <a:lnTo>
                    <a:pt x="787" y="145"/>
                  </a:lnTo>
                  <a:lnTo>
                    <a:pt x="787" y="150"/>
                  </a:lnTo>
                  <a:lnTo>
                    <a:pt x="710" y="150"/>
                  </a:lnTo>
                  <a:lnTo>
                    <a:pt x="710" y="114"/>
                  </a:lnTo>
                  <a:lnTo>
                    <a:pt x="710" y="114"/>
                  </a:lnTo>
                  <a:lnTo>
                    <a:pt x="705" y="114"/>
                  </a:lnTo>
                  <a:lnTo>
                    <a:pt x="705" y="145"/>
                  </a:lnTo>
                  <a:lnTo>
                    <a:pt x="705" y="145"/>
                  </a:lnTo>
                  <a:lnTo>
                    <a:pt x="705" y="89"/>
                  </a:lnTo>
                  <a:lnTo>
                    <a:pt x="703" y="89"/>
                  </a:lnTo>
                  <a:lnTo>
                    <a:pt x="700" y="89"/>
                  </a:lnTo>
                  <a:lnTo>
                    <a:pt x="700" y="145"/>
                  </a:lnTo>
                  <a:lnTo>
                    <a:pt x="698" y="145"/>
                  </a:lnTo>
                  <a:lnTo>
                    <a:pt x="698" y="150"/>
                  </a:lnTo>
                  <a:lnTo>
                    <a:pt x="623" y="153"/>
                  </a:lnTo>
                  <a:lnTo>
                    <a:pt x="623" y="114"/>
                  </a:lnTo>
                  <a:lnTo>
                    <a:pt x="623" y="114"/>
                  </a:lnTo>
                  <a:lnTo>
                    <a:pt x="618" y="114"/>
                  </a:lnTo>
                  <a:lnTo>
                    <a:pt x="618" y="153"/>
                  </a:lnTo>
                  <a:lnTo>
                    <a:pt x="615" y="153"/>
                  </a:lnTo>
                  <a:lnTo>
                    <a:pt x="615" y="148"/>
                  </a:lnTo>
                  <a:lnTo>
                    <a:pt x="615" y="145"/>
                  </a:lnTo>
                  <a:lnTo>
                    <a:pt x="615" y="145"/>
                  </a:lnTo>
                  <a:lnTo>
                    <a:pt x="615" y="92"/>
                  </a:lnTo>
                  <a:lnTo>
                    <a:pt x="615" y="89"/>
                  </a:lnTo>
                  <a:lnTo>
                    <a:pt x="611" y="89"/>
                  </a:lnTo>
                  <a:lnTo>
                    <a:pt x="611" y="145"/>
                  </a:lnTo>
                  <a:lnTo>
                    <a:pt x="608" y="145"/>
                  </a:lnTo>
                  <a:lnTo>
                    <a:pt x="608" y="153"/>
                  </a:lnTo>
                  <a:lnTo>
                    <a:pt x="536" y="153"/>
                  </a:lnTo>
                  <a:lnTo>
                    <a:pt x="536" y="114"/>
                  </a:lnTo>
                  <a:lnTo>
                    <a:pt x="536" y="114"/>
                  </a:lnTo>
                  <a:lnTo>
                    <a:pt x="533" y="114"/>
                  </a:lnTo>
                  <a:lnTo>
                    <a:pt x="533" y="153"/>
                  </a:lnTo>
                  <a:lnTo>
                    <a:pt x="528" y="153"/>
                  </a:lnTo>
                  <a:lnTo>
                    <a:pt x="528" y="148"/>
                  </a:lnTo>
                  <a:lnTo>
                    <a:pt x="526" y="145"/>
                  </a:lnTo>
                  <a:lnTo>
                    <a:pt x="526" y="145"/>
                  </a:lnTo>
                  <a:lnTo>
                    <a:pt x="526" y="2"/>
                  </a:lnTo>
                  <a:lnTo>
                    <a:pt x="526" y="0"/>
                  </a:lnTo>
                  <a:lnTo>
                    <a:pt x="521" y="0"/>
                  </a:lnTo>
                  <a:lnTo>
                    <a:pt x="521" y="92"/>
                  </a:lnTo>
                  <a:lnTo>
                    <a:pt x="521" y="92"/>
                  </a:lnTo>
                  <a:lnTo>
                    <a:pt x="521" y="145"/>
                  </a:lnTo>
                  <a:lnTo>
                    <a:pt x="521" y="145"/>
                  </a:lnTo>
                  <a:lnTo>
                    <a:pt x="521" y="187"/>
                  </a:lnTo>
                  <a:lnTo>
                    <a:pt x="511" y="189"/>
                  </a:lnTo>
                  <a:lnTo>
                    <a:pt x="511" y="189"/>
                  </a:lnTo>
                  <a:lnTo>
                    <a:pt x="509" y="189"/>
                  </a:lnTo>
                  <a:lnTo>
                    <a:pt x="499" y="189"/>
                  </a:lnTo>
                  <a:lnTo>
                    <a:pt x="490" y="189"/>
                  </a:lnTo>
                  <a:lnTo>
                    <a:pt x="490" y="189"/>
                  </a:lnTo>
                  <a:lnTo>
                    <a:pt x="487" y="189"/>
                  </a:lnTo>
                  <a:lnTo>
                    <a:pt x="477" y="189"/>
                  </a:lnTo>
                  <a:lnTo>
                    <a:pt x="468" y="191"/>
                  </a:lnTo>
                  <a:lnTo>
                    <a:pt x="468" y="191"/>
                  </a:lnTo>
                  <a:lnTo>
                    <a:pt x="465" y="191"/>
                  </a:lnTo>
                  <a:lnTo>
                    <a:pt x="465" y="191"/>
                  </a:lnTo>
                  <a:lnTo>
                    <a:pt x="456" y="191"/>
                  </a:lnTo>
                  <a:lnTo>
                    <a:pt x="448" y="191"/>
                  </a:lnTo>
                  <a:lnTo>
                    <a:pt x="448" y="191"/>
                  </a:lnTo>
                  <a:lnTo>
                    <a:pt x="446" y="191"/>
                  </a:lnTo>
                  <a:lnTo>
                    <a:pt x="439" y="194"/>
                  </a:lnTo>
                  <a:lnTo>
                    <a:pt x="429" y="194"/>
                  </a:lnTo>
                  <a:lnTo>
                    <a:pt x="429" y="194"/>
                  </a:lnTo>
                  <a:lnTo>
                    <a:pt x="429" y="194"/>
                  </a:lnTo>
                  <a:lnTo>
                    <a:pt x="419" y="196"/>
                  </a:lnTo>
                  <a:lnTo>
                    <a:pt x="412" y="196"/>
                  </a:lnTo>
                  <a:lnTo>
                    <a:pt x="412" y="196"/>
                  </a:lnTo>
                  <a:lnTo>
                    <a:pt x="412" y="196"/>
                  </a:lnTo>
                  <a:lnTo>
                    <a:pt x="412" y="196"/>
                  </a:lnTo>
                  <a:lnTo>
                    <a:pt x="412" y="196"/>
                  </a:lnTo>
                  <a:lnTo>
                    <a:pt x="405" y="199"/>
                  </a:lnTo>
                  <a:lnTo>
                    <a:pt x="398" y="199"/>
                  </a:lnTo>
                  <a:lnTo>
                    <a:pt x="395" y="199"/>
                  </a:lnTo>
                  <a:lnTo>
                    <a:pt x="390" y="201"/>
                  </a:lnTo>
                  <a:lnTo>
                    <a:pt x="383" y="201"/>
                  </a:lnTo>
                  <a:lnTo>
                    <a:pt x="383" y="201"/>
                  </a:lnTo>
                  <a:lnTo>
                    <a:pt x="376" y="204"/>
                  </a:lnTo>
                  <a:lnTo>
                    <a:pt x="366" y="206"/>
                  </a:lnTo>
                  <a:lnTo>
                    <a:pt x="356" y="208"/>
                  </a:lnTo>
                  <a:lnTo>
                    <a:pt x="354" y="208"/>
                  </a:lnTo>
                  <a:lnTo>
                    <a:pt x="354" y="208"/>
                  </a:lnTo>
                  <a:lnTo>
                    <a:pt x="354" y="208"/>
                  </a:lnTo>
                  <a:lnTo>
                    <a:pt x="354" y="208"/>
                  </a:lnTo>
                  <a:lnTo>
                    <a:pt x="354" y="208"/>
                  </a:lnTo>
                  <a:lnTo>
                    <a:pt x="349" y="211"/>
                  </a:lnTo>
                  <a:lnTo>
                    <a:pt x="349" y="211"/>
                  </a:lnTo>
                  <a:lnTo>
                    <a:pt x="347" y="213"/>
                  </a:lnTo>
                  <a:lnTo>
                    <a:pt x="347" y="213"/>
                  </a:lnTo>
                  <a:lnTo>
                    <a:pt x="347" y="213"/>
                  </a:lnTo>
                  <a:lnTo>
                    <a:pt x="344" y="213"/>
                  </a:lnTo>
                  <a:lnTo>
                    <a:pt x="342" y="216"/>
                  </a:lnTo>
                  <a:lnTo>
                    <a:pt x="342" y="216"/>
                  </a:lnTo>
                  <a:lnTo>
                    <a:pt x="342" y="216"/>
                  </a:lnTo>
                  <a:lnTo>
                    <a:pt x="339" y="218"/>
                  </a:lnTo>
                  <a:lnTo>
                    <a:pt x="339" y="218"/>
                  </a:lnTo>
                  <a:lnTo>
                    <a:pt x="339" y="218"/>
                  </a:lnTo>
                  <a:lnTo>
                    <a:pt x="342" y="216"/>
                  </a:lnTo>
                  <a:lnTo>
                    <a:pt x="342" y="216"/>
                  </a:lnTo>
                  <a:lnTo>
                    <a:pt x="342" y="216"/>
                  </a:lnTo>
                  <a:lnTo>
                    <a:pt x="339" y="218"/>
                  </a:lnTo>
                  <a:lnTo>
                    <a:pt x="339" y="218"/>
                  </a:lnTo>
                  <a:lnTo>
                    <a:pt x="337" y="221"/>
                  </a:lnTo>
                  <a:lnTo>
                    <a:pt x="337" y="221"/>
                  </a:lnTo>
                  <a:lnTo>
                    <a:pt x="337" y="223"/>
                  </a:lnTo>
                  <a:lnTo>
                    <a:pt x="337" y="223"/>
                  </a:lnTo>
                  <a:lnTo>
                    <a:pt x="337" y="225"/>
                  </a:lnTo>
                  <a:lnTo>
                    <a:pt x="337" y="225"/>
                  </a:lnTo>
                  <a:lnTo>
                    <a:pt x="339" y="228"/>
                  </a:lnTo>
                  <a:lnTo>
                    <a:pt x="337" y="225"/>
                  </a:lnTo>
                  <a:lnTo>
                    <a:pt x="337" y="225"/>
                  </a:lnTo>
                  <a:lnTo>
                    <a:pt x="337" y="223"/>
                  </a:lnTo>
                  <a:lnTo>
                    <a:pt x="337" y="223"/>
                  </a:lnTo>
                  <a:lnTo>
                    <a:pt x="337" y="223"/>
                  </a:lnTo>
                  <a:lnTo>
                    <a:pt x="337" y="223"/>
                  </a:lnTo>
                  <a:lnTo>
                    <a:pt x="337" y="223"/>
                  </a:lnTo>
                  <a:lnTo>
                    <a:pt x="337" y="225"/>
                  </a:lnTo>
                  <a:lnTo>
                    <a:pt x="337" y="225"/>
                  </a:lnTo>
                  <a:lnTo>
                    <a:pt x="337" y="228"/>
                  </a:lnTo>
                  <a:lnTo>
                    <a:pt x="337" y="228"/>
                  </a:lnTo>
                  <a:lnTo>
                    <a:pt x="337" y="228"/>
                  </a:lnTo>
                  <a:lnTo>
                    <a:pt x="337" y="228"/>
                  </a:lnTo>
                  <a:lnTo>
                    <a:pt x="337" y="230"/>
                  </a:lnTo>
                  <a:lnTo>
                    <a:pt x="339" y="230"/>
                  </a:lnTo>
                  <a:lnTo>
                    <a:pt x="339" y="233"/>
                  </a:lnTo>
                  <a:lnTo>
                    <a:pt x="339" y="233"/>
                  </a:lnTo>
                  <a:lnTo>
                    <a:pt x="339" y="233"/>
                  </a:lnTo>
                  <a:lnTo>
                    <a:pt x="339" y="233"/>
                  </a:lnTo>
                  <a:lnTo>
                    <a:pt x="342" y="233"/>
                  </a:lnTo>
                  <a:lnTo>
                    <a:pt x="342" y="235"/>
                  </a:lnTo>
                  <a:lnTo>
                    <a:pt x="342" y="235"/>
                  </a:lnTo>
                  <a:lnTo>
                    <a:pt x="344" y="238"/>
                  </a:lnTo>
                  <a:lnTo>
                    <a:pt x="344" y="238"/>
                  </a:lnTo>
                  <a:lnTo>
                    <a:pt x="344" y="238"/>
                  </a:lnTo>
                  <a:lnTo>
                    <a:pt x="347" y="238"/>
                  </a:lnTo>
                  <a:lnTo>
                    <a:pt x="347" y="238"/>
                  </a:lnTo>
                  <a:lnTo>
                    <a:pt x="349" y="238"/>
                  </a:lnTo>
                  <a:lnTo>
                    <a:pt x="352" y="240"/>
                  </a:lnTo>
                  <a:lnTo>
                    <a:pt x="352" y="240"/>
                  </a:lnTo>
                  <a:lnTo>
                    <a:pt x="352" y="240"/>
                  </a:lnTo>
                  <a:lnTo>
                    <a:pt x="352" y="240"/>
                  </a:lnTo>
                  <a:lnTo>
                    <a:pt x="352" y="240"/>
                  </a:lnTo>
                  <a:lnTo>
                    <a:pt x="356" y="242"/>
                  </a:lnTo>
                  <a:lnTo>
                    <a:pt x="359" y="242"/>
                  </a:lnTo>
                  <a:lnTo>
                    <a:pt x="359" y="242"/>
                  </a:lnTo>
                  <a:lnTo>
                    <a:pt x="359" y="242"/>
                  </a:lnTo>
                  <a:lnTo>
                    <a:pt x="359" y="242"/>
                  </a:lnTo>
                  <a:lnTo>
                    <a:pt x="364" y="245"/>
                  </a:lnTo>
                  <a:lnTo>
                    <a:pt x="368" y="245"/>
                  </a:lnTo>
                  <a:lnTo>
                    <a:pt x="368" y="245"/>
                  </a:lnTo>
                  <a:lnTo>
                    <a:pt x="368" y="245"/>
                  </a:lnTo>
                  <a:lnTo>
                    <a:pt x="368" y="245"/>
                  </a:lnTo>
                  <a:lnTo>
                    <a:pt x="373" y="247"/>
                  </a:lnTo>
                  <a:lnTo>
                    <a:pt x="378" y="247"/>
                  </a:lnTo>
                  <a:lnTo>
                    <a:pt x="378" y="247"/>
                  </a:lnTo>
                  <a:lnTo>
                    <a:pt x="381" y="247"/>
                  </a:lnTo>
                  <a:lnTo>
                    <a:pt x="381" y="247"/>
                  </a:lnTo>
                  <a:lnTo>
                    <a:pt x="385" y="250"/>
                  </a:lnTo>
                  <a:lnTo>
                    <a:pt x="390" y="250"/>
                  </a:lnTo>
                  <a:lnTo>
                    <a:pt x="390" y="250"/>
                  </a:lnTo>
                  <a:lnTo>
                    <a:pt x="393" y="250"/>
                  </a:lnTo>
                  <a:lnTo>
                    <a:pt x="393" y="250"/>
                  </a:lnTo>
                  <a:lnTo>
                    <a:pt x="398" y="252"/>
                  </a:lnTo>
                  <a:lnTo>
                    <a:pt x="400" y="252"/>
                  </a:lnTo>
                  <a:lnTo>
                    <a:pt x="460" y="262"/>
                  </a:lnTo>
                  <a:lnTo>
                    <a:pt x="460" y="301"/>
                  </a:lnTo>
                  <a:lnTo>
                    <a:pt x="436" y="303"/>
                  </a:lnTo>
                  <a:lnTo>
                    <a:pt x="417" y="308"/>
                  </a:lnTo>
                  <a:lnTo>
                    <a:pt x="402" y="310"/>
                  </a:lnTo>
                  <a:lnTo>
                    <a:pt x="398" y="315"/>
                  </a:lnTo>
                  <a:lnTo>
                    <a:pt x="398" y="337"/>
                  </a:lnTo>
                  <a:lnTo>
                    <a:pt x="402" y="342"/>
                  </a:lnTo>
                  <a:lnTo>
                    <a:pt x="402" y="342"/>
                  </a:lnTo>
                  <a:lnTo>
                    <a:pt x="402" y="371"/>
                  </a:lnTo>
                  <a:lnTo>
                    <a:pt x="398" y="374"/>
                  </a:lnTo>
                  <a:lnTo>
                    <a:pt x="398" y="376"/>
                  </a:lnTo>
                  <a:lnTo>
                    <a:pt x="402" y="381"/>
                  </a:lnTo>
                  <a:lnTo>
                    <a:pt x="402" y="381"/>
                  </a:lnTo>
                  <a:lnTo>
                    <a:pt x="402" y="400"/>
                  </a:lnTo>
                  <a:lnTo>
                    <a:pt x="398" y="403"/>
                  </a:lnTo>
                  <a:lnTo>
                    <a:pt x="398" y="412"/>
                  </a:lnTo>
                  <a:lnTo>
                    <a:pt x="402" y="417"/>
                  </a:lnTo>
                  <a:lnTo>
                    <a:pt x="402" y="417"/>
                  </a:lnTo>
                  <a:lnTo>
                    <a:pt x="400" y="1260"/>
                  </a:lnTo>
                  <a:lnTo>
                    <a:pt x="378" y="1260"/>
                  </a:lnTo>
                  <a:lnTo>
                    <a:pt x="376" y="415"/>
                  </a:lnTo>
                  <a:lnTo>
                    <a:pt x="315" y="415"/>
                  </a:lnTo>
                  <a:lnTo>
                    <a:pt x="315" y="383"/>
                  </a:lnTo>
                  <a:lnTo>
                    <a:pt x="90" y="383"/>
                  </a:lnTo>
                  <a:lnTo>
                    <a:pt x="75" y="415"/>
                  </a:lnTo>
                  <a:lnTo>
                    <a:pt x="42" y="415"/>
                  </a:lnTo>
                  <a:lnTo>
                    <a:pt x="17" y="473"/>
                  </a:lnTo>
                  <a:lnTo>
                    <a:pt x="17" y="1224"/>
                  </a:lnTo>
                  <a:lnTo>
                    <a:pt x="10" y="1224"/>
                  </a:lnTo>
                  <a:lnTo>
                    <a:pt x="10" y="1221"/>
                  </a:lnTo>
                  <a:lnTo>
                    <a:pt x="5" y="1219"/>
                  </a:lnTo>
                  <a:lnTo>
                    <a:pt x="0" y="1219"/>
                  </a:lnTo>
                  <a:lnTo>
                    <a:pt x="0" y="1576"/>
                  </a:lnTo>
                  <a:lnTo>
                    <a:pt x="1281" y="1576"/>
                  </a:lnTo>
                  <a:lnTo>
                    <a:pt x="1281" y="1017"/>
                  </a:lnTo>
                  <a:close/>
                  <a:moveTo>
                    <a:pt x="342" y="225"/>
                  </a:moveTo>
                  <a:lnTo>
                    <a:pt x="344" y="225"/>
                  </a:lnTo>
                  <a:lnTo>
                    <a:pt x="344" y="225"/>
                  </a:lnTo>
                  <a:lnTo>
                    <a:pt x="352" y="228"/>
                  </a:lnTo>
                  <a:lnTo>
                    <a:pt x="344" y="225"/>
                  </a:lnTo>
                  <a:lnTo>
                    <a:pt x="344" y="225"/>
                  </a:lnTo>
                  <a:lnTo>
                    <a:pt x="342" y="225"/>
                  </a:lnTo>
                  <a:lnTo>
                    <a:pt x="342" y="223"/>
                  </a:lnTo>
                  <a:lnTo>
                    <a:pt x="342" y="225"/>
                  </a:lnTo>
                  <a:close/>
                  <a:moveTo>
                    <a:pt x="342" y="228"/>
                  </a:moveTo>
                  <a:lnTo>
                    <a:pt x="342" y="228"/>
                  </a:lnTo>
                  <a:lnTo>
                    <a:pt x="339" y="228"/>
                  </a:lnTo>
                  <a:lnTo>
                    <a:pt x="342" y="228"/>
                  </a:lnTo>
                  <a:lnTo>
                    <a:pt x="342" y="228"/>
                  </a:lnTo>
                  <a:lnTo>
                    <a:pt x="361" y="233"/>
                  </a:lnTo>
                  <a:lnTo>
                    <a:pt x="342" y="228"/>
                  </a:lnTo>
                  <a:close/>
                  <a:moveTo>
                    <a:pt x="410" y="199"/>
                  </a:moveTo>
                  <a:lnTo>
                    <a:pt x="410" y="201"/>
                  </a:lnTo>
                  <a:lnTo>
                    <a:pt x="410" y="199"/>
                  </a:lnTo>
                  <a:lnTo>
                    <a:pt x="410" y="199"/>
                  </a:lnTo>
                  <a:lnTo>
                    <a:pt x="410" y="199"/>
                  </a:lnTo>
                  <a:close/>
                  <a:moveTo>
                    <a:pt x="414" y="208"/>
                  </a:moveTo>
                  <a:lnTo>
                    <a:pt x="412" y="206"/>
                  </a:lnTo>
                  <a:lnTo>
                    <a:pt x="412" y="206"/>
                  </a:lnTo>
                  <a:lnTo>
                    <a:pt x="412" y="206"/>
                  </a:lnTo>
                  <a:lnTo>
                    <a:pt x="412" y="206"/>
                  </a:lnTo>
                  <a:lnTo>
                    <a:pt x="412" y="206"/>
                  </a:lnTo>
                  <a:lnTo>
                    <a:pt x="414" y="208"/>
                  </a:lnTo>
                  <a:lnTo>
                    <a:pt x="419" y="211"/>
                  </a:lnTo>
                  <a:lnTo>
                    <a:pt x="414" y="208"/>
                  </a:lnTo>
                  <a:close/>
                  <a:moveTo>
                    <a:pt x="427" y="199"/>
                  </a:moveTo>
                  <a:lnTo>
                    <a:pt x="427" y="196"/>
                  </a:lnTo>
                  <a:lnTo>
                    <a:pt x="429" y="196"/>
                  </a:lnTo>
                  <a:lnTo>
                    <a:pt x="427" y="196"/>
                  </a:lnTo>
                  <a:lnTo>
                    <a:pt x="427" y="199"/>
                  </a:lnTo>
                  <a:close/>
                  <a:moveTo>
                    <a:pt x="429" y="206"/>
                  </a:moveTo>
                  <a:lnTo>
                    <a:pt x="429" y="204"/>
                  </a:lnTo>
                  <a:lnTo>
                    <a:pt x="429" y="204"/>
                  </a:lnTo>
                  <a:lnTo>
                    <a:pt x="429" y="204"/>
                  </a:lnTo>
                  <a:lnTo>
                    <a:pt x="429" y="206"/>
                  </a:lnTo>
                  <a:lnTo>
                    <a:pt x="431" y="206"/>
                  </a:lnTo>
                  <a:lnTo>
                    <a:pt x="429" y="206"/>
                  </a:lnTo>
                  <a:close/>
                </a:path>
              </a:pathLst>
            </a:custGeom>
            <a:grpFill/>
            <a:ln>
              <a:noFill/>
            </a:ln>
          </p:spPr>
          <p:txBody>
            <a:bodyPr vert="horz" wrap="square" lIns="68580" tIns="34290" rIns="68580" bIns="34290" numCol="1" anchor="t" anchorCtr="0" compatLnSpc="1">
              <a:prstTxWarp prst="textNoShape">
                <a:avLst/>
              </a:prstTxWarp>
            </a:bodyPr>
            <a:lstStyle/>
            <a:p>
              <a:endParaRPr lang="id-ID" sz="1013"/>
            </a:p>
          </p:txBody>
        </p:sp>
        <p:sp>
          <p:nvSpPr>
            <p:cNvPr id="123" name="Freeform 15"/>
            <p:cNvSpPr>
              <a:spLocks/>
            </p:cNvSpPr>
            <p:nvPr/>
          </p:nvSpPr>
          <p:spPr bwMode="auto">
            <a:xfrm>
              <a:off x="4573787" y="2263681"/>
              <a:ext cx="1523007" cy="1421711"/>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grpFill/>
            <a:ln>
              <a:noFill/>
            </a:ln>
          </p:spPr>
          <p:txBody>
            <a:bodyPr vert="horz" wrap="square" lIns="68580" tIns="34290" rIns="68580" bIns="34290" numCol="1" anchor="t" anchorCtr="0" compatLnSpc="1">
              <a:prstTxWarp prst="textNoShape">
                <a:avLst/>
              </a:prstTxWarp>
            </a:bodyPr>
            <a:lstStyle/>
            <a:p>
              <a:endParaRPr lang="id-ID" sz="1013"/>
            </a:p>
          </p:txBody>
        </p:sp>
        <p:sp>
          <p:nvSpPr>
            <p:cNvPr id="124" name="Freeform 16"/>
            <p:cNvSpPr>
              <a:spLocks/>
            </p:cNvSpPr>
            <p:nvPr/>
          </p:nvSpPr>
          <p:spPr bwMode="auto">
            <a:xfrm>
              <a:off x="3053161" y="1989586"/>
              <a:ext cx="1520624" cy="1695806"/>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grpFill/>
            <a:ln>
              <a:noFill/>
            </a:ln>
          </p:spPr>
          <p:txBody>
            <a:bodyPr vert="horz" wrap="square" lIns="68580" tIns="34290" rIns="68580" bIns="34290" numCol="1" anchor="t" anchorCtr="0" compatLnSpc="1">
              <a:prstTxWarp prst="textNoShape">
                <a:avLst/>
              </a:prstTxWarp>
            </a:bodyPr>
            <a:lstStyle/>
            <a:p>
              <a:endParaRPr lang="id-ID" sz="1013"/>
            </a:p>
          </p:txBody>
        </p:sp>
        <p:sp>
          <p:nvSpPr>
            <p:cNvPr id="125" name="Freeform 17"/>
            <p:cNvSpPr>
              <a:spLocks/>
            </p:cNvSpPr>
            <p:nvPr/>
          </p:nvSpPr>
          <p:spPr bwMode="auto">
            <a:xfrm>
              <a:off x="1526581" y="1627306"/>
              <a:ext cx="1526582" cy="2058086"/>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grpFill/>
            <a:ln>
              <a:noFill/>
            </a:ln>
          </p:spPr>
          <p:txBody>
            <a:bodyPr vert="horz" wrap="square" lIns="68580" tIns="34290" rIns="68580" bIns="34290" numCol="1" anchor="t" anchorCtr="0" compatLnSpc="1">
              <a:prstTxWarp prst="textNoShape">
                <a:avLst/>
              </a:prstTxWarp>
            </a:bodyPr>
            <a:lstStyle/>
            <a:p>
              <a:endParaRPr lang="id-ID" sz="1013"/>
            </a:p>
          </p:txBody>
        </p:sp>
        <p:sp>
          <p:nvSpPr>
            <p:cNvPr id="126" name="Freeform 18"/>
            <p:cNvSpPr>
              <a:spLocks noEditPoints="1"/>
            </p:cNvSpPr>
            <p:nvPr/>
          </p:nvSpPr>
          <p:spPr bwMode="auto">
            <a:xfrm>
              <a:off x="2381" y="1694042"/>
              <a:ext cx="1524200" cy="1991350"/>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grpFill/>
            <a:ln>
              <a:noFill/>
            </a:ln>
          </p:spPr>
          <p:txBody>
            <a:bodyPr vert="horz" wrap="square" lIns="68580" tIns="34290" rIns="68580" bIns="34290" numCol="1" anchor="t" anchorCtr="0" compatLnSpc="1">
              <a:prstTxWarp prst="textNoShape">
                <a:avLst/>
              </a:prstTxWarp>
            </a:bodyPr>
            <a:lstStyle/>
            <a:p>
              <a:endParaRPr lang="id-ID" sz="1013"/>
            </a:p>
          </p:txBody>
        </p:sp>
      </p:grpSp>
      <p:sp>
        <p:nvSpPr>
          <p:cNvPr id="85" name="Rectangle 84"/>
          <p:cNvSpPr/>
          <p:nvPr/>
        </p:nvSpPr>
        <p:spPr>
          <a:xfrm>
            <a:off x="-4355" y="4879162"/>
            <a:ext cx="12200710" cy="1978837"/>
          </a:xfrm>
          <a:prstGeom prst="rect">
            <a:avLst/>
          </a:prstGeom>
          <a:solidFill>
            <a:schemeClr val="tx2">
              <a:lumMod val="50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05" name="Straight Connector 104"/>
          <p:cNvCxnSpPr/>
          <p:nvPr/>
        </p:nvCxnSpPr>
        <p:spPr>
          <a:xfrm>
            <a:off x="6096579" y="4826241"/>
            <a:ext cx="0" cy="2285759"/>
          </a:xfrm>
          <a:prstGeom prst="line">
            <a:avLst/>
          </a:prstGeom>
          <a:ln w="22225">
            <a:solidFill>
              <a:schemeClr val="accent1"/>
            </a:solidFill>
            <a:prstDash val="solid"/>
            <a:headEnd type="oval"/>
            <a:tailEnd type="non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7678827" y="4826241"/>
            <a:ext cx="4083920" cy="523220"/>
          </a:xfrm>
          <a:prstGeom prst="rect">
            <a:avLst/>
          </a:prstGeom>
          <a:noFill/>
        </p:spPr>
        <p:txBody>
          <a:bodyPr wrap="square" rtlCol="0">
            <a:spAutoFit/>
          </a:bodyPr>
          <a:lstStyle/>
          <a:p>
            <a:r>
              <a:rPr lang="id-ID" sz="1400" b="1" dirty="0">
                <a:solidFill>
                  <a:schemeClr val="bg2"/>
                </a:solidFill>
              </a:rPr>
              <a:t>Middle Easton, 245 Eva. Pt.Santerus</a:t>
            </a:r>
          </a:p>
          <a:p>
            <a:r>
              <a:rPr lang="id-ID" sz="1400" b="1" dirty="0">
                <a:solidFill>
                  <a:schemeClr val="bg2"/>
                </a:solidFill>
              </a:rPr>
              <a:t>Ujungberung, Central Londong</a:t>
            </a:r>
          </a:p>
        </p:txBody>
      </p:sp>
      <p:sp>
        <p:nvSpPr>
          <p:cNvPr id="107" name="TextBox 106"/>
          <p:cNvSpPr txBox="1"/>
          <p:nvPr/>
        </p:nvSpPr>
        <p:spPr>
          <a:xfrm>
            <a:off x="7678827" y="5506108"/>
            <a:ext cx="3675385" cy="307777"/>
          </a:xfrm>
          <a:prstGeom prst="rect">
            <a:avLst/>
          </a:prstGeom>
          <a:noFill/>
        </p:spPr>
        <p:txBody>
          <a:bodyPr wrap="square" rtlCol="0">
            <a:spAutoFit/>
          </a:bodyPr>
          <a:lstStyle/>
          <a:p>
            <a:r>
              <a:rPr lang="id-ID" sz="1400" b="1" dirty="0">
                <a:solidFill>
                  <a:schemeClr val="bg2"/>
                </a:solidFill>
              </a:rPr>
              <a:t>project@</a:t>
            </a:r>
            <a:r>
              <a:rPr lang="en-US" sz="1400" b="1" dirty="0" err="1">
                <a:solidFill>
                  <a:schemeClr val="bg2"/>
                </a:solidFill>
              </a:rPr>
              <a:t>slidefactory</a:t>
            </a:r>
            <a:r>
              <a:rPr lang="id-ID" sz="1400" b="1" dirty="0">
                <a:solidFill>
                  <a:schemeClr val="bg2"/>
                </a:solidFill>
              </a:rPr>
              <a:t>.com</a:t>
            </a:r>
          </a:p>
        </p:txBody>
      </p:sp>
      <p:sp>
        <p:nvSpPr>
          <p:cNvPr id="108" name="TextBox 107"/>
          <p:cNvSpPr txBox="1"/>
          <p:nvPr/>
        </p:nvSpPr>
        <p:spPr>
          <a:xfrm>
            <a:off x="7678827" y="5993509"/>
            <a:ext cx="3397064" cy="307777"/>
          </a:xfrm>
          <a:prstGeom prst="rect">
            <a:avLst/>
          </a:prstGeom>
          <a:noFill/>
        </p:spPr>
        <p:txBody>
          <a:bodyPr wrap="square" rtlCol="0">
            <a:spAutoFit/>
          </a:bodyPr>
          <a:lstStyle/>
          <a:p>
            <a:r>
              <a:rPr lang="id-ID" sz="1400" b="1" dirty="0">
                <a:solidFill>
                  <a:schemeClr val="bg2"/>
                </a:solidFill>
              </a:rPr>
              <a:t>+12 3456 789</a:t>
            </a:r>
          </a:p>
        </p:txBody>
      </p:sp>
      <p:sp>
        <p:nvSpPr>
          <p:cNvPr id="109" name="TextBox 108"/>
          <p:cNvSpPr txBox="1"/>
          <p:nvPr/>
        </p:nvSpPr>
        <p:spPr>
          <a:xfrm>
            <a:off x="452065" y="5854951"/>
            <a:ext cx="2479397" cy="307777"/>
          </a:xfrm>
          <a:prstGeom prst="rect">
            <a:avLst/>
          </a:prstGeom>
          <a:noFill/>
        </p:spPr>
        <p:txBody>
          <a:bodyPr wrap="none" rtlCol="0">
            <a:spAutoFit/>
          </a:bodyPr>
          <a:lstStyle/>
          <a:p>
            <a:r>
              <a:rPr lang="id-ID" sz="1400" dirty="0">
                <a:solidFill>
                  <a:schemeClr val="bg2"/>
                </a:solidFill>
              </a:rPr>
              <a:t>put your great subtitle here</a:t>
            </a:r>
            <a:endParaRPr lang="en-US" sz="1400" dirty="0">
              <a:solidFill>
                <a:schemeClr val="bg2"/>
              </a:solidFill>
            </a:endParaRPr>
          </a:p>
        </p:txBody>
      </p:sp>
      <p:sp>
        <p:nvSpPr>
          <p:cNvPr id="110" name="TextBox 109"/>
          <p:cNvSpPr txBox="1"/>
          <p:nvPr/>
        </p:nvSpPr>
        <p:spPr>
          <a:xfrm>
            <a:off x="452064" y="5023005"/>
            <a:ext cx="5879288" cy="923330"/>
          </a:xfrm>
          <a:prstGeom prst="rect">
            <a:avLst/>
          </a:prstGeom>
          <a:noFill/>
        </p:spPr>
        <p:txBody>
          <a:bodyPr wrap="square" rtlCol="0">
            <a:spAutoFit/>
          </a:bodyPr>
          <a:lstStyle/>
          <a:p>
            <a:r>
              <a:rPr lang="en-US" sz="5400" b="1" dirty="0">
                <a:solidFill>
                  <a:schemeClr val="accent1"/>
                </a:solidFill>
                <a:latin typeface="+mj-lt"/>
              </a:rPr>
              <a:t>Our Contact</a:t>
            </a:r>
          </a:p>
        </p:txBody>
      </p:sp>
      <p:grpSp>
        <p:nvGrpSpPr>
          <p:cNvPr id="111" name="Group 110"/>
          <p:cNvGrpSpPr/>
          <p:nvPr/>
        </p:nvGrpSpPr>
        <p:grpSpPr>
          <a:xfrm>
            <a:off x="7223213" y="5565195"/>
            <a:ext cx="301371" cy="189603"/>
            <a:chOff x="5978526" y="1625601"/>
            <a:chExt cx="239713" cy="150812"/>
          </a:xfrm>
          <a:solidFill>
            <a:schemeClr val="accent1"/>
          </a:solidFill>
        </p:grpSpPr>
        <p:sp>
          <p:nvSpPr>
            <p:cNvPr id="112" name="Freeform 108"/>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1"/>
            </a:p>
          </p:txBody>
        </p:sp>
        <p:sp>
          <p:nvSpPr>
            <p:cNvPr id="113" name="Freeform 109"/>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1"/>
            </a:p>
          </p:txBody>
        </p:sp>
        <p:sp>
          <p:nvSpPr>
            <p:cNvPr id="114" name="Freeform 110"/>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1"/>
            </a:p>
          </p:txBody>
        </p:sp>
        <p:sp>
          <p:nvSpPr>
            <p:cNvPr id="115" name="Freeform 111"/>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1"/>
            </a:p>
          </p:txBody>
        </p:sp>
      </p:grpSp>
      <p:sp>
        <p:nvSpPr>
          <p:cNvPr id="116" name="Freeform 165"/>
          <p:cNvSpPr>
            <a:spLocks noEditPoints="1"/>
          </p:cNvSpPr>
          <p:nvPr/>
        </p:nvSpPr>
        <p:spPr bwMode="auto">
          <a:xfrm>
            <a:off x="7221479" y="4934422"/>
            <a:ext cx="304840" cy="306859"/>
          </a:xfrm>
          <a:custGeom>
            <a:avLst/>
            <a:gdLst>
              <a:gd name="T0" fmla="*/ 76 w 151"/>
              <a:gd name="T1" fmla="*/ 0 h 152"/>
              <a:gd name="T2" fmla="*/ 9 w 151"/>
              <a:gd name="T3" fmla="*/ 142 h 152"/>
              <a:gd name="T4" fmla="*/ 0 w 151"/>
              <a:gd name="T5" fmla="*/ 152 h 152"/>
              <a:gd name="T6" fmla="*/ 151 w 151"/>
              <a:gd name="T7" fmla="*/ 38 h 152"/>
              <a:gd name="T8" fmla="*/ 57 w 151"/>
              <a:gd name="T9" fmla="*/ 142 h 152"/>
              <a:gd name="T10" fmla="*/ 28 w 151"/>
              <a:gd name="T11" fmla="*/ 123 h 152"/>
              <a:gd name="T12" fmla="*/ 57 w 151"/>
              <a:gd name="T13" fmla="*/ 142 h 152"/>
              <a:gd name="T14" fmla="*/ 19 w 151"/>
              <a:gd name="T15" fmla="*/ 104 h 152"/>
              <a:gd name="T16" fmla="*/ 66 w 151"/>
              <a:gd name="T17" fmla="*/ 95 h 152"/>
              <a:gd name="T18" fmla="*/ 66 w 151"/>
              <a:gd name="T19" fmla="*/ 85 h 152"/>
              <a:gd name="T20" fmla="*/ 19 w 151"/>
              <a:gd name="T21" fmla="*/ 76 h 152"/>
              <a:gd name="T22" fmla="*/ 66 w 151"/>
              <a:gd name="T23" fmla="*/ 85 h 152"/>
              <a:gd name="T24" fmla="*/ 19 w 151"/>
              <a:gd name="T25" fmla="*/ 66 h 152"/>
              <a:gd name="T26" fmla="*/ 66 w 151"/>
              <a:gd name="T27" fmla="*/ 57 h 152"/>
              <a:gd name="T28" fmla="*/ 66 w 151"/>
              <a:gd name="T29" fmla="*/ 47 h 152"/>
              <a:gd name="T30" fmla="*/ 19 w 151"/>
              <a:gd name="T31" fmla="*/ 38 h 152"/>
              <a:gd name="T32" fmla="*/ 66 w 151"/>
              <a:gd name="T33" fmla="*/ 47 h 152"/>
              <a:gd name="T34" fmla="*/ 19 w 151"/>
              <a:gd name="T35" fmla="*/ 29 h 152"/>
              <a:gd name="T36" fmla="*/ 66 w 151"/>
              <a:gd name="T37" fmla="*/ 19 h 152"/>
              <a:gd name="T38" fmla="*/ 113 w 151"/>
              <a:gd name="T39" fmla="*/ 133 h 152"/>
              <a:gd name="T40" fmla="*/ 95 w 151"/>
              <a:gd name="T41" fmla="*/ 114 h 152"/>
              <a:gd name="T42" fmla="*/ 113 w 151"/>
              <a:gd name="T43" fmla="*/ 133 h 152"/>
              <a:gd name="T44" fmla="*/ 95 w 151"/>
              <a:gd name="T45" fmla="*/ 104 h 152"/>
              <a:gd name="T46" fmla="*/ 113 w 151"/>
              <a:gd name="T47" fmla="*/ 85 h 152"/>
              <a:gd name="T48" fmla="*/ 113 w 151"/>
              <a:gd name="T49" fmla="*/ 76 h 152"/>
              <a:gd name="T50" fmla="*/ 95 w 151"/>
              <a:gd name="T51" fmla="*/ 57 h 152"/>
              <a:gd name="T52" fmla="*/ 113 w 151"/>
              <a:gd name="T53" fmla="*/ 76 h 152"/>
              <a:gd name="T54" fmla="*/ 123 w 151"/>
              <a:gd name="T55" fmla="*/ 133 h 152"/>
              <a:gd name="T56" fmla="*/ 142 w 151"/>
              <a:gd name="T57" fmla="*/ 114 h 152"/>
              <a:gd name="T58" fmla="*/ 142 w 151"/>
              <a:gd name="T59" fmla="*/ 104 h 152"/>
              <a:gd name="T60" fmla="*/ 123 w 151"/>
              <a:gd name="T61" fmla="*/ 85 h 152"/>
              <a:gd name="T62" fmla="*/ 142 w 151"/>
              <a:gd name="T63" fmla="*/ 104 h 152"/>
              <a:gd name="T64" fmla="*/ 123 w 151"/>
              <a:gd name="T65" fmla="*/ 76 h 152"/>
              <a:gd name="T66" fmla="*/ 142 w 151"/>
              <a:gd name="T67" fmla="*/ 5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 h="152">
                <a:moveTo>
                  <a:pt x="76" y="38"/>
                </a:moveTo>
                <a:lnTo>
                  <a:pt x="76" y="0"/>
                </a:lnTo>
                <a:lnTo>
                  <a:pt x="9" y="0"/>
                </a:lnTo>
                <a:lnTo>
                  <a:pt x="9" y="142"/>
                </a:lnTo>
                <a:lnTo>
                  <a:pt x="0" y="142"/>
                </a:lnTo>
                <a:lnTo>
                  <a:pt x="0" y="152"/>
                </a:lnTo>
                <a:lnTo>
                  <a:pt x="151" y="152"/>
                </a:lnTo>
                <a:lnTo>
                  <a:pt x="151" y="38"/>
                </a:lnTo>
                <a:lnTo>
                  <a:pt x="76" y="38"/>
                </a:lnTo>
                <a:close/>
                <a:moveTo>
                  <a:pt x="57" y="142"/>
                </a:moveTo>
                <a:lnTo>
                  <a:pt x="28" y="142"/>
                </a:lnTo>
                <a:lnTo>
                  <a:pt x="28" y="123"/>
                </a:lnTo>
                <a:lnTo>
                  <a:pt x="57" y="123"/>
                </a:lnTo>
                <a:lnTo>
                  <a:pt x="57" y="142"/>
                </a:lnTo>
                <a:close/>
                <a:moveTo>
                  <a:pt x="66" y="104"/>
                </a:moveTo>
                <a:lnTo>
                  <a:pt x="19" y="104"/>
                </a:lnTo>
                <a:lnTo>
                  <a:pt x="19" y="95"/>
                </a:lnTo>
                <a:lnTo>
                  <a:pt x="66" y="95"/>
                </a:lnTo>
                <a:lnTo>
                  <a:pt x="66" y="104"/>
                </a:lnTo>
                <a:close/>
                <a:moveTo>
                  <a:pt x="66" y="85"/>
                </a:moveTo>
                <a:lnTo>
                  <a:pt x="19" y="85"/>
                </a:lnTo>
                <a:lnTo>
                  <a:pt x="19" y="76"/>
                </a:lnTo>
                <a:lnTo>
                  <a:pt x="66" y="76"/>
                </a:lnTo>
                <a:lnTo>
                  <a:pt x="66" y="85"/>
                </a:lnTo>
                <a:close/>
                <a:moveTo>
                  <a:pt x="66" y="66"/>
                </a:moveTo>
                <a:lnTo>
                  <a:pt x="19" y="66"/>
                </a:lnTo>
                <a:lnTo>
                  <a:pt x="19" y="57"/>
                </a:lnTo>
                <a:lnTo>
                  <a:pt x="66" y="57"/>
                </a:lnTo>
                <a:lnTo>
                  <a:pt x="66" y="66"/>
                </a:lnTo>
                <a:close/>
                <a:moveTo>
                  <a:pt x="66" y="47"/>
                </a:moveTo>
                <a:lnTo>
                  <a:pt x="19" y="47"/>
                </a:lnTo>
                <a:lnTo>
                  <a:pt x="19" y="38"/>
                </a:lnTo>
                <a:lnTo>
                  <a:pt x="66" y="38"/>
                </a:lnTo>
                <a:lnTo>
                  <a:pt x="66" y="47"/>
                </a:lnTo>
                <a:close/>
                <a:moveTo>
                  <a:pt x="66" y="29"/>
                </a:moveTo>
                <a:lnTo>
                  <a:pt x="19" y="29"/>
                </a:lnTo>
                <a:lnTo>
                  <a:pt x="19" y="19"/>
                </a:lnTo>
                <a:lnTo>
                  <a:pt x="66" y="19"/>
                </a:lnTo>
                <a:lnTo>
                  <a:pt x="66" y="29"/>
                </a:lnTo>
                <a:close/>
                <a:moveTo>
                  <a:pt x="113" y="133"/>
                </a:moveTo>
                <a:lnTo>
                  <a:pt x="95" y="133"/>
                </a:lnTo>
                <a:lnTo>
                  <a:pt x="95" y="114"/>
                </a:lnTo>
                <a:lnTo>
                  <a:pt x="113" y="114"/>
                </a:lnTo>
                <a:lnTo>
                  <a:pt x="113" y="133"/>
                </a:lnTo>
                <a:close/>
                <a:moveTo>
                  <a:pt x="113" y="104"/>
                </a:moveTo>
                <a:lnTo>
                  <a:pt x="95" y="104"/>
                </a:lnTo>
                <a:lnTo>
                  <a:pt x="95" y="85"/>
                </a:lnTo>
                <a:lnTo>
                  <a:pt x="113" y="85"/>
                </a:lnTo>
                <a:lnTo>
                  <a:pt x="113" y="104"/>
                </a:lnTo>
                <a:close/>
                <a:moveTo>
                  <a:pt x="113" y="76"/>
                </a:moveTo>
                <a:lnTo>
                  <a:pt x="95" y="76"/>
                </a:lnTo>
                <a:lnTo>
                  <a:pt x="95" y="57"/>
                </a:lnTo>
                <a:lnTo>
                  <a:pt x="113" y="57"/>
                </a:lnTo>
                <a:lnTo>
                  <a:pt x="113" y="76"/>
                </a:lnTo>
                <a:close/>
                <a:moveTo>
                  <a:pt x="142" y="133"/>
                </a:moveTo>
                <a:lnTo>
                  <a:pt x="123" y="133"/>
                </a:lnTo>
                <a:lnTo>
                  <a:pt x="123" y="114"/>
                </a:lnTo>
                <a:lnTo>
                  <a:pt x="142" y="114"/>
                </a:lnTo>
                <a:lnTo>
                  <a:pt x="142" y="133"/>
                </a:lnTo>
                <a:close/>
                <a:moveTo>
                  <a:pt x="142" y="104"/>
                </a:moveTo>
                <a:lnTo>
                  <a:pt x="123" y="104"/>
                </a:lnTo>
                <a:lnTo>
                  <a:pt x="123" y="85"/>
                </a:lnTo>
                <a:lnTo>
                  <a:pt x="142" y="85"/>
                </a:lnTo>
                <a:lnTo>
                  <a:pt x="142" y="104"/>
                </a:lnTo>
                <a:close/>
                <a:moveTo>
                  <a:pt x="142" y="76"/>
                </a:moveTo>
                <a:lnTo>
                  <a:pt x="123" y="76"/>
                </a:lnTo>
                <a:lnTo>
                  <a:pt x="123" y="57"/>
                </a:lnTo>
                <a:lnTo>
                  <a:pt x="142" y="57"/>
                </a:lnTo>
                <a:lnTo>
                  <a:pt x="142" y="76"/>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id-ID" sz="1351"/>
          </a:p>
        </p:txBody>
      </p:sp>
      <p:grpSp>
        <p:nvGrpSpPr>
          <p:cNvPr id="117" name="Group 116"/>
          <p:cNvGrpSpPr/>
          <p:nvPr/>
        </p:nvGrpSpPr>
        <p:grpSpPr>
          <a:xfrm>
            <a:off x="7221777" y="6004341"/>
            <a:ext cx="304247" cy="286112"/>
            <a:chOff x="9344026" y="1160463"/>
            <a:chExt cx="239713" cy="225425"/>
          </a:xfrm>
          <a:solidFill>
            <a:schemeClr val="accent1"/>
          </a:solidFill>
        </p:grpSpPr>
        <p:sp>
          <p:nvSpPr>
            <p:cNvPr id="118" name="Freeform 65"/>
            <p:cNvSpPr>
              <a:spLocks/>
            </p:cNvSpPr>
            <p:nvPr/>
          </p:nvSpPr>
          <p:spPr bwMode="auto">
            <a:xfrm>
              <a:off x="9344026" y="1160463"/>
              <a:ext cx="239713" cy="90488"/>
            </a:xfrm>
            <a:custGeom>
              <a:avLst/>
              <a:gdLst>
                <a:gd name="T0" fmla="*/ 59 w 64"/>
                <a:gd name="T1" fmla="*/ 8 h 24"/>
                <a:gd name="T2" fmla="*/ 32 w 64"/>
                <a:gd name="T3" fmla="*/ 0 h 24"/>
                <a:gd name="T4" fmla="*/ 5 w 64"/>
                <a:gd name="T5" fmla="*/ 8 h 24"/>
                <a:gd name="T6" fmla="*/ 0 w 64"/>
                <a:gd name="T7" fmla="*/ 16 h 24"/>
                <a:gd name="T8" fmla="*/ 0 w 64"/>
                <a:gd name="T9" fmla="*/ 20 h 24"/>
                <a:gd name="T10" fmla="*/ 4 w 64"/>
                <a:gd name="T11" fmla="*/ 24 h 24"/>
                <a:gd name="T12" fmla="*/ 12 w 64"/>
                <a:gd name="T13" fmla="*/ 24 h 24"/>
                <a:gd name="T14" fmla="*/ 16 w 64"/>
                <a:gd name="T15" fmla="*/ 20 h 24"/>
                <a:gd name="T16" fmla="*/ 18 w 64"/>
                <a:gd name="T17" fmla="*/ 13 h 24"/>
                <a:gd name="T18" fmla="*/ 32 w 64"/>
                <a:gd name="T19" fmla="*/ 8 h 24"/>
                <a:gd name="T20" fmla="*/ 46 w 64"/>
                <a:gd name="T21" fmla="*/ 13 h 24"/>
                <a:gd name="T22" fmla="*/ 48 w 64"/>
                <a:gd name="T23" fmla="*/ 20 h 24"/>
                <a:gd name="T24" fmla="*/ 52 w 64"/>
                <a:gd name="T25" fmla="*/ 24 h 24"/>
                <a:gd name="T26" fmla="*/ 60 w 64"/>
                <a:gd name="T27" fmla="*/ 24 h 24"/>
                <a:gd name="T28" fmla="*/ 64 w 64"/>
                <a:gd name="T29" fmla="*/ 20 h 24"/>
                <a:gd name="T30" fmla="*/ 64 w 64"/>
                <a:gd name="T31" fmla="*/ 16 h 24"/>
                <a:gd name="T32" fmla="*/ 59 w 64"/>
                <a:gd name="T33"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24">
                  <a:moveTo>
                    <a:pt x="59" y="8"/>
                  </a:moveTo>
                  <a:cubicBezTo>
                    <a:pt x="55" y="4"/>
                    <a:pt x="48" y="0"/>
                    <a:pt x="32" y="0"/>
                  </a:cubicBezTo>
                  <a:cubicBezTo>
                    <a:pt x="16" y="0"/>
                    <a:pt x="10" y="4"/>
                    <a:pt x="5" y="8"/>
                  </a:cubicBezTo>
                  <a:cubicBezTo>
                    <a:pt x="2" y="11"/>
                    <a:pt x="0" y="12"/>
                    <a:pt x="0" y="16"/>
                  </a:cubicBezTo>
                  <a:cubicBezTo>
                    <a:pt x="0" y="20"/>
                    <a:pt x="0" y="20"/>
                    <a:pt x="0" y="20"/>
                  </a:cubicBezTo>
                  <a:cubicBezTo>
                    <a:pt x="0" y="22"/>
                    <a:pt x="2" y="24"/>
                    <a:pt x="4" y="24"/>
                  </a:cubicBezTo>
                  <a:cubicBezTo>
                    <a:pt x="12" y="24"/>
                    <a:pt x="12" y="24"/>
                    <a:pt x="12" y="24"/>
                  </a:cubicBezTo>
                  <a:cubicBezTo>
                    <a:pt x="14" y="24"/>
                    <a:pt x="16" y="22"/>
                    <a:pt x="16" y="20"/>
                  </a:cubicBezTo>
                  <a:cubicBezTo>
                    <a:pt x="16" y="18"/>
                    <a:pt x="16" y="16"/>
                    <a:pt x="18" y="13"/>
                  </a:cubicBezTo>
                  <a:cubicBezTo>
                    <a:pt x="20" y="11"/>
                    <a:pt x="24" y="8"/>
                    <a:pt x="32" y="8"/>
                  </a:cubicBezTo>
                  <a:cubicBezTo>
                    <a:pt x="40" y="8"/>
                    <a:pt x="44" y="11"/>
                    <a:pt x="46" y="13"/>
                  </a:cubicBezTo>
                  <a:cubicBezTo>
                    <a:pt x="48" y="16"/>
                    <a:pt x="48" y="18"/>
                    <a:pt x="48" y="20"/>
                  </a:cubicBezTo>
                  <a:cubicBezTo>
                    <a:pt x="48" y="22"/>
                    <a:pt x="50" y="24"/>
                    <a:pt x="52" y="24"/>
                  </a:cubicBezTo>
                  <a:cubicBezTo>
                    <a:pt x="60" y="24"/>
                    <a:pt x="60" y="24"/>
                    <a:pt x="60" y="24"/>
                  </a:cubicBezTo>
                  <a:cubicBezTo>
                    <a:pt x="62" y="24"/>
                    <a:pt x="64" y="22"/>
                    <a:pt x="64" y="20"/>
                  </a:cubicBezTo>
                  <a:cubicBezTo>
                    <a:pt x="64" y="16"/>
                    <a:pt x="64" y="16"/>
                    <a:pt x="64" y="16"/>
                  </a:cubicBezTo>
                  <a:cubicBezTo>
                    <a:pt x="64" y="12"/>
                    <a:pt x="62" y="11"/>
                    <a:pt x="5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1"/>
            </a:p>
          </p:txBody>
        </p:sp>
        <p:sp>
          <p:nvSpPr>
            <p:cNvPr id="119" name="Oval 66"/>
            <p:cNvSpPr>
              <a:spLocks noChangeArrowheads="1"/>
            </p:cNvSpPr>
            <p:nvPr/>
          </p:nvSpPr>
          <p:spPr bwMode="auto">
            <a:xfrm>
              <a:off x="9432926" y="1295401"/>
              <a:ext cx="60325"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1"/>
            </a:p>
          </p:txBody>
        </p:sp>
        <p:sp>
          <p:nvSpPr>
            <p:cNvPr id="120" name="Freeform 67"/>
            <p:cNvSpPr>
              <a:spLocks noEditPoints="1"/>
            </p:cNvSpPr>
            <p:nvPr/>
          </p:nvSpPr>
          <p:spPr bwMode="auto">
            <a:xfrm>
              <a:off x="9358313" y="1220788"/>
              <a:ext cx="211138" cy="165100"/>
            </a:xfrm>
            <a:custGeom>
              <a:avLst/>
              <a:gdLst>
                <a:gd name="T0" fmla="*/ 42 w 56"/>
                <a:gd name="T1" fmla="*/ 8 h 44"/>
                <a:gd name="T2" fmla="*/ 40 w 56"/>
                <a:gd name="T3" fmla="*/ 8 h 44"/>
                <a:gd name="T4" fmla="*/ 40 w 56"/>
                <a:gd name="T5" fmla="*/ 3 h 44"/>
                <a:gd name="T6" fmla="*/ 36 w 56"/>
                <a:gd name="T7" fmla="*/ 0 h 44"/>
                <a:gd name="T8" fmla="*/ 32 w 56"/>
                <a:gd name="T9" fmla="*/ 3 h 44"/>
                <a:gd name="T10" fmla="*/ 32 w 56"/>
                <a:gd name="T11" fmla="*/ 8 h 44"/>
                <a:gd name="T12" fmla="*/ 24 w 56"/>
                <a:gd name="T13" fmla="*/ 8 h 44"/>
                <a:gd name="T14" fmla="*/ 24 w 56"/>
                <a:gd name="T15" fmla="*/ 3 h 44"/>
                <a:gd name="T16" fmla="*/ 20 w 56"/>
                <a:gd name="T17" fmla="*/ 0 h 44"/>
                <a:gd name="T18" fmla="*/ 16 w 56"/>
                <a:gd name="T19" fmla="*/ 3 h 44"/>
                <a:gd name="T20" fmla="*/ 16 w 56"/>
                <a:gd name="T21" fmla="*/ 8 h 44"/>
                <a:gd name="T22" fmla="*/ 14 w 56"/>
                <a:gd name="T23" fmla="*/ 8 h 44"/>
                <a:gd name="T24" fmla="*/ 11 w 56"/>
                <a:gd name="T25" fmla="*/ 10 h 44"/>
                <a:gd name="T26" fmla="*/ 0 w 56"/>
                <a:gd name="T27" fmla="*/ 32 h 44"/>
                <a:gd name="T28" fmla="*/ 0 w 56"/>
                <a:gd name="T29" fmla="*/ 40 h 44"/>
                <a:gd name="T30" fmla="*/ 4 w 56"/>
                <a:gd name="T31" fmla="*/ 44 h 44"/>
                <a:gd name="T32" fmla="*/ 52 w 56"/>
                <a:gd name="T33" fmla="*/ 44 h 44"/>
                <a:gd name="T34" fmla="*/ 56 w 56"/>
                <a:gd name="T35" fmla="*/ 40 h 44"/>
                <a:gd name="T36" fmla="*/ 56 w 56"/>
                <a:gd name="T37" fmla="*/ 32 h 44"/>
                <a:gd name="T38" fmla="*/ 45 w 56"/>
                <a:gd name="T39" fmla="*/ 10 h 44"/>
                <a:gd name="T40" fmla="*/ 42 w 56"/>
                <a:gd name="T41" fmla="*/ 8 h 44"/>
                <a:gd name="T42" fmla="*/ 28 w 56"/>
                <a:gd name="T43" fmla="*/ 40 h 44"/>
                <a:gd name="T44" fmla="*/ 16 w 56"/>
                <a:gd name="T45" fmla="*/ 28 h 44"/>
                <a:gd name="T46" fmla="*/ 28 w 56"/>
                <a:gd name="T47" fmla="*/ 16 h 44"/>
                <a:gd name="T48" fmla="*/ 40 w 56"/>
                <a:gd name="T49" fmla="*/ 28 h 44"/>
                <a:gd name="T50" fmla="*/ 28 w 56"/>
                <a:gd name="T51"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 h="44">
                  <a:moveTo>
                    <a:pt x="42" y="8"/>
                  </a:moveTo>
                  <a:cubicBezTo>
                    <a:pt x="40" y="8"/>
                    <a:pt x="40" y="8"/>
                    <a:pt x="40" y="8"/>
                  </a:cubicBezTo>
                  <a:cubicBezTo>
                    <a:pt x="40" y="3"/>
                    <a:pt x="40" y="3"/>
                    <a:pt x="40" y="3"/>
                  </a:cubicBezTo>
                  <a:cubicBezTo>
                    <a:pt x="40" y="1"/>
                    <a:pt x="38" y="0"/>
                    <a:pt x="36" y="0"/>
                  </a:cubicBezTo>
                  <a:cubicBezTo>
                    <a:pt x="34" y="0"/>
                    <a:pt x="32" y="1"/>
                    <a:pt x="32" y="3"/>
                  </a:cubicBezTo>
                  <a:cubicBezTo>
                    <a:pt x="32" y="8"/>
                    <a:pt x="32" y="8"/>
                    <a:pt x="32" y="8"/>
                  </a:cubicBezTo>
                  <a:cubicBezTo>
                    <a:pt x="24" y="8"/>
                    <a:pt x="24" y="8"/>
                    <a:pt x="24" y="8"/>
                  </a:cubicBezTo>
                  <a:cubicBezTo>
                    <a:pt x="24" y="3"/>
                    <a:pt x="24" y="3"/>
                    <a:pt x="24" y="3"/>
                  </a:cubicBezTo>
                  <a:cubicBezTo>
                    <a:pt x="24" y="1"/>
                    <a:pt x="22" y="0"/>
                    <a:pt x="20" y="0"/>
                  </a:cubicBezTo>
                  <a:cubicBezTo>
                    <a:pt x="18" y="0"/>
                    <a:pt x="16" y="1"/>
                    <a:pt x="16" y="3"/>
                  </a:cubicBezTo>
                  <a:cubicBezTo>
                    <a:pt x="16" y="8"/>
                    <a:pt x="16" y="8"/>
                    <a:pt x="16" y="8"/>
                  </a:cubicBezTo>
                  <a:cubicBezTo>
                    <a:pt x="14" y="8"/>
                    <a:pt x="14" y="8"/>
                    <a:pt x="14" y="8"/>
                  </a:cubicBezTo>
                  <a:cubicBezTo>
                    <a:pt x="13" y="8"/>
                    <a:pt x="12" y="9"/>
                    <a:pt x="11" y="10"/>
                  </a:cubicBezTo>
                  <a:cubicBezTo>
                    <a:pt x="8" y="14"/>
                    <a:pt x="0" y="27"/>
                    <a:pt x="0" y="32"/>
                  </a:cubicBezTo>
                  <a:cubicBezTo>
                    <a:pt x="0" y="40"/>
                    <a:pt x="0" y="40"/>
                    <a:pt x="0" y="40"/>
                  </a:cubicBezTo>
                  <a:cubicBezTo>
                    <a:pt x="0" y="42"/>
                    <a:pt x="2" y="44"/>
                    <a:pt x="4" y="44"/>
                  </a:cubicBezTo>
                  <a:cubicBezTo>
                    <a:pt x="52" y="44"/>
                    <a:pt x="52" y="44"/>
                    <a:pt x="52" y="44"/>
                  </a:cubicBezTo>
                  <a:cubicBezTo>
                    <a:pt x="54" y="44"/>
                    <a:pt x="56" y="42"/>
                    <a:pt x="56" y="40"/>
                  </a:cubicBezTo>
                  <a:cubicBezTo>
                    <a:pt x="56" y="37"/>
                    <a:pt x="56" y="32"/>
                    <a:pt x="56" y="32"/>
                  </a:cubicBezTo>
                  <a:cubicBezTo>
                    <a:pt x="56" y="25"/>
                    <a:pt x="48" y="14"/>
                    <a:pt x="45" y="10"/>
                  </a:cubicBezTo>
                  <a:cubicBezTo>
                    <a:pt x="44" y="9"/>
                    <a:pt x="43" y="8"/>
                    <a:pt x="42" y="8"/>
                  </a:cubicBezTo>
                  <a:close/>
                  <a:moveTo>
                    <a:pt x="28" y="40"/>
                  </a:moveTo>
                  <a:cubicBezTo>
                    <a:pt x="21" y="40"/>
                    <a:pt x="16" y="35"/>
                    <a:pt x="16" y="28"/>
                  </a:cubicBezTo>
                  <a:cubicBezTo>
                    <a:pt x="16" y="21"/>
                    <a:pt x="21" y="16"/>
                    <a:pt x="28" y="16"/>
                  </a:cubicBezTo>
                  <a:cubicBezTo>
                    <a:pt x="35" y="16"/>
                    <a:pt x="40" y="21"/>
                    <a:pt x="40" y="28"/>
                  </a:cubicBezTo>
                  <a:cubicBezTo>
                    <a:pt x="40" y="35"/>
                    <a:pt x="35" y="40"/>
                    <a:pt x="2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1"/>
            </a:p>
          </p:txBody>
        </p:sp>
      </p:grpSp>
    </p:spTree>
    <p:extLst>
      <p:ext uri="{BB962C8B-B14F-4D97-AF65-F5344CB8AC3E}">
        <p14:creationId xmlns:p14="http://schemas.microsoft.com/office/powerpoint/2010/main" val="41638789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down)">
                                      <p:cBhvr>
                                        <p:cTn id="7" dur="500"/>
                                        <p:tgtEl>
                                          <p:spTgt spid="8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27"/>
                                        </p:tgtEl>
                                        <p:attrNameLst>
                                          <p:attrName>style.visibility</p:attrName>
                                        </p:attrNameLst>
                                      </p:cBhvr>
                                      <p:to>
                                        <p:strVal val="visible"/>
                                      </p:to>
                                    </p:set>
                                    <p:animEffect transition="in" filter="wipe(down)">
                                      <p:cBhvr>
                                        <p:cTn id="11" dur="500"/>
                                        <p:tgtEl>
                                          <p:spTgt spid="12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0"/>
                                        </p:tgtEl>
                                        <p:attrNameLst>
                                          <p:attrName>style.visibility</p:attrName>
                                        </p:attrNameLst>
                                      </p:cBhvr>
                                      <p:to>
                                        <p:strVal val="visible"/>
                                      </p:to>
                                    </p:set>
                                    <p:animEffect transition="in" filter="fade">
                                      <p:cBhvr>
                                        <p:cTn id="15" dur="500"/>
                                        <p:tgtEl>
                                          <p:spTgt spid="1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9"/>
                                        </p:tgtEl>
                                        <p:attrNameLst>
                                          <p:attrName>style.visibility</p:attrName>
                                        </p:attrNameLst>
                                      </p:cBhvr>
                                      <p:to>
                                        <p:strVal val="visible"/>
                                      </p:to>
                                    </p:set>
                                    <p:animEffect transition="in" filter="fade">
                                      <p:cBhvr>
                                        <p:cTn id="19" dur="500"/>
                                        <p:tgtEl>
                                          <p:spTgt spid="10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6"/>
                                        </p:tgtEl>
                                        <p:attrNameLst>
                                          <p:attrName>style.visibility</p:attrName>
                                        </p:attrNameLst>
                                      </p:cBhvr>
                                      <p:to>
                                        <p:strVal val="visible"/>
                                      </p:to>
                                    </p:set>
                                    <p:animEffect transition="in" filter="fade">
                                      <p:cBhvr>
                                        <p:cTn id="23" dur="500"/>
                                        <p:tgtEl>
                                          <p:spTgt spid="10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7"/>
                                        </p:tgtEl>
                                        <p:attrNameLst>
                                          <p:attrName>style.visibility</p:attrName>
                                        </p:attrNameLst>
                                      </p:cBhvr>
                                      <p:to>
                                        <p:strVal val="visible"/>
                                      </p:to>
                                    </p:set>
                                    <p:animEffect transition="in" filter="fade">
                                      <p:cBhvr>
                                        <p:cTn id="26" dur="500"/>
                                        <p:tgtEl>
                                          <p:spTgt spid="10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8"/>
                                        </p:tgtEl>
                                        <p:attrNameLst>
                                          <p:attrName>style.visibility</p:attrName>
                                        </p:attrNameLst>
                                      </p:cBhvr>
                                      <p:to>
                                        <p:strVal val="visible"/>
                                      </p:to>
                                    </p:set>
                                    <p:animEffect transition="in" filter="fade">
                                      <p:cBhvr>
                                        <p:cTn id="29" dur="500"/>
                                        <p:tgtEl>
                                          <p:spTgt spid="108"/>
                                        </p:tgtEl>
                                      </p:cBhvr>
                                    </p:animEffect>
                                  </p:childTnLst>
                                </p:cTn>
                              </p:par>
                              <p:par>
                                <p:cTn id="30" presetID="10" presetClass="entr" presetSubtype="0" fill="hold" nodeType="with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fade">
                                      <p:cBhvr>
                                        <p:cTn id="32" dur="500"/>
                                        <p:tgtEl>
                                          <p:spTgt spid="1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6"/>
                                        </p:tgtEl>
                                        <p:attrNameLst>
                                          <p:attrName>style.visibility</p:attrName>
                                        </p:attrNameLst>
                                      </p:cBhvr>
                                      <p:to>
                                        <p:strVal val="visible"/>
                                      </p:to>
                                    </p:set>
                                    <p:animEffect transition="in" filter="fade">
                                      <p:cBhvr>
                                        <p:cTn id="35" dur="500"/>
                                        <p:tgtEl>
                                          <p:spTgt spid="116"/>
                                        </p:tgtEl>
                                      </p:cBhvr>
                                    </p:animEffect>
                                  </p:childTnLst>
                                </p:cTn>
                              </p:par>
                              <p:par>
                                <p:cTn id="36" presetID="10" presetClass="entr" presetSubtype="0" fill="hold" nodeType="withEffect">
                                  <p:stCondLst>
                                    <p:cond delay="0"/>
                                  </p:stCondLst>
                                  <p:childTnLst>
                                    <p:set>
                                      <p:cBhvr>
                                        <p:cTn id="37" dur="1" fill="hold">
                                          <p:stCondLst>
                                            <p:cond delay="0"/>
                                          </p:stCondLst>
                                        </p:cTn>
                                        <p:tgtEl>
                                          <p:spTgt spid="117"/>
                                        </p:tgtEl>
                                        <p:attrNameLst>
                                          <p:attrName>style.visibility</p:attrName>
                                        </p:attrNameLst>
                                      </p:cBhvr>
                                      <p:to>
                                        <p:strVal val="visible"/>
                                      </p:to>
                                    </p:set>
                                    <p:animEffect transition="in" filter="fade">
                                      <p:cBhvr>
                                        <p:cTn id="38" dur="500"/>
                                        <p:tgtEl>
                                          <p:spTgt spid="117"/>
                                        </p:tgtEl>
                                      </p:cBhvr>
                                    </p:animEffect>
                                  </p:childTnLst>
                                </p:cTn>
                              </p:par>
                            </p:childTnLst>
                          </p:cTn>
                        </p:par>
                        <p:par>
                          <p:cTn id="39" fill="hold">
                            <p:stCondLst>
                              <p:cond delay="2500"/>
                            </p:stCondLst>
                            <p:childTnLst>
                              <p:par>
                                <p:cTn id="40" presetID="22" presetClass="entr" presetSubtype="1" fill="hold" nodeType="afterEffect">
                                  <p:stCondLst>
                                    <p:cond delay="0"/>
                                  </p:stCondLst>
                                  <p:childTnLst>
                                    <p:set>
                                      <p:cBhvr>
                                        <p:cTn id="41" dur="1" fill="hold">
                                          <p:stCondLst>
                                            <p:cond delay="0"/>
                                          </p:stCondLst>
                                        </p:cTn>
                                        <p:tgtEl>
                                          <p:spTgt spid="105"/>
                                        </p:tgtEl>
                                        <p:attrNameLst>
                                          <p:attrName>style.visibility</p:attrName>
                                        </p:attrNameLst>
                                      </p:cBhvr>
                                      <p:to>
                                        <p:strVal val="visible"/>
                                      </p:to>
                                    </p:set>
                                    <p:animEffect transition="in" filter="wipe(up)">
                                      <p:cBhvr>
                                        <p:cTn id="4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106" grpId="0"/>
      <p:bldP spid="107" grpId="0"/>
      <p:bldP spid="108" grpId="0"/>
      <p:bldP spid="109" grpId="0"/>
      <p:bldP spid="110" grpId="0"/>
      <p:bldP spid="1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p:sp>
      <p:sp>
        <p:nvSpPr>
          <p:cNvPr id="5" name="Rectangle 4"/>
          <p:cNvSpPr/>
          <p:nvPr/>
        </p:nvSpPr>
        <p:spPr>
          <a:xfrm>
            <a:off x="0" y="0"/>
            <a:ext cx="12192000" cy="6858000"/>
          </a:xfrm>
          <a:prstGeom prst="rect">
            <a:avLst/>
          </a:prstGeom>
          <a:solidFill>
            <a:schemeClr val="tx2">
              <a:lumMod val="5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cxnSpLocks/>
          </p:cNvCxnSpPr>
          <p:nvPr/>
        </p:nvCxnSpPr>
        <p:spPr>
          <a:xfrm>
            <a:off x="6096000" y="0"/>
            <a:ext cx="0" cy="1456944"/>
          </a:xfrm>
          <a:prstGeom prst="line">
            <a:avLst/>
          </a:prstGeom>
          <a:ln w="22225">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055224" y="2359391"/>
            <a:ext cx="4081567" cy="461665"/>
          </a:xfrm>
          <a:prstGeom prst="rect">
            <a:avLst/>
          </a:prstGeom>
          <a:noFill/>
        </p:spPr>
        <p:txBody>
          <a:bodyPr wrap="none" rtlCol="0">
            <a:spAutoFit/>
          </a:bodyPr>
          <a:lstStyle/>
          <a:p>
            <a:pPr algn="ctr"/>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rPr>
              <a:t>Why should chose </a:t>
            </a:r>
            <a:r>
              <a:rPr lang="en-US" sz="24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UNIVERSAL</a:t>
            </a:r>
            <a:r>
              <a:rPr lang="en-US" sz="24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 </a:t>
            </a:r>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2" name="Rectangle 11"/>
          <p:cNvSpPr/>
          <p:nvPr/>
        </p:nvSpPr>
        <p:spPr>
          <a:xfrm>
            <a:off x="2508504" y="2833487"/>
            <a:ext cx="7174992" cy="2031325"/>
          </a:xfrm>
          <a:prstGeom prst="rect">
            <a:avLst/>
          </a:prstGeom>
        </p:spPr>
        <p:txBody>
          <a:bodyPr wrap="square">
            <a:spAutoFit/>
          </a:bodyPr>
          <a:lstStyle/>
          <a:p>
            <a:pPr algn="ctr">
              <a:lnSpc>
                <a:spcPct val="150000"/>
              </a:lnSpc>
            </a:pPr>
            <a:r>
              <a:rPr lang="en-ID" sz="1400" b="0" i="0" dirty="0">
                <a:solidFill>
                  <a:schemeClr val="bg2"/>
                </a:solidFill>
                <a:effectLst/>
              </a:rPr>
              <a:t>We offers a great service in the design, development, programming and marketing of your website. We strive to offer the best solution for your business and impartial advice at an honest price. We are constantly investigating new technologies and recommend them when they make sense. </a:t>
            </a:r>
            <a:r>
              <a:rPr lang="en-ID" sz="1400" dirty="0">
                <a:solidFill>
                  <a:schemeClr val="bg2"/>
                </a:solidFill>
              </a:rPr>
              <a:t>We love what we do, some might say a bit too much, and </a:t>
            </a:r>
            <a:r>
              <a:rPr lang="en-ID" sz="1400" b="1" dirty="0">
                <a:solidFill>
                  <a:schemeClr val="accent1"/>
                </a:solidFill>
              </a:rPr>
              <a:t>we bring enthusiasm </a:t>
            </a:r>
            <a:r>
              <a:rPr lang="en-ID" sz="1400" dirty="0">
                <a:solidFill>
                  <a:schemeClr val="bg2"/>
                </a:solidFill>
              </a:rPr>
              <a:t>and commitment to every project we work on. Put simply, if you want a partner who cares about your business </a:t>
            </a:r>
            <a:endParaRPr lang="en-US" sz="1400" dirty="0">
              <a:solidFill>
                <a:schemeClr val="bg2"/>
              </a:solidFill>
            </a:endParaRPr>
          </a:p>
        </p:txBody>
      </p:sp>
      <p:sp>
        <p:nvSpPr>
          <p:cNvPr id="13" name="Freeform 5"/>
          <p:cNvSpPr>
            <a:spLocks noEditPoints="1"/>
          </p:cNvSpPr>
          <p:nvPr/>
        </p:nvSpPr>
        <p:spPr bwMode="auto">
          <a:xfrm>
            <a:off x="5801365" y="1699516"/>
            <a:ext cx="589270" cy="589270"/>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26136653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p:sp>
      <p:sp>
        <p:nvSpPr>
          <p:cNvPr id="9" name="Rectangle 8"/>
          <p:cNvSpPr/>
          <p:nvPr/>
        </p:nvSpPr>
        <p:spPr>
          <a:xfrm rot="10800000">
            <a:off x="0" y="0"/>
            <a:ext cx="12192000" cy="6858000"/>
          </a:xfrm>
          <a:prstGeom prst="rect">
            <a:avLst/>
          </a:prstGeom>
          <a:gradFill flip="none" rotWithShape="1">
            <a:gsLst>
              <a:gs pos="23000">
                <a:schemeClr val="tx2">
                  <a:lumMod val="50000"/>
                  <a:alpha val="90000"/>
                </a:schemeClr>
              </a:gs>
              <a:gs pos="100000">
                <a:schemeClr val="tx2">
                  <a:lumMod val="50000"/>
                  <a:alpha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p:cNvCxnSpPr>
            <a:cxnSpLocks/>
          </p:cNvCxnSpPr>
          <p:nvPr/>
        </p:nvCxnSpPr>
        <p:spPr>
          <a:xfrm>
            <a:off x="6096012" y="0"/>
            <a:ext cx="0" cy="2075543"/>
          </a:xfrm>
          <a:prstGeom prst="line">
            <a:avLst/>
          </a:prstGeom>
          <a:ln w="22225">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33412" y="2359391"/>
            <a:ext cx="8925200" cy="1862048"/>
          </a:xfrm>
          <a:prstGeom prst="rect">
            <a:avLst/>
          </a:prstGeom>
          <a:noFill/>
        </p:spPr>
        <p:txBody>
          <a:bodyPr wrap="none" rtlCol="0">
            <a:spAutoFit/>
          </a:bodyPr>
          <a:lstStyle/>
          <a:p>
            <a:pPr algn="ctr"/>
            <a:r>
              <a:rPr lang="en-US" sz="115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THANK YOU</a:t>
            </a:r>
            <a:endParaRPr lang="en-US" sz="88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910539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2"/>
          </p:nvPr>
        </p:nvSpPr>
        <p:spPr/>
      </p:sp>
      <p:sp>
        <p:nvSpPr>
          <p:cNvPr id="15" name="TextBox 14"/>
          <p:cNvSpPr txBox="1"/>
          <p:nvPr/>
        </p:nvSpPr>
        <p:spPr>
          <a:xfrm>
            <a:off x="479518" y="1452884"/>
            <a:ext cx="3958924" cy="461665"/>
          </a:xfrm>
          <a:prstGeom prst="rect">
            <a:avLst/>
          </a:prstGeom>
          <a:noFill/>
        </p:spPr>
        <p:txBody>
          <a:bodyPr wrap="square" rtlCol="0">
            <a:spAutoFit/>
          </a:bodyPr>
          <a:lstStyle/>
          <a:p>
            <a:r>
              <a:rPr lang="en-US" sz="2400" dirty="0">
                <a:latin typeface="+mj-lt"/>
              </a:rPr>
              <a:t>Our Vision</a:t>
            </a:r>
            <a:endParaRPr lang="id-ID" sz="2000" b="1" dirty="0">
              <a:solidFill>
                <a:schemeClr val="accent1"/>
              </a:solidFill>
              <a:latin typeface="+mj-lt"/>
            </a:endParaRPr>
          </a:p>
        </p:txBody>
      </p:sp>
      <p:sp>
        <p:nvSpPr>
          <p:cNvPr id="16" name="Content Placeholder 11"/>
          <p:cNvSpPr txBox="1">
            <a:spLocks/>
          </p:cNvSpPr>
          <p:nvPr/>
        </p:nvSpPr>
        <p:spPr>
          <a:xfrm>
            <a:off x="479518" y="1850275"/>
            <a:ext cx="5095782" cy="15208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r>
              <a:rPr lang="en-US" sz="1400" dirty="0"/>
              <a:t>We will be widely known as a prestigious and highly respected consulting engineering firm; recognized by our clients for excellence in project management; respected by our competitors; and held in high esteem by current and potential employees. </a:t>
            </a:r>
          </a:p>
        </p:txBody>
      </p:sp>
      <p:sp>
        <p:nvSpPr>
          <p:cNvPr id="28" name="Rectangle 27"/>
          <p:cNvSpPr/>
          <p:nvPr/>
        </p:nvSpPr>
        <p:spPr>
          <a:xfrm>
            <a:off x="0" y="4068300"/>
            <a:ext cx="12191999" cy="1910071"/>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9" name="Title 20"/>
          <p:cNvSpPr txBox="1">
            <a:spLocks/>
          </p:cNvSpPr>
          <p:nvPr/>
        </p:nvSpPr>
        <p:spPr>
          <a:xfrm>
            <a:off x="847449" y="4506901"/>
            <a:ext cx="2444129" cy="246222"/>
          </a:xfrm>
          <a:prstGeom prst="rect">
            <a:avLst/>
          </a:prstGeom>
        </p:spPr>
        <p:txBody>
          <a:bodyPr vert="horz" wrap="squar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id-ID" sz="1600" b="1" dirty="0">
                <a:solidFill>
                  <a:schemeClr val="accent1"/>
                </a:solidFill>
                <a:latin typeface="+mn-lt"/>
                <a:cs typeface="Lato Regular"/>
              </a:rPr>
              <a:t>Teamwork</a:t>
            </a:r>
            <a:endParaRPr lang="en-US" sz="1600" b="1" dirty="0">
              <a:solidFill>
                <a:schemeClr val="accent1"/>
              </a:solidFill>
              <a:latin typeface="+mn-lt"/>
              <a:cs typeface="Lato Regular"/>
            </a:endParaRPr>
          </a:p>
        </p:txBody>
      </p:sp>
      <p:sp>
        <p:nvSpPr>
          <p:cNvPr id="30" name="Title 20"/>
          <p:cNvSpPr txBox="1">
            <a:spLocks/>
          </p:cNvSpPr>
          <p:nvPr/>
        </p:nvSpPr>
        <p:spPr>
          <a:xfrm>
            <a:off x="869629" y="4716174"/>
            <a:ext cx="3128201" cy="843280"/>
          </a:xfrm>
          <a:prstGeom prst="rect">
            <a:avLst/>
          </a:prstGeom>
        </p:spPr>
        <p:txBody>
          <a:bodyPr vert="horz" wrap="squar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1200" dirty="0">
                <a:solidFill>
                  <a:schemeClr val="bg2"/>
                </a:solidFill>
                <a:latin typeface="+mn-lt"/>
                <a:cs typeface="Lato Light"/>
              </a:rPr>
              <a:t>Lorem ipsum dolor sit amet, consectetur adipiscing elit. Aliquam tincidunt ante nec sem congue convallis. </a:t>
            </a:r>
            <a:endParaRPr lang="en-US" sz="1200" dirty="0">
              <a:solidFill>
                <a:schemeClr val="bg2"/>
              </a:solidFill>
              <a:latin typeface="+mn-lt"/>
              <a:cs typeface="Lato Light"/>
            </a:endParaRPr>
          </a:p>
        </p:txBody>
      </p:sp>
      <p:sp>
        <p:nvSpPr>
          <p:cNvPr id="31" name="Title 20"/>
          <p:cNvSpPr txBox="1">
            <a:spLocks/>
          </p:cNvSpPr>
          <p:nvPr/>
        </p:nvSpPr>
        <p:spPr>
          <a:xfrm>
            <a:off x="4985791" y="4506902"/>
            <a:ext cx="2444130" cy="246221"/>
          </a:xfrm>
          <a:prstGeom prst="rect">
            <a:avLst/>
          </a:prstGeom>
        </p:spPr>
        <p:txBody>
          <a:bodyPr vert="horz" wrap="squar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id-ID" sz="1600" b="1" dirty="0">
                <a:solidFill>
                  <a:schemeClr val="accent1"/>
                </a:solidFill>
                <a:latin typeface="+mn-lt"/>
                <a:cs typeface="Lato Regular"/>
              </a:rPr>
              <a:t>Exclusive</a:t>
            </a:r>
            <a:endParaRPr lang="en-US" sz="1600" b="1" dirty="0">
              <a:solidFill>
                <a:schemeClr val="accent1"/>
              </a:solidFill>
              <a:latin typeface="+mn-lt"/>
              <a:cs typeface="Lato Regular"/>
            </a:endParaRPr>
          </a:p>
        </p:txBody>
      </p:sp>
      <p:sp>
        <p:nvSpPr>
          <p:cNvPr id="32" name="Title 20"/>
          <p:cNvSpPr txBox="1">
            <a:spLocks/>
          </p:cNvSpPr>
          <p:nvPr/>
        </p:nvSpPr>
        <p:spPr>
          <a:xfrm>
            <a:off x="4996930" y="4716174"/>
            <a:ext cx="3137760" cy="843280"/>
          </a:xfrm>
          <a:prstGeom prst="rect">
            <a:avLst/>
          </a:prstGeom>
        </p:spPr>
        <p:txBody>
          <a:bodyPr vert="horz" wrap="squar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1200" dirty="0">
                <a:solidFill>
                  <a:schemeClr val="bg2"/>
                </a:solidFill>
                <a:latin typeface="+mn-lt"/>
                <a:cs typeface="Lato Light"/>
              </a:rPr>
              <a:t>Lorem ipsum dolor sit amet, consectetur adipiscing elit. Aliquam tincidunt ante nec sem congue convallis. </a:t>
            </a:r>
            <a:endParaRPr lang="en-US" sz="1200" dirty="0">
              <a:solidFill>
                <a:schemeClr val="bg2"/>
              </a:solidFill>
              <a:latin typeface="+mn-lt"/>
              <a:cs typeface="Lato Light"/>
            </a:endParaRPr>
          </a:p>
        </p:txBody>
      </p:sp>
      <p:sp>
        <p:nvSpPr>
          <p:cNvPr id="33" name="Title 20"/>
          <p:cNvSpPr txBox="1">
            <a:spLocks/>
          </p:cNvSpPr>
          <p:nvPr/>
        </p:nvSpPr>
        <p:spPr>
          <a:xfrm>
            <a:off x="8822707" y="4506902"/>
            <a:ext cx="2444129" cy="246221"/>
          </a:xfrm>
          <a:prstGeom prst="rect">
            <a:avLst/>
          </a:prstGeom>
        </p:spPr>
        <p:txBody>
          <a:bodyPr vert="horz" wrap="squar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id-ID" sz="1600" b="1" dirty="0">
                <a:solidFill>
                  <a:schemeClr val="accent1"/>
                </a:solidFill>
                <a:latin typeface="+mn-lt"/>
                <a:cs typeface="Lato Regular"/>
              </a:rPr>
              <a:t>High Reputation</a:t>
            </a:r>
            <a:endParaRPr lang="en-US" sz="1600" b="1" dirty="0">
              <a:solidFill>
                <a:schemeClr val="accent1"/>
              </a:solidFill>
              <a:latin typeface="+mn-lt"/>
              <a:cs typeface="Lato Regular"/>
            </a:endParaRPr>
          </a:p>
        </p:txBody>
      </p:sp>
      <p:sp>
        <p:nvSpPr>
          <p:cNvPr id="34" name="Title 20"/>
          <p:cNvSpPr txBox="1">
            <a:spLocks/>
          </p:cNvSpPr>
          <p:nvPr/>
        </p:nvSpPr>
        <p:spPr>
          <a:xfrm>
            <a:off x="8833848" y="4716174"/>
            <a:ext cx="3137185" cy="843280"/>
          </a:xfrm>
          <a:prstGeom prst="rect">
            <a:avLst/>
          </a:prstGeom>
        </p:spPr>
        <p:txBody>
          <a:bodyPr vert="horz" wrap="squar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1200" dirty="0">
                <a:solidFill>
                  <a:schemeClr val="bg2"/>
                </a:solidFill>
                <a:latin typeface="+mn-lt"/>
                <a:cs typeface="Lato Light"/>
              </a:rPr>
              <a:t>Lorem ipsum dolor sit amet, consectetur adipiscing elit. Aliquam tincidunt ante nec sem congue convallis. </a:t>
            </a:r>
            <a:endParaRPr lang="en-US" sz="1200" dirty="0">
              <a:solidFill>
                <a:schemeClr val="bg2"/>
              </a:solidFill>
              <a:latin typeface="+mn-lt"/>
              <a:cs typeface="Lato Light"/>
            </a:endParaRPr>
          </a:p>
        </p:txBody>
      </p:sp>
      <p:sp>
        <p:nvSpPr>
          <p:cNvPr id="35" name="Freeform 22"/>
          <p:cNvSpPr>
            <a:spLocks noEditPoints="1"/>
          </p:cNvSpPr>
          <p:nvPr/>
        </p:nvSpPr>
        <p:spPr bwMode="auto">
          <a:xfrm>
            <a:off x="8387803" y="4661658"/>
            <a:ext cx="422526" cy="353578"/>
          </a:xfrm>
          <a:custGeom>
            <a:avLst/>
            <a:gdLst>
              <a:gd name="T0" fmla="*/ 138 w 202"/>
              <a:gd name="T1" fmla="*/ 143 h 169"/>
              <a:gd name="T2" fmla="*/ 142 w 202"/>
              <a:gd name="T3" fmla="*/ 154 h 169"/>
              <a:gd name="T4" fmla="*/ 126 w 202"/>
              <a:gd name="T5" fmla="*/ 154 h 169"/>
              <a:gd name="T6" fmla="*/ 97 w 202"/>
              <a:gd name="T7" fmla="*/ 149 h 169"/>
              <a:gd name="T8" fmla="*/ 86 w 202"/>
              <a:gd name="T9" fmla="*/ 151 h 169"/>
              <a:gd name="T10" fmla="*/ 71 w 202"/>
              <a:gd name="T11" fmla="*/ 147 h 169"/>
              <a:gd name="T12" fmla="*/ 60 w 202"/>
              <a:gd name="T13" fmla="*/ 147 h 169"/>
              <a:gd name="T14" fmla="*/ 60 w 202"/>
              <a:gd name="T15" fmla="*/ 73 h 169"/>
              <a:gd name="T16" fmla="*/ 80 w 202"/>
              <a:gd name="T17" fmla="*/ 70 h 169"/>
              <a:gd name="T18" fmla="*/ 101 w 202"/>
              <a:gd name="T19" fmla="*/ 48 h 169"/>
              <a:gd name="T20" fmla="*/ 122 w 202"/>
              <a:gd name="T21" fmla="*/ 21 h 169"/>
              <a:gd name="T22" fmla="*/ 133 w 202"/>
              <a:gd name="T23" fmla="*/ 4 h 169"/>
              <a:gd name="T24" fmla="*/ 144 w 202"/>
              <a:gd name="T25" fmla="*/ 29 h 169"/>
              <a:gd name="T26" fmla="*/ 132 w 202"/>
              <a:gd name="T27" fmla="*/ 67 h 169"/>
              <a:gd name="T28" fmla="*/ 131 w 202"/>
              <a:gd name="T29" fmla="*/ 92 h 169"/>
              <a:gd name="T30" fmla="*/ 123 w 202"/>
              <a:gd name="T31" fmla="*/ 113 h 169"/>
              <a:gd name="T32" fmla="*/ 135 w 202"/>
              <a:gd name="T33" fmla="*/ 98 h 169"/>
              <a:gd name="T34" fmla="*/ 141 w 202"/>
              <a:gd name="T35" fmla="*/ 71 h 169"/>
              <a:gd name="T36" fmla="*/ 145 w 202"/>
              <a:gd name="T37" fmla="*/ 67 h 169"/>
              <a:gd name="T38" fmla="*/ 142 w 202"/>
              <a:gd name="T39" fmla="*/ 77 h 169"/>
              <a:gd name="T40" fmla="*/ 148 w 202"/>
              <a:gd name="T41" fmla="*/ 90 h 169"/>
              <a:gd name="T42" fmla="*/ 146 w 202"/>
              <a:gd name="T43" fmla="*/ 99 h 169"/>
              <a:gd name="T44" fmla="*/ 148 w 202"/>
              <a:gd name="T45" fmla="*/ 108 h 169"/>
              <a:gd name="T46" fmla="*/ 142 w 202"/>
              <a:gd name="T47" fmla="*/ 121 h 169"/>
              <a:gd name="T48" fmla="*/ 144 w 202"/>
              <a:gd name="T49" fmla="*/ 129 h 169"/>
              <a:gd name="T50" fmla="*/ 138 w 202"/>
              <a:gd name="T51" fmla="*/ 143 h 169"/>
              <a:gd name="T52" fmla="*/ 202 w 202"/>
              <a:gd name="T53" fmla="*/ 99 h 169"/>
              <a:gd name="T54" fmla="*/ 190 w 202"/>
              <a:gd name="T55" fmla="*/ 88 h 169"/>
              <a:gd name="T56" fmla="*/ 185 w 202"/>
              <a:gd name="T57" fmla="*/ 88 h 169"/>
              <a:gd name="T58" fmla="*/ 194 w 202"/>
              <a:gd name="T59" fmla="*/ 77 h 169"/>
              <a:gd name="T60" fmla="*/ 182 w 202"/>
              <a:gd name="T61" fmla="*/ 66 h 169"/>
              <a:gd name="T62" fmla="*/ 159 w 202"/>
              <a:gd name="T63" fmla="*/ 66 h 169"/>
              <a:gd name="T64" fmla="*/ 148 w 202"/>
              <a:gd name="T65" fmla="*/ 77 h 169"/>
              <a:gd name="T66" fmla="*/ 160 w 202"/>
              <a:gd name="T67" fmla="*/ 88 h 169"/>
              <a:gd name="T68" fmla="*/ 161 w 202"/>
              <a:gd name="T69" fmla="*/ 88 h 169"/>
              <a:gd name="T70" fmla="*/ 152 w 202"/>
              <a:gd name="T71" fmla="*/ 99 h 169"/>
              <a:gd name="T72" fmla="*/ 161 w 202"/>
              <a:gd name="T73" fmla="*/ 110 h 169"/>
              <a:gd name="T74" fmla="*/ 160 w 202"/>
              <a:gd name="T75" fmla="*/ 110 h 169"/>
              <a:gd name="T76" fmla="*/ 148 w 202"/>
              <a:gd name="T77" fmla="*/ 121 h 169"/>
              <a:gd name="T78" fmla="*/ 157 w 202"/>
              <a:gd name="T79" fmla="*/ 132 h 169"/>
              <a:gd name="T80" fmla="*/ 156 w 202"/>
              <a:gd name="T81" fmla="*/ 132 h 169"/>
              <a:gd name="T82" fmla="*/ 144 w 202"/>
              <a:gd name="T83" fmla="*/ 143 h 169"/>
              <a:gd name="T84" fmla="*/ 156 w 202"/>
              <a:gd name="T85" fmla="*/ 154 h 169"/>
              <a:gd name="T86" fmla="*/ 167 w 202"/>
              <a:gd name="T87" fmla="*/ 154 h 169"/>
              <a:gd name="T88" fmla="*/ 179 w 202"/>
              <a:gd name="T89" fmla="*/ 154 h 169"/>
              <a:gd name="T90" fmla="*/ 191 w 202"/>
              <a:gd name="T91" fmla="*/ 143 h 169"/>
              <a:gd name="T92" fmla="*/ 181 w 202"/>
              <a:gd name="T93" fmla="*/ 132 h 169"/>
              <a:gd name="T94" fmla="*/ 186 w 202"/>
              <a:gd name="T95" fmla="*/ 132 h 169"/>
              <a:gd name="T96" fmla="*/ 198 w 202"/>
              <a:gd name="T97" fmla="*/ 121 h 169"/>
              <a:gd name="T98" fmla="*/ 189 w 202"/>
              <a:gd name="T99" fmla="*/ 110 h 169"/>
              <a:gd name="T100" fmla="*/ 190 w 202"/>
              <a:gd name="T101" fmla="*/ 110 h 169"/>
              <a:gd name="T102" fmla="*/ 202 w 202"/>
              <a:gd name="T103" fmla="*/ 99 h 169"/>
              <a:gd name="T104" fmla="*/ 0 w 202"/>
              <a:gd name="T105" fmla="*/ 67 h 169"/>
              <a:gd name="T106" fmla="*/ 53 w 202"/>
              <a:gd name="T107" fmla="*/ 67 h 169"/>
              <a:gd name="T108" fmla="*/ 53 w 202"/>
              <a:gd name="T109" fmla="*/ 169 h 169"/>
              <a:gd name="T110" fmla="*/ 0 w 202"/>
              <a:gd name="T111" fmla="*/ 169 h 169"/>
              <a:gd name="T112" fmla="*/ 0 w 202"/>
              <a:gd name="T113" fmla="*/ 67 h 169"/>
              <a:gd name="T114" fmla="*/ 32 w 202"/>
              <a:gd name="T115" fmla="*/ 153 h 169"/>
              <a:gd name="T116" fmla="*/ 38 w 202"/>
              <a:gd name="T117" fmla="*/ 159 h 169"/>
              <a:gd name="T118" fmla="*/ 45 w 202"/>
              <a:gd name="T119" fmla="*/ 153 h 169"/>
              <a:gd name="T120" fmla="*/ 38 w 202"/>
              <a:gd name="T121" fmla="*/ 146 h 169"/>
              <a:gd name="T122" fmla="*/ 32 w 202"/>
              <a:gd name="T123" fmla="*/ 15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169">
                <a:moveTo>
                  <a:pt x="138" y="143"/>
                </a:moveTo>
                <a:cubicBezTo>
                  <a:pt x="138" y="147"/>
                  <a:pt x="139" y="151"/>
                  <a:pt x="142" y="154"/>
                </a:cubicBezTo>
                <a:cubicBezTo>
                  <a:pt x="126" y="154"/>
                  <a:pt x="126" y="154"/>
                  <a:pt x="126" y="154"/>
                </a:cubicBezTo>
                <a:cubicBezTo>
                  <a:pt x="119" y="154"/>
                  <a:pt x="102" y="149"/>
                  <a:pt x="97" y="149"/>
                </a:cubicBezTo>
                <a:cubicBezTo>
                  <a:pt x="92" y="149"/>
                  <a:pt x="90" y="151"/>
                  <a:pt x="86" y="151"/>
                </a:cubicBezTo>
                <a:cubicBezTo>
                  <a:pt x="82" y="151"/>
                  <a:pt x="75" y="147"/>
                  <a:pt x="71" y="147"/>
                </a:cubicBezTo>
                <a:cubicBezTo>
                  <a:pt x="60" y="147"/>
                  <a:pt x="60" y="147"/>
                  <a:pt x="60" y="147"/>
                </a:cubicBezTo>
                <a:cubicBezTo>
                  <a:pt x="60" y="73"/>
                  <a:pt x="60" y="73"/>
                  <a:pt x="60" y="73"/>
                </a:cubicBezTo>
                <a:cubicBezTo>
                  <a:pt x="64" y="74"/>
                  <a:pt x="73" y="75"/>
                  <a:pt x="80" y="70"/>
                </a:cubicBezTo>
                <a:cubicBezTo>
                  <a:pt x="89" y="64"/>
                  <a:pt x="97" y="55"/>
                  <a:pt x="101" y="48"/>
                </a:cubicBezTo>
                <a:cubicBezTo>
                  <a:pt x="106" y="42"/>
                  <a:pt x="116" y="36"/>
                  <a:pt x="122" y="21"/>
                </a:cubicBezTo>
                <a:cubicBezTo>
                  <a:pt x="125" y="15"/>
                  <a:pt x="123" y="0"/>
                  <a:pt x="133" y="4"/>
                </a:cubicBezTo>
                <a:cubicBezTo>
                  <a:pt x="144" y="7"/>
                  <a:pt x="144" y="18"/>
                  <a:pt x="144" y="29"/>
                </a:cubicBezTo>
                <a:cubicBezTo>
                  <a:pt x="143" y="41"/>
                  <a:pt x="132" y="63"/>
                  <a:pt x="132" y="67"/>
                </a:cubicBezTo>
                <a:cubicBezTo>
                  <a:pt x="130" y="77"/>
                  <a:pt x="131" y="83"/>
                  <a:pt x="131" y="92"/>
                </a:cubicBezTo>
                <a:cubicBezTo>
                  <a:pt x="130" y="104"/>
                  <a:pt x="123" y="113"/>
                  <a:pt x="123" y="113"/>
                </a:cubicBezTo>
                <a:cubicBezTo>
                  <a:pt x="123" y="113"/>
                  <a:pt x="133" y="107"/>
                  <a:pt x="135" y="98"/>
                </a:cubicBezTo>
                <a:cubicBezTo>
                  <a:pt x="137" y="89"/>
                  <a:pt x="135" y="80"/>
                  <a:pt x="141" y="71"/>
                </a:cubicBezTo>
                <a:cubicBezTo>
                  <a:pt x="142" y="69"/>
                  <a:pt x="143" y="68"/>
                  <a:pt x="145" y="67"/>
                </a:cubicBezTo>
                <a:cubicBezTo>
                  <a:pt x="143" y="69"/>
                  <a:pt x="142" y="73"/>
                  <a:pt x="142" y="77"/>
                </a:cubicBezTo>
                <a:cubicBezTo>
                  <a:pt x="142" y="82"/>
                  <a:pt x="144" y="87"/>
                  <a:pt x="148" y="90"/>
                </a:cubicBezTo>
                <a:cubicBezTo>
                  <a:pt x="147" y="93"/>
                  <a:pt x="146" y="96"/>
                  <a:pt x="146" y="99"/>
                </a:cubicBezTo>
                <a:cubicBezTo>
                  <a:pt x="146" y="102"/>
                  <a:pt x="147" y="105"/>
                  <a:pt x="148" y="108"/>
                </a:cubicBezTo>
                <a:cubicBezTo>
                  <a:pt x="144" y="111"/>
                  <a:pt x="142" y="115"/>
                  <a:pt x="142" y="121"/>
                </a:cubicBezTo>
                <a:cubicBezTo>
                  <a:pt x="142" y="124"/>
                  <a:pt x="143" y="127"/>
                  <a:pt x="144" y="129"/>
                </a:cubicBezTo>
                <a:cubicBezTo>
                  <a:pt x="140" y="133"/>
                  <a:pt x="138" y="137"/>
                  <a:pt x="138" y="143"/>
                </a:cubicBezTo>
                <a:moveTo>
                  <a:pt x="202" y="99"/>
                </a:moveTo>
                <a:cubicBezTo>
                  <a:pt x="202" y="93"/>
                  <a:pt x="197" y="88"/>
                  <a:pt x="190" y="88"/>
                </a:cubicBezTo>
                <a:cubicBezTo>
                  <a:pt x="185" y="88"/>
                  <a:pt x="185" y="88"/>
                  <a:pt x="185" y="88"/>
                </a:cubicBezTo>
                <a:cubicBezTo>
                  <a:pt x="190" y="87"/>
                  <a:pt x="194" y="82"/>
                  <a:pt x="194" y="77"/>
                </a:cubicBezTo>
                <a:cubicBezTo>
                  <a:pt x="194" y="71"/>
                  <a:pt x="189" y="66"/>
                  <a:pt x="182" y="66"/>
                </a:cubicBezTo>
                <a:cubicBezTo>
                  <a:pt x="159" y="66"/>
                  <a:pt x="159" y="66"/>
                  <a:pt x="159" y="66"/>
                </a:cubicBezTo>
                <a:cubicBezTo>
                  <a:pt x="152" y="66"/>
                  <a:pt x="148" y="71"/>
                  <a:pt x="148" y="77"/>
                </a:cubicBezTo>
                <a:cubicBezTo>
                  <a:pt x="148" y="83"/>
                  <a:pt x="153" y="88"/>
                  <a:pt x="160" y="88"/>
                </a:cubicBezTo>
                <a:cubicBezTo>
                  <a:pt x="161" y="88"/>
                  <a:pt x="161" y="88"/>
                  <a:pt x="161" y="88"/>
                </a:cubicBezTo>
                <a:cubicBezTo>
                  <a:pt x="156" y="89"/>
                  <a:pt x="152" y="94"/>
                  <a:pt x="152" y="99"/>
                </a:cubicBezTo>
                <a:cubicBezTo>
                  <a:pt x="152" y="104"/>
                  <a:pt x="156" y="109"/>
                  <a:pt x="161" y="110"/>
                </a:cubicBezTo>
                <a:cubicBezTo>
                  <a:pt x="160" y="110"/>
                  <a:pt x="160" y="110"/>
                  <a:pt x="160" y="110"/>
                </a:cubicBezTo>
                <a:cubicBezTo>
                  <a:pt x="153" y="110"/>
                  <a:pt x="148" y="115"/>
                  <a:pt x="148" y="121"/>
                </a:cubicBezTo>
                <a:cubicBezTo>
                  <a:pt x="148" y="126"/>
                  <a:pt x="152" y="130"/>
                  <a:pt x="157" y="132"/>
                </a:cubicBezTo>
                <a:cubicBezTo>
                  <a:pt x="156" y="132"/>
                  <a:pt x="156" y="132"/>
                  <a:pt x="156" y="132"/>
                </a:cubicBezTo>
                <a:cubicBezTo>
                  <a:pt x="149" y="132"/>
                  <a:pt x="144" y="137"/>
                  <a:pt x="144" y="143"/>
                </a:cubicBezTo>
                <a:cubicBezTo>
                  <a:pt x="144" y="149"/>
                  <a:pt x="149" y="154"/>
                  <a:pt x="156" y="154"/>
                </a:cubicBezTo>
                <a:cubicBezTo>
                  <a:pt x="167" y="154"/>
                  <a:pt x="167" y="154"/>
                  <a:pt x="167" y="154"/>
                </a:cubicBezTo>
                <a:cubicBezTo>
                  <a:pt x="179" y="154"/>
                  <a:pt x="179" y="154"/>
                  <a:pt x="179" y="154"/>
                </a:cubicBezTo>
                <a:cubicBezTo>
                  <a:pt x="185" y="154"/>
                  <a:pt x="191" y="149"/>
                  <a:pt x="191" y="143"/>
                </a:cubicBezTo>
                <a:cubicBezTo>
                  <a:pt x="191" y="137"/>
                  <a:pt x="187" y="133"/>
                  <a:pt x="181" y="132"/>
                </a:cubicBezTo>
                <a:cubicBezTo>
                  <a:pt x="186" y="132"/>
                  <a:pt x="186" y="132"/>
                  <a:pt x="186" y="132"/>
                </a:cubicBezTo>
                <a:cubicBezTo>
                  <a:pt x="193" y="132"/>
                  <a:pt x="198" y="127"/>
                  <a:pt x="198" y="121"/>
                </a:cubicBezTo>
                <a:cubicBezTo>
                  <a:pt x="198" y="115"/>
                  <a:pt x="194" y="111"/>
                  <a:pt x="189" y="110"/>
                </a:cubicBezTo>
                <a:cubicBezTo>
                  <a:pt x="190" y="110"/>
                  <a:pt x="190" y="110"/>
                  <a:pt x="190" y="110"/>
                </a:cubicBezTo>
                <a:cubicBezTo>
                  <a:pt x="197" y="110"/>
                  <a:pt x="202" y="105"/>
                  <a:pt x="202" y="99"/>
                </a:cubicBezTo>
                <a:moveTo>
                  <a:pt x="0" y="67"/>
                </a:moveTo>
                <a:cubicBezTo>
                  <a:pt x="53" y="67"/>
                  <a:pt x="53" y="67"/>
                  <a:pt x="53" y="67"/>
                </a:cubicBezTo>
                <a:cubicBezTo>
                  <a:pt x="53" y="169"/>
                  <a:pt x="53" y="169"/>
                  <a:pt x="53" y="169"/>
                </a:cubicBezTo>
                <a:cubicBezTo>
                  <a:pt x="0" y="169"/>
                  <a:pt x="0" y="169"/>
                  <a:pt x="0" y="169"/>
                </a:cubicBezTo>
                <a:lnTo>
                  <a:pt x="0" y="67"/>
                </a:lnTo>
                <a:close/>
                <a:moveTo>
                  <a:pt x="32" y="153"/>
                </a:moveTo>
                <a:cubicBezTo>
                  <a:pt x="32" y="156"/>
                  <a:pt x="35" y="159"/>
                  <a:pt x="38" y="159"/>
                </a:cubicBezTo>
                <a:cubicBezTo>
                  <a:pt x="42" y="159"/>
                  <a:pt x="45" y="156"/>
                  <a:pt x="45" y="153"/>
                </a:cubicBezTo>
                <a:cubicBezTo>
                  <a:pt x="45" y="149"/>
                  <a:pt x="42" y="146"/>
                  <a:pt x="38" y="146"/>
                </a:cubicBezTo>
                <a:cubicBezTo>
                  <a:pt x="35" y="146"/>
                  <a:pt x="32" y="149"/>
                  <a:pt x="32" y="15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6" name="Freeform 55"/>
          <p:cNvSpPr>
            <a:spLocks noEditPoints="1"/>
          </p:cNvSpPr>
          <p:nvPr/>
        </p:nvSpPr>
        <p:spPr bwMode="auto">
          <a:xfrm>
            <a:off x="4557376" y="4654145"/>
            <a:ext cx="401311" cy="368605"/>
          </a:xfrm>
          <a:custGeom>
            <a:avLst/>
            <a:gdLst>
              <a:gd name="T0" fmla="*/ 153 w 192"/>
              <a:gd name="T1" fmla="*/ 6 h 176"/>
              <a:gd name="T2" fmla="*/ 151 w 192"/>
              <a:gd name="T3" fmla="*/ 3 h 176"/>
              <a:gd name="T4" fmla="*/ 147 w 192"/>
              <a:gd name="T5" fmla="*/ 0 h 176"/>
              <a:gd name="T6" fmla="*/ 44 w 192"/>
              <a:gd name="T7" fmla="*/ 0 h 176"/>
              <a:gd name="T8" fmla="*/ 41 w 192"/>
              <a:gd name="T9" fmla="*/ 6 h 176"/>
              <a:gd name="T10" fmla="*/ 39 w 192"/>
              <a:gd name="T11" fmla="*/ 12 h 176"/>
              <a:gd name="T12" fmla="*/ 0 w 192"/>
              <a:gd name="T13" fmla="*/ 53 h 176"/>
              <a:gd name="T14" fmla="*/ 66 w 192"/>
              <a:gd name="T15" fmla="*/ 100 h 176"/>
              <a:gd name="T16" fmla="*/ 89 w 192"/>
              <a:gd name="T17" fmla="*/ 118 h 176"/>
              <a:gd name="T18" fmla="*/ 86 w 192"/>
              <a:gd name="T19" fmla="*/ 129 h 176"/>
              <a:gd name="T20" fmla="*/ 89 w 192"/>
              <a:gd name="T21" fmla="*/ 132 h 176"/>
              <a:gd name="T22" fmla="*/ 70 w 192"/>
              <a:gd name="T23" fmla="*/ 166 h 176"/>
              <a:gd name="T24" fmla="*/ 58 w 192"/>
              <a:gd name="T25" fmla="*/ 167 h 176"/>
              <a:gd name="T26" fmla="*/ 55 w 192"/>
              <a:gd name="T27" fmla="*/ 168 h 176"/>
              <a:gd name="T28" fmla="*/ 53 w 192"/>
              <a:gd name="T29" fmla="*/ 175 h 176"/>
              <a:gd name="T30" fmla="*/ 137 w 192"/>
              <a:gd name="T31" fmla="*/ 176 h 176"/>
              <a:gd name="T32" fmla="*/ 138 w 192"/>
              <a:gd name="T33" fmla="*/ 170 h 176"/>
              <a:gd name="T34" fmla="*/ 134 w 192"/>
              <a:gd name="T35" fmla="*/ 168 h 176"/>
              <a:gd name="T36" fmla="*/ 132 w 192"/>
              <a:gd name="T37" fmla="*/ 166 h 176"/>
              <a:gd name="T38" fmla="*/ 103 w 192"/>
              <a:gd name="T39" fmla="*/ 145 h 176"/>
              <a:gd name="T40" fmla="*/ 103 w 192"/>
              <a:gd name="T41" fmla="*/ 132 h 176"/>
              <a:gd name="T42" fmla="*/ 106 w 192"/>
              <a:gd name="T43" fmla="*/ 121 h 176"/>
              <a:gd name="T44" fmla="*/ 103 w 192"/>
              <a:gd name="T45" fmla="*/ 118 h 176"/>
              <a:gd name="T46" fmla="*/ 147 w 192"/>
              <a:gd name="T47" fmla="*/ 96 h 176"/>
              <a:gd name="T48" fmla="*/ 192 w 192"/>
              <a:gd name="T49" fmla="*/ 12 h 176"/>
              <a:gd name="T50" fmla="*/ 48 w 192"/>
              <a:gd name="T51" fmla="*/ 85 h 176"/>
              <a:gd name="T52" fmla="*/ 11 w 192"/>
              <a:gd name="T53" fmla="*/ 53 h 176"/>
              <a:gd name="T54" fmla="*/ 41 w 192"/>
              <a:gd name="T55" fmla="*/ 23 h 176"/>
              <a:gd name="T56" fmla="*/ 52 w 192"/>
              <a:gd name="T57" fmla="*/ 87 h 176"/>
              <a:gd name="T58" fmla="*/ 181 w 192"/>
              <a:gd name="T59" fmla="*/ 53 h 176"/>
              <a:gd name="T60" fmla="*/ 144 w 192"/>
              <a:gd name="T61" fmla="*/ 85 h 176"/>
              <a:gd name="T62" fmla="*/ 151 w 192"/>
              <a:gd name="T63" fmla="*/ 58 h 176"/>
              <a:gd name="T64" fmla="*/ 181 w 192"/>
              <a:gd name="T65" fmla="*/ 2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2" h="176">
                <a:moveTo>
                  <a:pt x="153" y="12"/>
                </a:moveTo>
                <a:cubicBezTo>
                  <a:pt x="153" y="6"/>
                  <a:pt x="153" y="6"/>
                  <a:pt x="153" y="6"/>
                </a:cubicBezTo>
                <a:cubicBezTo>
                  <a:pt x="151" y="6"/>
                  <a:pt x="151" y="6"/>
                  <a:pt x="151" y="6"/>
                </a:cubicBezTo>
                <a:cubicBezTo>
                  <a:pt x="151" y="3"/>
                  <a:pt x="151" y="3"/>
                  <a:pt x="151" y="3"/>
                </a:cubicBezTo>
                <a:cubicBezTo>
                  <a:pt x="151" y="1"/>
                  <a:pt x="150" y="0"/>
                  <a:pt x="148" y="0"/>
                </a:cubicBezTo>
                <a:cubicBezTo>
                  <a:pt x="147" y="0"/>
                  <a:pt x="147" y="0"/>
                  <a:pt x="147" y="0"/>
                </a:cubicBezTo>
                <a:cubicBezTo>
                  <a:pt x="45" y="0"/>
                  <a:pt x="45" y="0"/>
                  <a:pt x="45" y="0"/>
                </a:cubicBezTo>
                <a:cubicBezTo>
                  <a:pt x="44" y="0"/>
                  <a:pt x="44" y="0"/>
                  <a:pt x="44" y="0"/>
                </a:cubicBezTo>
                <a:cubicBezTo>
                  <a:pt x="42" y="0"/>
                  <a:pt x="41" y="1"/>
                  <a:pt x="41" y="3"/>
                </a:cubicBezTo>
                <a:cubicBezTo>
                  <a:pt x="41" y="6"/>
                  <a:pt x="41" y="6"/>
                  <a:pt x="41" y="6"/>
                </a:cubicBezTo>
                <a:cubicBezTo>
                  <a:pt x="39" y="6"/>
                  <a:pt x="39" y="6"/>
                  <a:pt x="39" y="6"/>
                </a:cubicBezTo>
                <a:cubicBezTo>
                  <a:pt x="39" y="12"/>
                  <a:pt x="39" y="12"/>
                  <a:pt x="39" y="12"/>
                </a:cubicBezTo>
                <a:cubicBezTo>
                  <a:pt x="0" y="12"/>
                  <a:pt x="0" y="12"/>
                  <a:pt x="0" y="12"/>
                </a:cubicBezTo>
                <a:cubicBezTo>
                  <a:pt x="0" y="12"/>
                  <a:pt x="0" y="43"/>
                  <a:pt x="0" y="53"/>
                </a:cubicBezTo>
                <a:cubicBezTo>
                  <a:pt x="0" y="73"/>
                  <a:pt x="26" y="91"/>
                  <a:pt x="45" y="96"/>
                </a:cubicBezTo>
                <a:cubicBezTo>
                  <a:pt x="53" y="98"/>
                  <a:pt x="60" y="99"/>
                  <a:pt x="66" y="100"/>
                </a:cubicBezTo>
                <a:cubicBezTo>
                  <a:pt x="77" y="108"/>
                  <a:pt x="87" y="114"/>
                  <a:pt x="89" y="118"/>
                </a:cubicBezTo>
                <a:cubicBezTo>
                  <a:pt x="89" y="118"/>
                  <a:pt x="89" y="118"/>
                  <a:pt x="89" y="118"/>
                </a:cubicBezTo>
                <a:cubicBezTo>
                  <a:pt x="87" y="118"/>
                  <a:pt x="86" y="120"/>
                  <a:pt x="86" y="121"/>
                </a:cubicBezTo>
                <a:cubicBezTo>
                  <a:pt x="86" y="129"/>
                  <a:pt x="86" y="129"/>
                  <a:pt x="86" y="129"/>
                </a:cubicBezTo>
                <a:cubicBezTo>
                  <a:pt x="86" y="130"/>
                  <a:pt x="87" y="132"/>
                  <a:pt x="89" y="132"/>
                </a:cubicBezTo>
                <a:cubicBezTo>
                  <a:pt x="89" y="132"/>
                  <a:pt x="89" y="132"/>
                  <a:pt x="89" y="132"/>
                </a:cubicBezTo>
                <a:cubicBezTo>
                  <a:pt x="89" y="137"/>
                  <a:pt x="89" y="142"/>
                  <a:pt x="89" y="145"/>
                </a:cubicBezTo>
                <a:cubicBezTo>
                  <a:pt x="89" y="157"/>
                  <a:pt x="79" y="166"/>
                  <a:pt x="70" y="166"/>
                </a:cubicBezTo>
                <a:cubicBezTo>
                  <a:pt x="67" y="166"/>
                  <a:pt x="62" y="166"/>
                  <a:pt x="60" y="166"/>
                </a:cubicBezTo>
                <a:cubicBezTo>
                  <a:pt x="58" y="166"/>
                  <a:pt x="58" y="166"/>
                  <a:pt x="58" y="167"/>
                </a:cubicBezTo>
                <a:cubicBezTo>
                  <a:pt x="58" y="168"/>
                  <a:pt x="58" y="168"/>
                  <a:pt x="58" y="168"/>
                </a:cubicBezTo>
                <a:cubicBezTo>
                  <a:pt x="55" y="168"/>
                  <a:pt x="55" y="168"/>
                  <a:pt x="55" y="168"/>
                </a:cubicBezTo>
                <a:cubicBezTo>
                  <a:pt x="54" y="168"/>
                  <a:pt x="53" y="169"/>
                  <a:pt x="53" y="170"/>
                </a:cubicBezTo>
                <a:cubicBezTo>
                  <a:pt x="53" y="171"/>
                  <a:pt x="53" y="175"/>
                  <a:pt x="53" y="175"/>
                </a:cubicBezTo>
                <a:cubicBezTo>
                  <a:pt x="53" y="175"/>
                  <a:pt x="54" y="176"/>
                  <a:pt x="55" y="176"/>
                </a:cubicBezTo>
                <a:cubicBezTo>
                  <a:pt x="137" y="176"/>
                  <a:pt x="137" y="176"/>
                  <a:pt x="137" y="176"/>
                </a:cubicBezTo>
                <a:cubicBezTo>
                  <a:pt x="138" y="176"/>
                  <a:pt x="138" y="175"/>
                  <a:pt x="138" y="175"/>
                </a:cubicBezTo>
                <a:cubicBezTo>
                  <a:pt x="138" y="174"/>
                  <a:pt x="138" y="170"/>
                  <a:pt x="138" y="170"/>
                </a:cubicBezTo>
                <a:cubicBezTo>
                  <a:pt x="138" y="169"/>
                  <a:pt x="138" y="168"/>
                  <a:pt x="137" y="168"/>
                </a:cubicBezTo>
                <a:cubicBezTo>
                  <a:pt x="134" y="168"/>
                  <a:pt x="134" y="168"/>
                  <a:pt x="134" y="168"/>
                </a:cubicBezTo>
                <a:cubicBezTo>
                  <a:pt x="134" y="168"/>
                  <a:pt x="134" y="168"/>
                  <a:pt x="134" y="167"/>
                </a:cubicBezTo>
                <a:cubicBezTo>
                  <a:pt x="134" y="166"/>
                  <a:pt x="134" y="166"/>
                  <a:pt x="132" y="166"/>
                </a:cubicBezTo>
                <a:cubicBezTo>
                  <a:pt x="130" y="166"/>
                  <a:pt x="125" y="166"/>
                  <a:pt x="122" y="166"/>
                </a:cubicBezTo>
                <a:cubicBezTo>
                  <a:pt x="113" y="166"/>
                  <a:pt x="103" y="157"/>
                  <a:pt x="103" y="145"/>
                </a:cubicBezTo>
                <a:cubicBezTo>
                  <a:pt x="103" y="142"/>
                  <a:pt x="103" y="137"/>
                  <a:pt x="103" y="132"/>
                </a:cubicBezTo>
                <a:cubicBezTo>
                  <a:pt x="103" y="132"/>
                  <a:pt x="103" y="132"/>
                  <a:pt x="103" y="132"/>
                </a:cubicBezTo>
                <a:cubicBezTo>
                  <a:pt x="105" y="132"/>
                  <a:pt x="106" y="130"/>
                  <a:pt x="106" y="129"/>
                </a:cubicBezTo>
                <a:cubicBezTo>
                  <a:pt x="106" y="121"/>
                  <a:pt x="106" y="121"/>
                  <a:pt x="106" y="121"/>
                </a:cubicBezTo>
                <a:cubicBezTo>
                  <a:pt x="106" y="120"/>
                  <a:pt x="105" y="118"/>
                  <a:pt x="103" y="118"/>
                </a:cubicBezTo>
                <a:cubicBezTo>
                  <a:pt x="103" y="118"/>
                  <a:pt x="103" y="118"/>
                  <a:pt x="103" y="118"/>
                </a:cubicBezTo>
                <a:cubicBezTo>
                  <a:pt x="105" y="114"/>
                  <a:pt x="115" y="108"/>
                  <a:pt x="126" y="100"/>
                </a:cubicBezTo>
                <a:cubicBezTo>
                  <a:pt x="132" y="99"/>
                  <a:pt x="139" y="98"/>
                  <a:pt x="147" y="96"/>
                </a:cubicBezTo>
                <a:cubicBezTo>
                  <a:pt x="166" y="91"/>
                  <a:pt x="192" y="73"/>
                  <a:pt x="192" y="53"/>
                </a:cubicBezTo>
                <a:cubicBezTo>
                  <a:pt x="192" y="43"/>
                  <a:pt x="192" y="12"/>
                  <a:pt x="192" y="12"/>
                </a:cubicBezTo>
                <a:lnTo>
                  <a:pt x="153" y="12"/>
                </a:lnTo>
                <a:close/>
                <a:moveTo>
                  <a:pt x="48" y="85"/>
                </a:moveTo>
                <a:cubicBezTo>
                  <a:pt x="40" y="83"/>
                  <a:pt x="30" y="78"/>
                  <a:pt x="22" y="72"/>
                </a:cubicBezTo>
                <a:cubicBezTo>
                  <a:pt x="15" y="66"/>
                  <a:pt x="11" y="59"/>
                  <a:pt x="11" y="53"/>
                </a:cubicBezTo>
                <a:cubicBezTo>
                  <a:pt x="11" y="23"/>
                  <a:pt x="11" y="23"/>
                  <a:pt x="11" y="23"/>
                </a:cubicBezTo>
                <a:cubicBezTo>
                  <a:pt x="41" y="23"/>
                  <a:pt x="41" y="23"/>
                  <a:pt x="41" y="23"/>
                </a:cubicBezTo>
                <a:cubicBezTo>
                  <a:pt x="41" y="32"/>
                  <a:pt x="41" y="47"/>
                  <a:pt x="41" y="58"/>
                </a:cubicBezTo>
                <a:cubicBezTo>
                  <a:pt x="41" y="69"/>
                  <a:pt x="46" y="79"/>
                  <a:pt x="52" y="87"/>
                </a:cubicBezTo>
                <a:cubicBezTo>
                  <a:pt x="51" y="86"/>
                  <a:pt x="50" y="86"/>
                  <a:pt x="48" y="85"/>
                </a:cubicBezTo>
                <a:close/>
                <a:moveTo>
                  <a:pt x="181" y="53"/>
                </a:moveTo>
                <a:cubicBezTo>
                  <a:pt x="181" y="59"/>
                  <a:pt x="177" y="66"/>
                  <a:pt x="169" y="72"/>
                </a:cubicBezTo>
                <a:cubicBezTo>
                  <a:pt x="162" y="78"/>
                  <a:pt x="152" y="83"/>
                  <a:pt x="144" y="85"/>
                </a:cubicBezTo>
                <a:cubicBezTo>
                  <a:pt x="142" y="86"/>
                  <a:pt x="141" y="86"/>
                  <a:pt x="139" y="87"/>
                </a:cubicBezTo>
                <a:cubicBezTo>
                  <a:pt x="146" y="79"/>
                  <a:pt x="151" y="69"/>
                  <a:pt x="151" y="58"/>
                </a:cubicBezTo>
                <a:cubicBezTo>
                  <a:pt x="151" y="47"/>
                  <a:pt x="151" y="32"/>
                  <a:pt x="151" y="23"/>
                </a:cubicBezTo>
                <a:cubicBezTo>
                  <a:pt x="181" y="23"/>
                  <a:pt x="181" y="23"/>
                  <a:pt x="181" y="23"/>
                </a:cubicBezTo>
                <a:lnTo>
                  <a:pt x="181" y="5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7" name="Freeform 59"/>
          <p:cNvSpPr>
            <a:spLocks noEditPoints="1"/>
          </p:cNvSpPr>
          <p:nvPr/>
        </p:nvSpPr>
        <p:spPr bwMode="auto">
          <a:xfrm>
            <a:off x="413883" y="4643979"/>
            <a:ext cx="416338" cy="388936"/>
          </a:xfrm>
          <a:custGeom>
            <a:avLst/>
            <a:gdLst>
              <a:gd name="T0" fmla="*/ 22 w 199"/>
              <a:gd name="T1" fmla="*/ 84 h 186"/>
              <a:gd name="T2" fmla="*/ 10 w 199"/>
              <a:gd name="T3" fmla="*/ 69 h 186"/>
              <a:gd name="T4" fmla="*/ 60 w 199"/>
              <a:gd name="T5" fmla="*/ 0 h 186"/>
              <a:gd name="T6" fmla="*/ 71 w 199"/>
              <a:gd name="T7" fmla="*/ 37 h 186"/>
              <a:gd name="T8" fmla="*/ 38 w 199"/>
              <a:gd name="T9" fmla="*/ 82 h 186"/>
              <a:gd name="T10" fmla="*/ 49 w 199"/>
              <a:gd name="T11" fmla="*/ 101 h 186"/>
              <a:gd name="T12" fmla="*/ 39 w 199"/>
              <a:gd name="T13" fmla="*/ 111 h 186"/>
              <a:gd name="T14" fmla="*/ 32 w 199"/>
              <a:gd name="T15" fmla="*/ 92 h 186"/>
              <a:gd name="T16" fmla="*/ 128 w 199"/>
              <a:gd name="T17" fmla="*/ 82 h 186"/>
              <a:gd name="T18" fmla="*/ 68 w 199"/>
              <a:gd name="T19" fmla="*/ 97 h 186"/>
              <a:gd name="T20" fmla="*/ 71 w 199"/>
              <a:gd name="T21" fmla="*/ 101 h 186"/>
              <a:gd name="T22" fmla="*/ 81 w 199"/>
              <a:gd name="T23" fmla="*/ 120 h 186"/>
              <a:gd name="T24" fmla="*/ 100 w 199"/>
              <a:gd name="T25" fmla="*/ 130 h 186"/>
              <a:gd name="T26" fmla="*/ 119 w 199"/>
              <a:gd name="T27" fmla="*/ 140 h 186"/>
              <a:gd name="T28" fmla="*/ 103 w 199"/>
              <a:gd name="T29" fmla="*/ 178 h 186"/>
              <a:gd name="T30" fmla="*/ 124 w 199"/>
              <a:gd name="T31" fmla="*/ 170 h 186"/>
              <a:gd name="T32" fmla="*/ 143 w 199"/>
              <a:gd name="T33" fmla="*/ 160 h 186"/>
              <a:gd name="T34" fmla="*/ 159 w 199"/>
              <a:gd name="T35" fmla="*/ 143 h 186"/>
              <a:gd name="T36" fmla="*/ 168 w 199"/>
              <a:gd name="T37" fmla="*/ 122 h 186"/>
              <a:gd name="T38" fmla="*/ 116 w 199"/>
              <a:gd name="T39" fmla="*/ 143 h 186"/>
              <a:gd name="T40" fmla="*/ 94 w 199"/>
              <a:gd name="T41" fmla="*/ 150 h 186"/>
              <a:gd name="T42" fmla="*/ 80 w 199"/>
              <a:gd name="T43" fmla="*/ 135 h 186"/>
              <a:gd name="T44" fmla="*/ 77 w 199"/>
              <a:gd name="T45" fmla="*/ 123 h 186"/>
              <a:gd name="T46" fmla="*/ 65 w 199"/>
              <a:gd name="T47" fmla="*/ 121 h 186"/>
              <a:gd name="T48" fmla="*/ 51 w 199"/>
              <a:gd name="T49" fmla="*/ 106 h 186"/>
              <a:gd name="T50" fmla="*/ 29 w 199"/>
              <a:gd name="T51" fmla="*/ 143 h 186"/>
              <a:gd name="T52" fmla="*/ 41 w 199"/>
              <a:gd name="T53" fmla="*/ 145 h 186"/>
              <a:gd name="T54" fmla="*/ 55 w 199"/>
              <a:gd name="T55" fmla="*/ 160 h 186"/>
              <a:gd name="T56" fmla="*/ 58 w 199"/>
              <a:gd name="T57" fmla="*/ 172 h 186"/>
              <a:gd name="T58" fmla="*/ 79 w 199"/>
              <a:gd name="T59" fmla="*/ 165 h 186"/>
              <a:gd name="T60" fmla="*/ 94 w 199"/>
              <a:gd name="T61" fmla="*/ 180 h 186"/>
              <a:gd name="T62" fmla="*/ 116 w 199"/>
              <a:gd name="T63" fmla="*/ 143 h 186"/>
              <a:gd name="T64" fmla="*/ 119 w 199"/>
              <a:gd name="T65" fmla="*/ 23 h 186"/>
              <a:gd name="T66" fmla="*/ 59 w 199"/>
              <a:gd name="T67" fmla="*/ 54 h 186"/>
              <a:gd name="T68" fmla="*/ 64 w 199"/>
              <a:gd name="T69" fmla="*/ 92 h 186"/>
              <a:gd name="T70" fmla="*/ 103 w 199"/>
              <a:gd name="T71" fmla="*/ 80 h 186"/>
              <a:gd name="T72" fmla="*/ 160 w 199"/>
              <a:gd name="T73" fmla="*/ 110 h 186"/>
              <a:gd name="T74" fmla="*/ 178 w 199"/>
              <a:gd name="T75" fmla="*/ 83 h 186"/>
              <a:gd name="T76" fmla="*/ 142 w 199"/>
              <a:gd name="T77" fmla="*/ 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186">
                <a:moveTo>
                  <a:pt x="27" y="88"/>
                </a:moveTo>
                <a:cubicBezTo>
                  <a:pt x="25" y="87"/>
                  <a:pt x="23" y="86"/>
                  <a:pt x="22" y="84"/>
                </a:cubicBezTo>
                <a:cubicBezTo>
                  <a:pt x="20" y="82"/>
                  <a:pt x="18" y="80"/>
                  <a:pt x="17" y="78"/>
                </a:cubicBezTo>
                <a:cubicBezTo>
                  <a:pt x="15" y="75"/>
                  <a:pt x="13" y="72"/>
                  <a:pt x="10" y="69"/>
                </a:cubicBezTo>
                <a:cubicBezTo>
                  <a:pt x="0" y="60"/>
                  <a:pt x="0" y="60"/>
                  <a:pt x="0" y="60"/>
                </a:cubicBezTo>
                <a:cubicBezTo>
                  <a:pt x="60" y="0"/>
                  <a:pt x="60" y="0"/>
                  <a:pt x="60" y="0"/>
                </a:cubicBezTo>
                <a:cubicBezTo>
                  <a:pt x="88" y="27"/>
                  <a:pt x="88" y="27"/>
                  <a:pt x="88" y="27"/>
                </a:cubicBezTo>
                <a:cubicBezTo>
                  <a:pt x="84" y="29"/>
                  <a:pt x="77" y="33"/>
                  <a:pt x="71" y="37"/>
                </a:cubicBezTo>
                <a:cubicBezTo>
                  <a:pt x="54" y="48"/>
                  <a:pt x="53" y="50"/>
                  <a:pt x="53" y="53"/>
                </a:cubicBezTo>
                <a:cubicBezTo>
                  <a:pt x="52" y="56"/>
                  <a:pt x="45" y="74"/>
                  <a:pt x="38" y="82"/>
                </a:cubicBezTo>
                <a:cubicBezTo>
                  <a:pt x="36" y="86"/>
                  <a:pt x="35" y="90"/>
                  <a:pt x="37" y="93"/>
                </a:cubicBezTo>
                <a:cubicBezTo>
                  <a:pt x="39" y="97"/>
                  <a:pt x="44" y="100"/>
                  <a:pt x="49" y="101"/>
                </a:cubicBezTo>
                <a:cubicBezTo>
                  <a:pt x="49" y="101"/>
                  <a:pt x="48" y="102"/>
                  <a:pt x="47" y="103"/>
                </a:cubicBezTo>
                <a:cubicBezTo>
                  <a:pt x="39" y="111"/>
                  <a:pt x="39" y="111"/>
                  <a:pt x="39" y="111"/>
                </a:cubicBezTo>
                <a:cubicBezTo>
                  <a:pt x="37" y="108"/>
                  <a:pt x="36" y="104"/>
                  <a:pt x="35" y="100"/>
                </a:cubicBezTo>
                <a:cubicBezTo>
                  <a:pt x="34" y="97"/>
                  <a:pt x="33" y="93"/>
                  <a:pt x="32" y="92"/>
                </a:cubicBezTo>
                <a:cubicBezTo>
                  <a:pt x="31" y="90"/>
                  <a:pt x="29" y="89"/>
                  <a:pt x="27" y="88"/>
                </a:cubicBezTo>
                <a:moveTo>
                  <a:pt x="128" y="82"/>
                </a:moveTo>
                <a:cubicBezTo>
                  <a:pt x="106" y="90"/>
                  <a:pt x="88" y="86"/>
                  <a:pt x="83" y="83"/>
                </a:cubicBezTo>
                <a:cubicBezTo>
                  <a:pt x="80" y="87"/>
                  <a:pt x="75" y="92"/>
                  <a:pt x="68" y="97"/>
                </a:cubicBezTo>
                <a:cubicBezTo>
                  <a:pt x="67" y="97"/>
                  <a:pt x="67" y="98"/>
                  <a:pt x="66" y="98"/>
                </a:cubicBezTo>
                <a:cubicBezTo>
                  <a:pt x="68" y="99"/>
                  <a:pt x="69" y="100"/>
                  <a:pt x="71" y="101"/>
                </a:cubicBezTo>
                <a:cubicBezTo>
                  <a:pt x="75" y="105"/>
                  <a:pt x="75" y="111"/>
                  <a:pt x="74" y="116"/>
                </a:cubicBezTo>
                <a:cubicBezTo>
                  <a:pt x="76" y="117"/>
                  <a:pt x="79" y="118"/>
                  <a:pt x="81" y="120"/>
                </a:cubicBezTo>
                <a:cubicBezTo>
                  <a:pt x="82" y="122"/>
                  <a:pt x="84" y="124"/>
                  <a:pt x="84" y="127"/>
                </a:cubicBezTo>
                <a:cubicBezTo>
                  <a:pt x="90" y="125"/>
                  <a:pt x="96" y="126"/>
                  <a:pt x="100" y="130"/>
                </a:cubicBezTo>
                <a:cubicBezTo>
                  <a:pt x="102" y="132"/>
                  <a:pt x="103" y="134"/>
                  <a:pt x="103" y="137"/>
                </a:cubicBezTo>
                <a:cubicBezTo>
                  <a:pt x="109" y="135"/>
                  <a:pt x="115" y="136"/>
                  <a:pt x="119" y="140"/>
                </a:cubicBezTo>
                <a:cubicBezTo>
                  <a:pt x="125" y="146"/>
                  <a:pt x="124" y="156"/>
                  <a:pt x="117" y="163"/>
                </a:cubicBezTo>
                <a:cubicBezTo>
                  <a:pt x="103" y="178"/>
                  <a:pt x="103" y="178"/>
                  <a:pt x="103" y="178"/>
                </a:cubicBezTo>
                <a:cubicBezTo>
                  <a:pt x="108" y="183"/>
                  <a:pt x="116" y="184"/>
                  <a:pt x="121" y="179"/>
                </a:cubicBezTo>
                <a:cubicBezTo>
                  <a:pt x="123" y="177"/>
                  <a:pt x="124" y="173"/>
                  <a:pt x="124" y="170"/>
                </a:cubicBezTo>
                <a:cubicBezTo>
                  <a:pt x="129" y="173"/>
                  <a:pt x="136" y="173"/>
                  <a:pt x="140" y="169"/>
                </a:cubicBezTo>
                <a:cubicBezTo>
                  <a:pt x="143" y="167"/>
                  <a:pt x="143" y="163"/>
                  <a:pt x="143" y="160"/>
                </a:cubicBezTo>
                <a:cubicBezTo>
                  <a:pt x="148" y="163"/>
                  <a:pt x="155" y="163"/>
                  <a:pt x="159" y="159"/>
                </a:cubicBezTo>
                <a:cubicBezTo>
                  <a:pt x="163" y="155"/>
                  <a:pt x="163" y="149"/>
                  <a:pt x="159" y="143"/>
                </a:cubicBezTo>
                <a:cubicBezTo>
                  <a:pt x="163" y="144"/>
                  <a:pt x="167" y="143"/>
                  <a:pt x="169" y="140"/>
                </a:cubicBezTo>
                <a:cubicBezTo>
                  <a:pt x="174" y="136"/>
                  <a:pt x="174" y="128"/>
                  <a:pt x="168" y="122"/>
                </a:cubicBezTo>
                <a:lnTo>
                  <a:pt x="128" y="82"/>
                </a:lnTo>
                <a:close/>
                <a:moveTo>
                  <a:pt x="116" y="143"/>
                </a:moveTo>
                <a:cubicBezTo>
                  <a:pt x="112" y="139"/>
                  <a:pt x="104" y="140"/>
                  <a:pt x="99" y="145"/>
                </a:cubicBezTo>
                <a:cubicBezTo>
                  <a:pt x="94" y="150"/>
                  <a:pt x="94" y="150"/>
                  <a:pt x="94" y="150"/>
                </a:cubicBezTo>
                <a:cubicBezTo>
                  <a:pt x="99" y="145"/>
                  <a:pt x="100" y="137"/>
                  <a:pt x="96" y="133"/>
                </a:cubicBezTo>
                <a:cubicBezTo>
                  <a:pt x="92" y="129"/>
                  <a:pt x="85" y="130"/>
                  <a:pt x="80" y="135"/>
                </a:cubicBezTo>
                <a:cubicBezTo>
                  <a:pt x="75" y="140"/>
                  <a:pt x="75" y="140"/>
                  <a:pt x="75" y="140"/>
                </a:cubicBezTo>
                <a:cubicBezTo>
                  <a:pt x="80" y="135"/>
                  <a:pt x="81" y="127"/>
                  <a:pt x="77" y="123"/>
                </a:cubicBezTo>
                <a:cubicBezTo>
                  <a:pt x="73" y="119"/>
                  <a:pt x="66" y="120"/>
                  <a:pt x="61" y="125"/>
                </a:cubicBezTo>
                <a:cubicBezTo>
                  <a:pt x="65" y="121"/>
                  <a:pt x="65" y="121"/>
                  <a:pt x="65" y="121"/>
                </a:cubicBezTo>
                <a:cubicBezTo>
                  <a:pt x="70" y="116"/>
                  <a:pt x="71" y="108"/>
                  <a:pt x="67" y="104"/>
                </a:cubicBezTo>
                <a:cubicBezTo>
                  <a:pt x="63" y="100"/>
                  <a:pt x="56" y="101"/>
                  <a:pt x="51" y="106"/>
                </a:cubicBezTo>
                <a:cubicBezTo>
                  <a:pt x="31" y="126"/>
                  <a:pt x="31" y="126"/>
                  <a:pt x="31" y="126"/>
                </a:cubicBezTo>
                <a:cubicBezTo>
                  <a:pt x="26" y="131"/>
                  <a:pt x="25" y="139"/>
                  <a:pt x="29" y="143"/>
                </a:cubicBezTo>
                <a:cubicBezTo>
                  <a:pt x="32" y="146"/>
                  <a:pt x="38" y="146"/>
                  <a:pt x="43" y="143"/>
                </a:cubicBezTo>
                <a:cubicBezTo>
                  <a:pt x="41" y="145"/>
                  <a:pt x="41" y="145"/>
                  <a:pt x="41" y="145"/>
                </a:cubicBezTo>
                <a:cubicBezTo>
                  <a:pt x="36" y="150"/>
                  <a:pt x="35" y="158"/>
                  <a:pt x="39" y="162"/>
                </a:cubicBezTo>
                <a:cubicBezTo>
                  <a:pt x="43" y="166"/>
                  <a:pt x="50" y="165"/>
                  <a:pt x="55" y="160"/>
                </a:cubicBezTo>
                <a:cubicBezTo>
                  <a:pt x="60" y="155"/>
                  <a:pt x="60" y="155"/>
                  <a:pt x="60" y="155"/>
                </a:cubicBezTo>
                <a:cubicBezTo>
                  <a:pt x="55" y="160"/>
                  <a:pt x="54" y="168"/>
                  <a:pt x="58" y="172"/>
                </a:cubicBezTo>
                <a:cubicBezTo>
                  <a:pt x="62" y="176"/>
                  <a:pt x="70" y="175"/>
                  <a:pt x="75" y="170"/>
                </a:cubicBezTo>
                <a:cubicBezTo>
                  <a:pt x="79" y="165"/>
                  <a:pt x="79" y="165"/>
                  <a:pt x="79" y="165"/>
                </a:cubicBezTo>
                <a:cubicBezTo>
                  <a:pt x="74" y="170"/>
                  <a:pt x="73" y="178"/>
                  <a:pt x="77" y="182"/>
                </a:cubicBezTo>
                <a:cubicBezTo>
                  <a:pt x="81" y="186"/>
                  <a:pt x="89" y="185"/>
                  <a:pt x="94" y="180"/>
                </a:cubicBezTo>
                <a:cubicBezTo>
                  <a:pt x="114" y="160"/>
                  <a:pt x="114" y="160"/>
                  <a:pt x="114" y="160"/>
                </a:cubicBezTo>
                <a:cubicBezTo>
                  <a:pt x="119" y="155"/>
                  <a:pt x="120" y="147"/>
                  <a:pt x="116" y="143"/>
                </a:cubicBezTo>
                <a:moveTo>
                  <a:pt x="142" y="1"/>
                </a:moveTo>
                <a:cubicBezTo>
                  <a:pt x="119" y="23"/>
                  <a:pt x="119" y="23"/>
                  <a:pt x="119" y="23"/>
                </a:cubicBezTo>
                <a:cubicBezTo>
                  <a:pt x="113" y="29"/>
                  <a:pt x="94" y="32"/>
                  <a:pt x="92" y="33"/>
                </a:cubicBezTo>
                <a:cubicBezTo>
                  <a:pt x="89" y="33"/>
                  <a:pt x="59" y="52"/>
                  <a:pt x="59" y="54"/>
                </a:cubicBezTo>
                <a:cubicBezTo>
                  <a:pt x="59" y="56"/>
                  <a:pt x="51" y="76"/>
                  <a:pt x="44" y="86"/>
                </a:cubicBezTo>
                <a:cubicBezTo>
                  <a:pt x="39" y="93"/>
                  <a:pt x="54" y="98"/>
                  <a:pt x="64" y="92"/>
                </a:cubicBezTo>
                <a:cubicBezTo>
                  <a:pt x="76" y="83"/>
                  <a:pt x="82" y="74"/>
                  <a:pt x="82" y="74"/>
                </a:cubicBezTo>
                <a:cubicBezTo>
                  <a:pt x="82" y="74"/>
                  <a:pt x="88" y="79"/>
                  <a:pt x="103" y="80"/>
                </a:cubicBezTo>
                <a:cubicBezTo>
                  <a:pt x="120" y="81"/>
                  <a:pt x="130" y="77"/>
                  <a:pt x="130" y="77"/>
                </a:cubicBezTo>
                <a:cubicBezTo>
                  <a:pt x="160" y="110"/>
                  <a:pt x="160" y="110"/>
                  <a:pt x="160" y="110"/>
                </a:cubicBezTo>
                <a:cubicBezTo>
                  <a:pt x="163" y="103"/>
                  <a:pt x="165" y="94"/>
                  <a:pt x="167" y="91"/>
                </a:cubicBezTo>
                <a:cubicBezTo>
                  <a:pt x="170" y="87"/>
                  <a:pt x="174" y="87"/>
                  <a:pt x="178" y="83"/>
                </a:cubicBezTo>
                <a:cubicBezTo>
                  <a:pt x="181" y="79"/>
                  <a:pt x="194" y="63"/>
                  <a:pt x="199" y="58"/>
                </a:cubicBezTo>
                <a:lnTo>
                  <a:pt x="142" y="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Tree>
    <p:extLst>
      <p:ext uri="{BB962C8B-B14F-4D97-AF65-F5344CB8AC3E}">
        <p14:creationId xmlns:p14="http://schemas.microsoft.com/office/powerpoint/2010/main" val="41135014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0-#ppt_w/2"/>
                                          </p:val>
                                        </p:tav>
                                        <p:tav tm="100000">
                                          <p:val>
                                            <p:strVal val="#ppt_x"/>
                                          </p:val>
                                        </p:tav>
                                      </p:tavLst>
                                    </p:anim>
                                    <p:anim calcmode="lin" valueType="num">
                                      <p:cBhvr additive="base">
                                        <p:cTn id="13" dur="500" fill="hold"/>
                                        <p:tgtEl>
                                          <p:spTgt spid="1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right)">
                                      <p:cBhvr>
                                        <p:cTn id="17" dur="500"/>
                                        <p:tgtEl>
                                          <p:spTgt spid="28"/>
                                        </p:tgtEl>
                                      </p:cBhvr>
                                    </p:animEffect>
                                  </p:childTnLst>
                                </p:cTn>
                              </p:par>
                            </p:childTnLst>
                          </p:cTn>
                        </p:par>
                        <p:par>
                          <p:cTn id="18" fill="hold">
                            <p:stCondLst>
                              <p:cond delay="1500"/>
                            </p:stCondLst>
                            <p:childTnLst>
                              <p:par>
                                <p:cTn id="19" presetID="2" presetClass="entr" presetSubtype="2" fill="hold" grpId="0" nodeType="after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fill="hold"/>
                                        <p:tgtEl>
                                          <p:spTgt spid="35"/>
                                        </p:tgtEl>
                                        <p:attrNameLst>
                                          <p:attrName>ppt_x</p:attrName>
                                        </p:attrNameLst>
                                      </p:cBhvr>
                                      <p:tavLst>
                                        <p:tav tm="0">
                                          <p:val>
                                            <p:strVal val="1+#ppt_w/2"/>
                                          </p:val>
                                        </p:tav>
                                        <p:tav tm="100000">
                                          <p:val>
                                            <p:strVal val="#ppt_x"/>
                                          </p:val>
                                        </p:tav>
                                      </p:tavLst>
                                    </p:anim>
                                    <p:anim calcmode="lin" valueType="num">
                                      <p:cBhvr additive="base">
                                        <p:cTn id="22" dur="500" fill="hold"/>
                                        <p:tgtEl>
                                          <p:spTgt spid="3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1+#ppt_w/2"/>
                                          </p:val>
                                        </p:tav>
                                        <p:tav tm="100000">
                                          <p:val>
                                            <p:strVal val="#ppt_x"/>
                                          </p:val>
                                        </p:tav>
                                      </p:tavLst>
                                    </p:anim>
                                    <p:anim calcmode="lin" valueType="num">
                                      <p:cBhvr additive="base">
                                        <p:cTn id="26" dur="500" fill="hold"/>
                                        <p:tgtEl>
                                          <p:spTgt spid="36"/>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1+#ppt_w/2"/>
                                          </p:val>
                                        </p:tav>
                                        <p:tav tm="100000">
                                          <p:val>
                                            <p:strVal val="#ppt_x"/>
                                          </p:val>
                                        </p:tav>
                                      </p:tavLst>
                                    </p:anim>
                                    <p:anim calcmode="lin" valueType="num">
                                      <p:cBhvr additive="base">
                                        <p:cTn id="30" dur="500" fill="hold"/>
                                        <p:tgtEl>
                                          <p:spTgt spid="37"/>
                                        </p:tgtEl>
                                        <p:attrNameLst>
                                          <p:attrName>ppt_y</p:attrName>
                                        </p:attrNameLst>
                                      </p:cBhvr>
                                      <p:tavLst>
                                        <p:tav tm="0">
                                          <p:val>
                                            <p:strVal val="#ppt_y"/>
                                          </p:val>
                                        </p:tav>
                                        <p:tav tm="100000">
                                          <p:val>
                                            <p:strVal val="#ppt_y"/>
                                          </p:val>
                                        </p:tav>
                                      </p:tavLst>
                                    </p:anim>
                                  </p:childTnLst>
                                </p:cTn>
                              </p:par>
                            </p:childTnLst>
                          </p:cTn>
                        </p:par>
                        <p:par>
                          <p:cTn id="31" fill="hold">
                            <p:stCondLst>
                              <p:cond delay="2000"/>
                            </p:stCondLst>
                            <p:childTnLst>
                              <p:par>
                                <p:cTn id="32" presetID="2" presetClass="entr" presetSubtype="2" fill="hold" grpId="0" nodeType="after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additive="base">
                                        <p:cTn id="34" dur="500" fill="hold"/>
                                        <p:tgtEl>
                                          <p:spTgt spid="29"/>
                                        </p:tgtEl>
                                        <p:attrNameLst>
                                          <p:attrName>ppt_x</p:attrName>
                                        </p:attrNameLst>
                                      </p:cBhvr>
                                      <p:tavLst>
                                        <p:tav tm="0">
                                          <p:val>
                                            <p:strVal val="1+#ppt_w/2"/>
                                          </p:val>
                                        </p:tav>
                                        <p:tav tm="100000">
                                          <p:val>
                                            <p:strVal val="#ppt_x"/>
                                          </p:val>
                                        </p:tav>
                                      </p:tavLst>
                                    </p:anim>
                                    <p:anim calcmode="lin" valueType="num">
                                      <p:cBhvr additive="base">
                                        <p:cTn id="35" dur="500" fill="hold"/>
                                        <p:tgtEl>
                                          <p:spTgt spid="29"/>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additive="base">
                                        <p:cTn id="42" dur="500" fill="hold"/>
                                        <p:tgtEl>
                                          <p:spTgt spid="33"/>
                                        </p:tgtEl>
                                        <p:attrNameLst>
                                          <p:attrName>ppt_x</p:attrName>
                                        </p:attrNameLst>
                                      </p:cBhvr>
                                      <p:tavLst>
                                        <p:tav tm="0">
                                          <p:val>
                                            <p:strVal val="1+#ppt_w/2"/>
                                          </p:val>
                                        </p:tav>
                                        <p:tav tm="100000">
                                          <p:val>
                                            <p:strVal val="#ppt_x"/>
                                          </p:val>
                                        </p:tav>
                                      </p:tavLst>
                                    </p:anim>
                                    <p:anim calcmode="lin" valueType="num">
                                      <p:cBhvr additive="base">
                                        <p:cTn id="43" dur="500" fill="hold"/>
                                        <p:tgtEl>
                                          <p:spTgt spid="33"/>
                                        </p:tgtEl>
                                        <p:attrNameLst>
                                          <p:attrName>ppt_y</p:attrName>
                                        </p:attrNameLst>
                                      </p:cBhvr>
                                      <p:tavLst>
                                        <p:tav tm="0">
                                          <p:val>
                                            <p:strVal val="#ppt_y"/>
                                          </p:val>
                                        </p:tav>
                                        <p:tav tm="100000">
                                          <p:val>
                                            <p:strVal val="#ppt_y"/>
                                          </p:val>
                                        </p:tav>
                                      </p:tavLst>
                                    </p:anim>
                                  </p:childTnLst>
                                </p:cTn>
                              </p:par>
                            </p:childTnLst>
                          </p:cTn>
                        </p:par>
                        <p:par>
                          <p:cTn id="44" fill="hold">
                            <p:stCondLst>
                              <p:cond delay="2500"/>
                            </p:stCondLst>
                            <p:childTnLst>
                              <p:par>
                                <p:cTn id="45" presetID="2" presetClass="entr" presetSubtype="2"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500" fill="hold"/>
                                        <p:tgtEl>
                                          <p:spTgt spid="30"/>
                                        </p:tgtEl>
                                        <p:attrNameLst>
                                          <p:attrName>ppt_x</p:attrName>
                                        </p:attrNameLst>
                                      </p:cBhvr>
                                      <p:tavLst>
                                        <p:tav tm="0">
                                          <p:val>
                                            <p:strVal val="1+#ppt_w/2"/>
                                          </p:val>
                                        </p:tav>
                                        <p:tav tm="100000">
                                          <p:val>
                                            <p:strVal val="#ppt_x"/>
                                          </p:val>
                                        </p:tav>
                                      </p:tavLst>
                                    </p:anim>
                                    <p:anim calcmode="lin" valueType="num">
                                      <p:cBhvr additive="base">
                                        <p:cTn id="48" dur="500" fill="hold"/>
                                        <p:tgtEl>
                                          <p:spTgt spid="30"/>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additive="base">
                                        <p:cTn id="51" dur="500" fill="hold"/>
                                        <p:tgtEl>
                                          <p:spTgt spid="32"/>
                                        </p:tgtEl>
                                        <p:attrNameLst>
                                          <p:attrName>ppt_x</p:attrName>
                                        </p:attrNameLst>
                                      </p:cBhvr>
                                      <p:tavLst>
                                        <p:tav tm="0">
                                          <p:val>
                                            <p:strVal val="1+#ppt_w/2"/>
                                          </p:val>
                                        </p:tav>
                                        <p:tav tm="100000">
                                          <p:val>
                                            <p:strVal val="#ppt_x"/>
                                          </p:val>
                                        </p:tav>
                                      </p:tavLst>
                                    </p:anim>
                                    <p:anim calcmode="lin" valueType="num">
                                      <p:cBhvr additive="base">
                                        <p:cTn id="52" dur="500" fill="hold"/>
                                        <p:tgtEl>
                                          <p:spTgt spid="32"/>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additive="base">
                                        <p:cTn id="55" dur="500" fill="hold"/>
                                        <p:tgtEl>
                                          <p:spTgt spid="34"/>
                                        </p:tgtEl>
                                        <p:attrNameLst>
                                          <p:attrName>ppt_x</p:attrName>
                                        </p:attrNameLst>
                                      </p:cBhvr>
                                      <p:tavLst>
                                        <p:tav tm="0">
                                          <p:val>
                                            <p:strVal val="1+#ppt_w/2"/>
                                          </p:val>
                                        </p:tav>
                                        <p:tav tm="100000">
                                          <p:val>
                                            <p:strVal val="#ppt_x"/>
                                          </p:val>
                                        </p:tav>
                                      </p:tavLst>
                                    </p:anim>
                                    <p:anim calcmode="lin" valueType="num">
                                      <p:cBhvr additive="base">
                                        <p:cTn id="56"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8" grpId="0" animBg="1"/>
      <p:bldP spid="29" grpId="0"/>
      <p:bldP spid="30" grpId="0"/>
      <p:bldP spid="31" grpId="0"/>
      <p:bldP spid="32" grpId="0"/>
      <p:bldP spid="33" grpId="0"/>
      <p:bldP spid="34" grpId="0"/>
      <p:bldP spid="35" grpId="0" animBg="1"/>
      <p:bldP spid="36" grpId="0" animBg="1"/>
      <p:bldP spid="3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sp>
        <p:nvSpPr>
          <p:cNvPr id="3" name="Slide Number Placeholder 2"/>
          <p:cNvSpPr>
            <a:spLocks noGrp="1"/>
          </p:cNvSpPr>
          <p:nvPr>
            <p:ph type="sldNum" sz="quarter" idx="12"/>
          </p:nvPr>
        </p:nvSpPr>
        <p:spPr/>
        <p:txBody>
          <a:bodyPr/>
          <a:lstStyle/>
          <a:p>
            <a:fld id="{8B8443F1-7581-4396-BD9A-76B271687F61}" type="slidenum">
              <a:rPr lang="en-US" smtClean="0"/>
              <a:pPr/>
              <a:t>4</a:t>
            </a:fld>
            <a:endParaRPr lang="en-US"/>
          </a:p>
        </p:txBody>
      </p:sp>
      <p:sp>
        <p:nvSpPr>
          <p:cNvPr id="7" name="Rectangle 6"/>
          <p:cNvSpPr/>
          <p:nvPr/>
        </p:nvSpPr>
        <p:spPr>
          <a:xfrm>
            <a:off x="0" y="4438650"/>
            <a:ext cx="1422400" cy="241935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492250" y="5962650"/>
            <a:ext cx="1422400" cy="89535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492250" y="-6758"/>
            <a:ext cx="1422400" cy="1445033"/>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984500" y="0"/>
            <a:ext cx="1422400" cy="2414588"/>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476750" y="4431892"/>
            <a:ext cx="1422400" cy="241935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296119" y="976610"/>
            <a:ext cx="3958924" cy="461665"/>
          </a:xfrm>
          <a:prstGeom prst="rect">
            <a:avLst/>
          </a:prstGeom>
          <a:noFill/>
        </p:spPr>
        <p:txBody>
          <a:bodyPr wrap="square" rtlCol="0">
            <a:spAutoFit/>
          </a:bodyPr>
          <a:lstStyle/>
          <a:p>
            <a:r>
              <a:rPr lang="en-US" sz="2400" dirty="0">
                <a:latin typeface="+mj-lt"/>
              </a:rPr>
              <a:t>Our Mission</a:t>
            </a:r>
            <a:endParaRPr lang="id-ID" sz="2000" b="1" dirty="0">
              <a:solidFill>
                <a:schemeClr val="accent1"/>
              </a:solidFill>
              <a:latin typeface="+mj-lt"/>
            </a:endParaRPr>
          </a:p>
        </p:txBody>
      </p:sp>
      <p:sp>
        <p:nvSpPr>
          <p:cNvPr id="17" name="Content Placeholder 11"/>
          <p:cNvSpPr txBox="1">
            <a:spLocks/>
          </p:cNvSpPr>
          <p:nvPr/>
        </p:nvSpPr>
        <p:spPr>
          <a:xfrm>
            <a:off x="6296118" y="1374001"/>
            <a:ext cx="5095782" cy="15208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r>
              <a:rPr lang="en-US" sz="1400" dirty="0"/>
              <a:t>a mission statement should succinctly summarize what you do or what your aims are. Our company stated mission is "to organize the world's information and make it universally accessible and useful."</a:t>
            </a:r>
          </a:p>
        </p:txBody>
      </p:sp>
      <p:sp>
        <p:nvSpPr>
          <p:cNvPr id="36" name="TextBox 35"/>
          <p:cNvSpPr txBox="1"/>
          <p:nvPr/>
        </p:nvSpPr>
        <p:spPr>
          <a:xfrm>
            <a:off x="129149" y="5018554"/>
            <a:ext cx="886781" cy="830997"/>
          </a:xfrm>
          <a:prstGeom prst="rect">
            <a:avLst/>
          </a:prstGeom>
          <a:noFill/>
        </p:spPr>
        <p:txBody>
          <a:bodyPr wrap="none" rtlCol="0">
            <a:spAutoFit/>
          </a:bodyPr>
          <a:lstStyle/>
          <a:p>
            <a:r>
              <a:rPr lang="en-US" sz="4800" b="1" dirty="0">
                <a:solidFill>
                  <a:schemeClr val="tx2"/>
                </a:solidFill>
                <a:ea typeface="Roboto Slab" pitchFamily="2" charset="0"/>
              </a:rPr>
              <a:t>27</a:t>
            </a:r>
          </a:p>
        </p:txBody>
      </p:sp>
      <p:sp>
        <p:nvSpPr>
          <p:cNvPr id="37" name="TextBox 36"/>
          <p:cNvSpPr txBox="1"/>
          <p:nvPr/>
        </p:nvSpPr>
        <p:spPr>
          <a:xfrm>
            <a:off x="129149" y="5685651"/>
            <a:ext cx="1313953" cy="276999"/>
          </a:xfrm>
          <a:prstGeom prst="rect">
            <a:avLst/>
          </a:prstGeom>
          <a:noFill/>
        </p:spPr>
        <p:txBody>
          <a:bodyPr wrap="square" rtlCol="0">
            <a:spAutoFit/>
          </a:bodyPr>
          <a:lstStyle/>
          <a:p>
            <a:r>
              <a:rPr lang="en-US" sz="1200" b="1" dirty="0">
                <a:solidFill>
                  <a:schemeClr val="tx2"/>
                </a:solidFill>
              </a:rPr>
              <a:t>Sales increase</a:t>
            </a:r>
            <a:endParaRPr lang="id-ID" sz="1200" b="1" dirty="0">
              <a:solidFill>
                <a:schemeClr val="tx2"/>
              </a:solidFill>
            </a:endParaRPr>
          </a:p>
        </p:txBody>
      </p:sp>
      <p:sp>
        <p:nvSpPr>
          <p:cNvPr id="38" name="TextBox 37"/>
          <p:cNvSpPr txBox="1"/>
          <p:nvPr/>
        </p:nvSpPr>
        <p:spPr>
          <a:xfrm>
            <a:off x="3103494" y="1170454"/>
            <a:ext cx="886781" cy="830997"/>
          </a:xfrm>
          <a:prstGeom prst="rect">
            <a:avLst/>
          </a:prstGeom>
          <a:noFill/>
        </p:spPr>
        <p:txBody>
          <a:bodyPr wrap="none" rtlCol="0">
            <a:spAutoFit/>
          </a:bodyPr>
          <a:lstStyle/>
          <a:p>
            <a:r>
              <a:rPr lang="en-US" sz="4800" b="1" dirty="0">
                <a:solidFill>
                  <a:schemeClr val="accent1"/>
                </a:solidFill>
                <a:ea typeface="Roboto Slab" pitchFamily="2" charset="0"/>
              </a:rPr>
              <a:t>13</a:t>
            </a:r>
          </a:p>
        </p:txBody>
      </p:sp>
      <p:sp>
        <p:nvSpPr>
          <p:cNvPr id="39" name="TextBox 38"/>
          <p:cNvSpPr txBox="1"/>
          <p:nvPr/>
        </p:nvSpPr>
        <p:spPr>
          <a:xfrm>
            <a:off x="3103494" y="1837551"/>
            <a:ext cx="1313953" cy="276999"/>
          </a:xfrm>
          <a:prstGeom prst="rect">
            <a:avLst/>
          </a:prstGeom>
          <a:noFill/>
        </p:spPr>
        <p:txBody>
          <a:bodyPr wrap="square" rtlCol="0">
            <a:spAutoFit/>
          </a:bodyPr>
          <a:lstStyle/>
          <a:p>
            <a:r>
              <a:rPr lang="en-US" sz="1200" b="1" dirty="0">
                <a:solidFill>
                  <a:schemeClr val="accent1"/>
                </a:solidFill>
              </a:rPr>
              <a:t>More client</a:t>
            </a:r>
            <a:endParaRPr lang="id-ID" sz="1200" b="1" dirty="0">
              <a:solidFill>
                <a:schemeClr val="accent1"/>
              </a:solidFill>
            </a:endParaRPr>
          </a:p>
        </p:txBody>
      </p:sp>
      <p:sp>
        <p:nvSpPr>
          <p:cNvPr id="40" name="Rectangle 39"/>
          <p:cNvSpPr/>
          <p:nvPr/>
        </p:nvSpPr>
        <p:spPr>
          <a:xfrm>
            <a:off x="905221" y="5144353"/>
            <a:ext cx="415498" cy="400110"/>
          </a:xfrm>
          <a:prstGeom prst="rect">
            <a:avLst/>
          </a:prstGeom>
        </p:spPr>
        <p:txBody>
          <a:bodyPr wrap="none">
            <a:spAutoFit/>
          </a:bodyPr>
          <a:lstStyle/>
          <a:p>
            <a:r>
              <a:rPr lang="en-US" sz="2000" b="1" dirty="0">
                <a:solidFill>
                  <a:schemeClr val="tx2"/>
                </a:solidFill>
                <a:ea typeface="Roboto Slab" pitchFamily="2" charset="0"/>
              </a:rPr>
              <a:t>%</a:t>
            </a:r>
            <a:endParaRPr lang="en-US" sz="2000" dirty="0"/>
          </a:p>
        </p:txBody>
      </p:sp>
      <p:sp>
        <p:nvSpPr>
          <p:cNvPr id="41" name="Rectangle 40"/>
          <p:cNvSpPr/>
          <p:nvPr/>
        </p:nvSpPr>
        <p:spPr>
          <a:xfrm>
            <a:off x="3830410" y="1280949"/>
            <a:ext cx="415498" cy="400110"/>
          </a:xfrm>
          <a:prstGeom prst="rect">
            <a:avLst/>
          </a:prstGeom>
        </p:spPr>
        <p:txBody>
          <a:bodyPr wrap="none">
            <a:spAutoFit/>
          </a:bodyPr>
          <a:lstStyle/>
          <a:p>
            <a:r>
              <a:rPr lang="en-US" sz="2000" b="1" dirty="0">
                <a:solidFill>
                  <a:schemeClr val="accent1"/>
                </a:solidFill>
                <a:ea typeface="Roboto Slab" pitchFamily="2" charset="0"/>
              </a:rPr>
              <a:t>%</a:t>
            </a:r>
            <a:endParaRPr lang="en-US" sz="2000" dirty="0">
              <a:solidFill>
                <a:schemeClr val="accent1"/>
              </a:solidFill>
            </a:endParaRPr>
          </a:p>
        </p:txBody>
      </p:sp>
      <p:sp>
        <p:nvSpPr>
          <p:cNvPr id="45" name="TextBox 44"/>
          <p:cNvSpPr txBox="1"/>
          <p:nvPr/>
        </p:nvSpPr>
        <p:spPr>
          <a:xfrm>
            <a:off x="4580496" y="4425133"/>
            <a:ext cx="886781" cy="830997"/>
          </a:xfrm>
          <a:prstGeom prst="rect">
            <a:avLst/>
          </a:prstGeom>
          <a:noFill/>
        </p:spPr>
        <p:txBody>
          <a:bodyPr wrap="none" rtlCol="0">
            <a:spAutoFit/>
          </a:bodyPr>
          <a:lstStyle/>
          <a:p>
            <a:r>
              <a:rPr lang="en-US" sz="4800" b="1" dirty="0">
                <a:solidFill>
                  <a:schemeClr val="tx2"/>
                </a:solidFill>
                <a:ea typeface="Roboto Slab" pitchFamily="2" charset="0"/>
              </a:rPr>
              <a:t>32</a:t>
            </a:r>
          </a:p>
        </p:txBody>
      </p:sp>
      <p:sp>
        <p:nvSpPr>
          <p:cNvPr id="46" name="TextBox 45"/>
          <p:cNvSpPr txBox="1"/>
          <p:nvPr/>
        </p:nvSpPr>
        <p:spPr>
          <a:xfrm>
            <a:off x="4580496" y="5092230"/>
            <a:ext cx="1313953" cy="276999"/>
          </a:xfrm>
          <a:prstGeom prst="rect">
            <a:avLst/>
          </a:prstGeom>
          <a:noFill/>
        </p:spPr>
        <p:txBody>
          <a:bodyPr wrap="square" rtlCol="0">
            <a:spAutoFit/>
          </a:bodyPr>
          <a:lstStyle/>
          <a:p>
            <a:r>
              <a:rPr lang="en-US" sz="1200" b="1" dirty="0">
                <a:solidFill>
                  <a:schemeClr val="tx2"/>
                </a:solidFill>
              </a:rPr>
              <a:t>Feeling good</a:t>
            </a:r>
            <a:endParaRPr lang="id-ID" sz="1200" b="1" dirty="0">
              <a:solidFill>
                <a:schemeClr val="tx2"/>
              </a:solidFill>
            </a:endParaRPr>
          </a:p>
        </p:txBody>
      </p:sp>
      <p:sp>
        <p:nvSpPr>
          <p:cNvPr id="47" name="Rectangle 46"/>
          <p:cNvSpPr/>
          <p:nvPr/>
        </p:nvSpPr>
        <p:spPr>
          <a:xfrm>
            <a:off x="5356568" y="4550932"/>
            <a:ext cx="415498" cy="400110"/>
          </a:xfrm>
          <a:prstGeom prst="rect">
            <a:avLst/>
          </a:prstGeom>
        </p:spPr>
        <p:txBody>
          <a:bodyPr wrap="none">
            <a:spAutoFit/>
          </a:bodyPr>
          <a:lstStyle/>
          <a:p>
            <a:r>
              <a:rPr lang="en-US" sz="2000" b="1" dirty="0">
                <a:solidFill>
                  <a:schemeClr val="tx2"/>
                </a:solidFill>
                <a:ea typeface="Roboto Slab" pitchFamily="2" charset="0"/>
              </a:rPr>
              <a:t>%</a:t>
            </a:r>
            <a:endParaRPr lang="en-US" sz="2000" dirty="0"/>
          </a:p>
        </p:txBody>
      </p:sp>
      <p:sp>
        <p:nvSpPr>
          <p:cNvPr id="54" name="TextBox 53"/>
          <p:cNvSpPr txBox="1"/>
          <p:nvPr/>
        </p:nvSpPr>
        <p:spPr>
          <a:xfrm>
            <a:off x="7175515" y="2857440"/>
            <a:ext cx="946093" cy="338554"/>
          </a:xfrm>
          <a:prstGeom prst="rect">
            <a:avLst/>
          </a:prstGeom>
          <a:noFill/>
        </p:spPr>
        <p:txBody>
          <a:bodyPr wrap="none" rtlCol="0">
            <a:spAutoFit/>
          </a:bodyPr>
          <a:lstStyle/>
          <a:p>
            <a:r>
              <a:rPr lang="en-US" sz="1600" b="1" dirty="0">
                <a:solidFill>
                  <a:schemeClr val="accent1"/>
                </a:solidFill>
                <a:latin typeface="+mj-lt"/>
              </a:rPr>
              <a:t>Fly High</a:t>
            </a:r>
            <a:endParaRPr lang="id-ID" sz="1600" b="1" dirty="0">
              <a:solidFill>
                <a:schemeClr val="accent1"/>
              </a:solidFill>
              <a:latin typeface="+mj-lt"/>
            </a:endParaRPr>
          </a:p>
        </p:txBody>
      </p:sp>
      <p:sp>
        <p:nvSpPr>
          <p:cNvPr id="55" name="Rectangle 54"/>
          <p:cNvSpPr/>
          <p:nvPr/>
        </p:nvSpPr>
        <p:spPr>
          <a:xfrm>
            <a:off x="7175514" y="3138270"/>
            <a:ext cx="3187685" cy="704232"/>
          </a:xfrm>
          <a:prstGeom prst="rect">
            <a:avLst/>
          </a:prstGeom>
        </p:spPr>
        <p:txBody>
          <a:bodyPr wrap="square">
            <a:spAutoFit/>
          </a:bodyPr>
          <a:lstStyle/>
          <a:p>
            <a:pPr>
              <a:lnSpc>
                <a:spcPct val="150000"/>
              </a:lnSpc>
            </a:pPr>
            <a:r>
              <a:rPr lang="id-ID" sz="1400" dirty="0"/>
              <a:t>Suitable for all categories business and personal presentation</a:t>
            </a:r>
          </a:p>
        </p:txBody>
      </p:sp>
      <p:sp>
        <p:nvSpPr>
          <p:cNvPr id="56" name="TextBox 55"/>
          <p:cNvSpPr txBox="1"/>
          <p:nvPr/>
        </p:nvSpPr>
        <p:spPr>
          <a:xfrm>
            <a:off x="7175515" y="3978968"/>
            <a:ext cx="1172116" cy="338554"/>
          </a:xfrm>
          <a:prstGeom prst="rect">
            <a:avLst/>
          </a:prstGeom>
          <a:noFill/>
        </p:spPr>
        <p:txBody>
          <a:bodyPr wrap="none" rtlCol="0">
            <a:spAutoFit/>
          </a:bodyPr>
          <a:lstStyle/>
          <a:p>
            <a:r>
              <a:rPr lang="en-US" sz="1600" b="1" dirty="0">
                <a:solidFill>
                  <a:schemeClr val="accent1"/>
                </a:solidFill>
                <a:latin typeface="+mj-lt"/>
              </a:rPr>
              <a:t>Innovation</a:t>
            </a:r>
            <a:endParaRPr lang="id-ID" sz="1600" b="1" dirty="0">
              <a:solidFill>
                <a:schemeClr val="accent1"/>
              </a:solidFill>
              <a:latin typeface="+mj-lt"/>
            </a:endParaRPr>
          </a:p>
        </p:txBody>
      </p:sp>
      <p:sp>
        <p:nvSpPr>
          <p:cNvPr id="57" name="Rectangle 56"/>
          <p:cNvSpPr/>
          <p:nvPr/>
        </p:nvSpPr>
        <p:spPr>
          <a:xfrm>
            <a:off x="7175514" y="4259798"/>
            <a:ext cx="3187685" cy="704232"/>
          </a:xfrm>
          <a:prstGeom prst="rect">
            <a:avLst/>
          </a:prstGeom>
        </p:spPr>
        <p:txBody>
          <a:bodyPr wrap="square">
            <a:spAutoFit/>
          </a:bodyPr>
          <a:lstStyle/>
          <a:p>
            <a:pPr>
              <a:lnSpc>
                <a:spcPct val="150000"/>
              </a:lnSpc>
            </a:pPr>
            <a:r>
              <a:rPr lang="id-ID" sz="1400" dirty="0"/>
              <a:t>Suitable for all categories business and personal presentation</a:t>
            </a:r>
          </a:p>
        </p:txBody>
      </p:sp>
      <p:sp>
        <p:nvSpPr>
          <p:cNvPr id="58" name="TextBox 57"/>
          <p:cNvSpPr txBox="1"/>
          <p:nvPr/>
        </p:nvSpPr>
        <p:spPr>
          <a:xfrm>
            <a:off x="7175515" y="5100496"/>
            <a:ext cx="1162498" cy="338554"/>
          </a:xfrm>
          <a:prstGeom prst="rect">
            <a:avLst/>
          </a:prstGeom>
          <a:noFill/>
        </p:spPr>
        <p:txBody>
          <a:bodyPr wrap="none" rtlCol="0">
            <a:spAutoFit/>
          </a:bodyPr>
          <a:lstStyle/>
          <a:p>
            <a:r>
              <a:rPr lang="en-US" sz="1600" b="1" dirty="0">
                <a:solidFill>
                  <a:schemeClr val="accent1"/>
                </a:solidFill>
                <a:latin typeface="+mj-lt"/>
              </a:rPr>
              <a:t>Teamwork</a:t>
            </a:r>
            <a:endParaRPr lang="id-ID" sz="1600" b="1" dirty="0">
              <a:solidFill>
                <a:schemeClr val="accent1"/>
              </a:solidFill>
              <a:latin typeface="+mj-lt"/>
            </a:endParaRPr>
          </a:p>
        </p:txBody>
      </p:sp>
      <p:sp>
        <p:nvSpPr>
          <p:cNvPr id="59" name="Rectangle 58"/>
          <p:cNvSpPr/>
          <p:nvPr/>
        </p:nvSpPr>
        <p:spPr>
          <a:xfrm>
            <a:off x="7175514" y="5381326"/>
            <a:ext cx="3187685" cy="704232"/>
          </a:xfrm>
          <a:prstGeom prst="rect">
            <a:avLst/>
          </a:prstGeom>
        </p:spPr>
        <p:txBody>
          <a:bodyPr wrap="square">
            <a:spAutoFit/>
          </a:bodyPr>
          <a:lstStyle/>
          <a:p>
            <a:pPr>
              <a:lnSpc>
                <a:spcPct val="150000"/>
              </a:lnSpc>
            </a:pPr>
            <a:r>
              <a:rPr lang="id-ID" sz="1400" dirty="0"/>
              <a:t>Suitable for all categories business and personal presentation</a:t>
            </a:r>
          </a:p>
        </p:txBody>
      </p:sp>
      <p:sp>
        <p:nvSpPr>
          <p:cNvPr id="33" name="Freeform 66"/>
          <p:cNvSpPr>
            <a:spLocks noEditPoints="1"/>
          </p:cNvSpPr>
          <p:nvPr/>
        </p:nvSpPr>
        <p:spPr bwMode="auto">
          <a:xfrm>
            <a:off x="6496987" y="3075475"/>
            <a:ext cx="556726" cy="556726"/>
          </a:xfrm>
          <a:custGeom>
            <a:avLst/>
            <a:gdLst>
              <a:gd name="T0" fmla="*/ 39 w 176"/>
              <a:gd name="T1" fmla="*/ 119 h 176"/>
              <a:gd name="T2" fmla="*/ 43 w 176"/>
              <a:gd name="T3" fmla="*/ 115 h 176"/>
              <a:gd name="T4" fmla="*/ 44 w 176"/>
              <a:gd name="T5" fmla="*/ 112 h 176"/>
              <a:gd name="T6" fmla="*/ 40 w 176"/>
              <a:gd name="T7" fmla="*/ 108 h 176"/>
              <a:gd name="T8" fmla="*/ 37 w 176"/>
              <a:gd name="T9" fmla="*/ 109 h 176"/>
              <a:gd name="T10" fmla="*/ 33 w 176"/>
              <a:gd name="T11" fmla="*/ 113 h 176"/>
              <a:gd name="T12" fmla="*/ 32 w 176"/>
              <a:gd name="T13" fmla="*/ 116 h 176"/>
              <a:gd name="T14" fmla="*/ 36 w 176"/>
              <a:gd name="T15" fmla="*/ 120 h 176"/>
              <a:gd name="T16" fmla="*/ 39 w 176"/>
              <a:gd name="T17" fmla="*/ 119 h 176"/>
              <a:gd name="T18" fmla="*/ 64 w 176"/>
              <a:gd name="T19" fmla="*/ 116 h 176"/>
              <a:gd name="T20" fmla="*/ 60 w 176"/>
              <a:gd name="T21" fmla="*/ 112 h 176"/>
              <a:gd name="T22" fmla="*/ 57 w 176"/>
              <a:gd name="T23" fmla="*/ 113 h 176"/>
              <a:gd name="T24" fmla="*/ 17 w 176"/>
              <a:gd name="T25" fmla="*/ 153 h 176"/>
              <a:gd name="T26" fmla="*/ 16 w 176"/>
              <a:gd name="T27" fmla="*/ 156 h 176"/>
              <a:gd name="T28" fmla="*/ 20 w 176"/>
              <a:gd name="T29" fmla="*/ 160 h 176"/>
              <a:gd name="T30" fmla="*/ 23 w 176"/>
              <a:gd name="T31" fmla="*/ 159 h 176"/>
              <a:gd name="T32" fmla="*/ 63 w 176"/>
              <a:gd name="T33" fmla="*/ 119 h 176"/>
              <a:gd name="T34" fmla="*/ 64 w 176"/>
              <a:gd name="T35" fmla="*/ 116 h 176"/>
              <a:gd name="T36" fmla="*/ 64 w 176"/>
              <a:gd name="T37" fmla="*/ 132 h 176"/>
              <a:gd name="T38" fmla="*/ 61 w 176"/>
              <a:gd name="T39" fmla="*/ 133 h 176"/>
              <a:gd name="T40" fmla="*/ 49 w 176"/>
              <a:gd name="T41" fmla="*/ 145 h 176"/>
              <a:gd name="T42" fmla="*/ 48 w 176"/>
              <a:gd name="T43" fmla="*/ 148 h 176"/>
              <a:gd name="T44" fmla="*/ 52 w 176"/>
              <a:gd name="T45" fmla="*/ 152 h 176"/>
              <a:gd name="T46" fmla="*/ 55 w 176"/>
              <a:gd name="T47" fmla="*/ 151 h 176"/>
              <a:gd name="T48" fmla="*/ 67 w 176"/>
              <a:gd name="T49" fmla="*/ 139 h 176"/>
              <a:gd name="T50" fmla="*/ 68 w 176"/>
              <a:gd name="T51" fmla="*/ 136 h 176"/>
              <a:gd name="T52" fmla="*/ 64 w 176"/>
              <a:gd name="T53" fmla="*/ 132 h 176"/>
              <a:gd name="T54" fmla="*/ 176 w 176"/>
              <a:gd name="T55" fmla="*/ 4 h 176"/>
              <a:gd name="T56" fmla="*/ 172 w 176"/>
              <a:gd name="T57" fmla="*/ 0 h 176"/>
              <a:gd name="T58" fmla="*/ 170 w 176"/>
              <a:gd name="T59" fmla="*/ 0 h 176"/>
              <a:gd name="T60" fmla="*/ 170 w 176"/>
              <a:gd name="T61" fmla="*/ 0 h 176"/>
              <a:gd name="T62" fmla="*/ 2 w 176"/>
              <a:gd name="T63" fmla="*/ 72 h 176"/>
              <a:gd name="T64" fmla="*/ 2 w 176"/>
              <a:gd name="T65" fmla="*/ 72 h 176"/>
              <a:gd name="T66" fmla="*/ 2 w 176"/>
              <a:gd name="T67" fmla="*/ 72 h 176"/>
              <a:gd name="T68" fmla="*/ 2 w 176"/>
              <a:gd name="T69" fmla="*/ 72 h 176"/>
              <a:gd name="T70" fmla="*/ 0 w 176"/>
              <a:gd name="T71" fmla="*/ 76 h 176"/>
              <a:gd name="T72" fmla="*/ 3 w 176"/>
              <a:gd name="T73" fmla="*/ 80 h 176"/>
              <a:gd name="T74" fmla="*/ 3 w 176"/>
              <a:gd name="T75" fmla="*/ 80 h 176"/>
              <a:gd name="T76" fmla="*/ 69 w 176"/>
              <a:gd name="T77" fmla="*/ 107 h 176"/>
              <a:gd name="T78" fmla="*/ 96 w 176"/>
              <a:gd name="T79" fmla="*/ 173 h 176"/>
              <a:gd name="T80" fmla="*/ 96 w 176"/>
              <a:gd name="T81" fmla="*/ 173 h 176"/>
              <a:gd name="T82" fmla="*/ 100 w 176"/>
              <a:gd name="T83" fmla="*/ 176 h 176"/>
              <a:gd name="T84" fmla="*/ 104 w 176"/>
              <a:gd name="T85" fmla="*/ 174 h 176"/>
              <a:gd name="T86" fmla="*/ 104 w 176"/>
              <a:gd name="T87" fmla="*/ 174 h 176"/>
              <a:gd name="T88" fmla="*/ 104 w 176"/>
              <a:gd name="T89" fmla="*/ 174 h 176"/>
              <a:gd name="T90" fmla="*/ 104 w 176"/>
              <a:gd name="T91" fmla="*/ 174 h 176"/>
              <a:gd name="T92" fmla="*/ 176 w 176"/>
              <a:gd name="T93" fmla="*/ 6 h 176"/>
              <a:gd name="T94" fmla="*/ 176 w 176"/>
              <a:gd name="T95" fmla="*/ 6 h 176"/>
              <a:gd name="T96" fmla="*/ 176 w 176"/>
              <a:gd name="T97" fmla="*/ 4 h 176"/>
              <a:gd name="T98" fmla="*/ 14 w 176"/>
              <a:gd name="T99" fmla="*/ 76 h 176"/>
              <a:gd name="T100" fmla="*/ 154 w 176"/>
              <a:gd name="T101" fmla="*/ 16 h 176"/>
              <a:gd name="T102" fmla="*/ 71 w 176"/>
              <a:gd name="T103" fmla="*/ 99 h 176"/>
              <a:gd name="T104" fmla="*/ 14 w 176"/>
              <a:gd name="T105" fmla="*/ 76 h 176"/>
              <a:gd name="T106" fmla="*/ 100 w 176"/>
              <a:gd name="T107" fmla="*/ 162 h 176"/>
              <a:gd name="T108" fmla="*/ 77 w 176"/>
              <a:gd name="T109" fmla="*/ 105 h 176"/>
              <a:gd name="T110" fmla="*/ 160 w 176"/>
              <a:gd name="T111" fmla="*/ 22 h 176"/>
              <a:gd name="T112" fmla="*/ 100 w 176"/>
              <a:gd name="T113" fmla="*/ 16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39" y="119"/>
                </a:moveTo>
                <a:cubicBezTo>
                  <a:pt x="43" y="115"/>
                  <a:pt x="43" y="115"/>
                  <a:pt x="43" y="115"/>
                </a:cubicBezTo>
                <a:cubicBezTo>
                  <a:pt x="44" y="114"/>
                  <a:pt x="44" y="113"/>
                  <a:pt x="44" y="112"/>
                </a:cubicBezTo>
                <a:cubicBezTo>
                  <a:pt x="44" y="110"/>
                  <a:pt x="42" y="108"/>
                  <a:pt x="40" y="108"/>
                </a:cubicBezTo>
                <a:cubicBezTo>
                  <a:pt x="39" y="108"/>
                  <a:pt x="38" y="108"/>
                  <a:pt x="37" y="109"/>
                </a:cubicBezTo>
                <a:cubicBezTo>
                  <a:pt x="33" y="113"/>
                  <a:pt x="33" y="113"/>
                  <a:pt x="33" y="113"/>
                </a:cubicBezTo>
                <a:cubicBezTo>
                  <a:pt x="32" y="114"/>
                  <a:pt x="32" y="115"/>
                  <a:pt x="32" y="116"/>
                </a:cubicBezTo>
                <a:cubicBezTo>
                  <a:pt x="32" y="118"/>
                  <a:pt x="34" y="120"/>
                  <a:pt x="36" y="120"/>
                </a:cubicBezTo>
                <a:cubicBezTo>
                  <a:pt x="37" y="120"/>
                  <a:pt x="38" y="120"/>
                  <a:pt x="39" y="119"/>
                </a:cubicBezTo>
                <a:moveTo>
                  <a:pt x="64" y="116"/>
                </a:moveTo>
                <a:cubicBezTo>
                  <a:pt x="64" y="114"/>
                  <a:pt x="62" y="112"/>
                  <a:pt x="60" y="112"/>
                </a:cubicBezTo>
                <a:cubicBezTo>
                  <a:pt x="59" y="112"/>
                  <a:pt x="58" y="112"/>
                  <a:pt x="57" y="113"/>
                </a:cubicBezTo>
                <a:cubicBezTo>
                  <a:pt x="17" y="153"/>
                  <a:pt x="17" y="153"/>
                  <a:pt x="17" y="153"/>
                </a:cubicBezTo>
                <a:cubicBezTo>
                  <a:pt x="16" y="154"/>
                  <a:pt x="16" y="155"/>
                  <a:pt x="16" y="156"/>
                </a:cubicBezTo>
                <a:cubicBezTo>
                  <a:pt x="16" y="158"/>
                  <a:pt x="18" y="160"/>
                  <a:pt x="20" y="160"/>
                </a:cubicBezTo>
                <a:cubicBezTo>
                  <a:pt x="21" y="160"/>
                  <a:pt x="22" y="160"/>
                  <a:pt x="23" y="159"/>
                </a:cubicBezTo>
                <a:cubicBezTo>
                  <a:pt x="63" y="119"/>
                  <a:pt x="63" y="119"/>
                  <a:pt x="63" y="119"/>
                </a:cubicBezTo>
                <a:cubicBezTo>
                  <a:pt x="64" y="118"/>
                  <a:pt x="64" y="117"/>
                  <a:pt x="64" y="116"/>
                </a:cubicBezTo>
                <a:moveTo>
                  <a:pt x="64" y="132"/>
                </a:moveTo>
                <a:cubicBezTo>
                  <a:pt x="63" y="132"/>
                  <a:pt x="62" y="132"/>
                  <a:pt x="61" y="133"/>
                </a:cubicBezTo>
                <a:cubicBezTo>
                  <a:pt x="49" y="145"/>
                  <a:pt x="49" y="145"/>
                  <a:pt x="49" y="145"/>
                </a:cubicBezTo>
                <a:cubicBezTo>
                  <a:pt x="48" y="146"/>
                  <a:pt x="48" y="147"/>
                  <a:pt x="48" y="148"/>
                </a:cubicBezTo>
                <a:cubicBezTo>
                  <a:pt x="48" y="150"/>
                  <a:pt x="50" y="152"/>
                  <a:pt x="52" y="152"/>
                </a:cubicBezTo>
                <a:cubicBezTo>
                  <a:pt x="53" y="152"/>
                  <a:pt x="54" y="152"/>
                  <a:pt x="55" y="151"/>
                </a:cubicBezTo>
                <a:cubicBezTo>
                  <a:pt x="67" y="139"/>
                  <a:pt x="67" y="139"/>
                  <a:pt x="67" y="139"/>
                </a:cubicBezTo>
                <a:cubicBezTo>
                  <a:pt x="68" y="138"/>
                  <a:pt x="68" y="137"/>
                  <a:pt x="68" y="136"/>
                </a:cubicBezTo>
                <a:cubicBezTo>
                  <a:pt x="68" y="134"/>
                  <a:pt x="66" y="132"/>
                  <a:pt x="64" y="132"/>
                </a:cubicBezTo>
                <a:moveTo>
                  <a:pt x="176" y="4"/>
                </a:moveTo>
                <a:cubicBezTo>
                  <a:pt x="176" y="2"/>
                  <a:pt x="174" y="0"/>
                  <a:pt x="172" y="0"/>
                </a:cubicBezTo>
                <a:cubicBezTo>
                  <a:pt x="171" y="0"/>
                  <a:pt x="171" y="0"/>
                  <a:pt x="170" y="0"/>
                </a:cubicBezTo>
                <a:cubicBezTo>
                  <a:pt x="170" y="0"/>
                  <a:pt x="170" y="0"/>
                  <a:pt x="170" y="0"/>
                </a:cubicBezTo>
                <a:cubicBezTo>
                  <a:pt x="2" y="72"/>
                  <a:pt x="2" y="72"/>
                  <a:pt x="2" y="72"/>
                </a:cubicBezTo>
                <a:cubicBezTo>
                  <a:pt x="2" y="72"/>
                  <a:pt x="2" y="72"/>
                  <a:pt x="2" y="72"/>
                </a:cubicBezTo>
                <a:cubicBezTo>
                  <a:pt x="2" y="72"/>
                  <a:pt x="2" y="72"/>
                  <a:pt x="2" y="72"/>
                </a:cubicBezTo>
                <a:cubicBezTo>
                  <a:pt x="2" y="72"/>
                  <a:pt x="2" y="72"/>
                  <a:pt x="2" y="72"/>
                </a:cubicBezTo>
                <a:cubicBezTo>
                  <a:pt x="1" y="73"/>
                  <a:pt x="0" y="74"/>
                  <a:pt x="0" y="76"/>
                </a:cubicBezTo>
                <a:cubicBezTo>
                  <a:pt x="0" y="78"/>
                  <a:pt x="1" y="79"/>
                  <a:pt x="3" y="80"/>
                </a:cubicBezTo>
                <a:cubicBezTo>
                  <a:pt x="3" y="80"/>
                  <a:pt x="3" y="80"/>
                  <a:pt x="3" y="80"/>
                </a:cubicBezTo>
                <a:cubicBezTo>
                  <a:pt x="69" y="107"/>
                  <a:pt x="69" y="107"/>
                  <a:pt x="69" y="107"/>
                </a:cubicBezTo>
                <a:cubicBezTo>
                  <a:pt x="96" y="173"/>
                  <a:pt x="96" y="173"/>
                  <a:pt x="96" y="173"/>
                </a:cubicBezTo>
                <a:cubicBezTo>
                  <a:pt x="96" y="173"/>
                  <a:pt x="96" y="173"/>
                  <a:pt x="96" y="173"/>
                </a:cubicBezTo>
                <a:cubicBezTo>
                  <a:pt x="97" y="175"/>
                  <a:pt x="98" y="176"/>
                  <a:pt x="100" y="176"/>
                </a:cubicBezTo>
                <a:cubicBezTo>
                  <a:pt x="102" y="176"/>
                  <a:pt x="103" y="175"/>
                  <a:pt x="104" y="174"/>
                </a:cubicBezTo>
                <a:cubicBezTo>
                  <a:pt x="104" y="174"/>
                  <a:pt x="104" y="174"/>
                  <a:pt x="104" y="174"/>
                </a:cubicBezTo>
                <a:cubicBezTo>
                  <a:pt x="104" y="174"/>
                  <a:pt x="104" y="174"/>
                  <a:pt x="104" y="174"/>
                </a:cubicBezTo>
                <a:cubicBezTo>
                  <a:pt x="104" y="174"/>
                  <a:pt x="104" y="174"/>
                  <a:pt x="104" y="174"/>
                </a:cubicBezTo>
                <a:cubicBezTo>
                  <a:pt x="176" y="6"/>
                  <a:pt x="176" y="6"/>
                  <a:pt x="176" y="6"/>
                </a:cubicBezTo>
                <a:cubicBezTo>
                  <a:pt x="176" y="6"/>
                  <a:pt x="176" y="6"/>
                  <a:pt x="176" y="6"/>
                </a:cubicBezTo>
                <a:cubicBezTo>
                  <a:pt x="176" y="5"/>
                  <a:pt x="176" y="5"/>
                  <a:pt x="176" y="4"/>
                </a:cubicBezTo>
                <a:moveTo>
                  <a:pt x="14" y="76"/>
                </a:moveTo>
                <a:cubicBezTo>
                  <a:pt x="154" y="16"/>
                  <a:pt x="154" y="16"/>
                  <a:pt x="154" y="16"/>
                </a:cubicBezTo>
                <a:cubicBezTo>
                  <a:pt x="71" y="99"/>
                  <a:pt x="71" y="99"/>
                  <a:pt x="71" y="99"/>
                </a:cubicBezTo>
                <a:lnTo>
                  <a:pt x="14" y="76"/>
                </a:lnTo>
                <a:close/>
                <a:moveTo>
                  <a:pt x="100" y="162"/>
                </a:moveTo>
                <a:cubicBezTo>
                  <a:pt x="77" y="105"/>
                  <a:pt x="77" y="105"/>
                  <a:pt x="77" y="105"/>
                </a:cubicBezTo>
                <a:cubicBezTo>
                  <a:pt x="160" y="22"/>
                  <a:pt x="160" y="22"/>
                  <a:pt x="160" y="22"/>
                </a:cubicBezTo>
                <a:lnTo>
                  <a:pt x="100" y="162"/>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4" name="Freeform 71"/>
          <p:cNvSpPr>
            <a:spLocks noEditPoints="1"/>
          </p:cNvSpPr>
          <p:nvPr/>
        </p:nvSpPr>
        <p:spPr bwMode="auto">
          <a:xfrm>
            <a:off x="6496987" y="4190511"/>
            <a:ext cx="556726" cy="556726"/>
          </a:xfrm>
          <a:custGeom>
            <a:avLst/>
            <a:gdLst>
              <a:gd name="T0" fmla="*/ 88 w 176"/>
              <a:gd name="T1" fmla="*/ 136 h 176"/>
              <a:gd name="T2" fmla="*/ 88 w 176"/>
              <a:gd name="T3" fmla="*/ 48 h 176"/>
              <a:gd name="T4" fmla="*/ 88 w 176"/>
              <a:gd name="T5" fmla="*/ 72 h 176"/>
              <a:gd name="T6" fmla="*/ 88 w 176"/>
              <a:gd name="T7" fmla="*/ 48 h 176"/>
              <a:gd name="T8" fmla="*/ 51 w 176"/>
              <a:gd name="T9" fmla="*/ 72 h 176"/>
              <a:gd name="T10" fmla="*/ 84 w 176"/>
              <a:gd name="T11" fmla="*/ 103 h 176"/>
              <a:gd name="T12" fmla="*/ 88 w 176"/>
              <a:gd name="T13" fmla="*/ 80 h 176"/>
              <a:gd name="T14" fmla="*/ 80 w 176"/>
              <a:gd name="T15" fmla="*/ 88 h 176"/>
              <a:gd name="T16" fmla="*/ 92 w 176"/>
              <a:gd name="T17" fmla="*/ 103 h 176"/>
              <a:gd name="T18" fmla="*/ 125 w 176"/>
              <a:gd name="T19" fmla="*/ 72 h 176"/>
              <a:gd name="T20" fmla="*/ 162 w 176"/>
              <a:gd name="T21" fmla="*/ 68 h 176"/>
              <a:gd name="T22" fmla="*/ 159 w 176"/>
              <a:gd name="T23" fmla="*/ 34 h 176"/>
              <a:gd name="T24" fmla="*/ 134 w 176"/>
              <a:gd name="T25" fmla="*/ 17 h 176"/>
              <a:gd name="T26" fmla="*/ 106 w 176"/>
              <a:gd name="T27" fmla="*/ 6 h 176"/>
              <a:gd name="T28" fmla="*/ 70 w 176"/>
              <a:gd name="T29" fmla="*/ 6 h 176"/>
              <a:gd name="T30" fmla="*/ 42 w 176"/>
              <a:gd name="T31" fmla="*/ 17 h 176"/>
              <a:gd name="T32" fmla="*/ 17 w 176"/>
              <a:gd name="T33" fmla="*/ 34 h 176"/>
              <a:gd name="T34" fmla="*/ 14 w 176"/>
              <a:gd name="T35" fmla="*/ 68 h 176"/>
              <a:gd name="T36" fmla="*/ 0 w 176"/>
              <a:gd name="T37" fmla="*/ 100 h 176"/>
              <a:gd name="T38" fmla="*/ 22 w 176"/>
              <a:gd name="T39" fmla="*/ 126 h 176"/>
              <a:gd name="T40" fmla="*/ 34 w 176"/>
              <a:gd name="T41" fmla="*/ 159 h 176"/>
              <a:gd name="T42" fmla="*/ 50 w 176"/>
              <a:gd name="T43" fmla="*/ 154 h 176"/>
              <a:gd name="T44" fmla="*/ 76 w 176"/>
              <a:gd name="T45" fmla="*/ 176 h 176"/>
              <a:gd name="T46" fmla="*/ 108 w 176"/>
              <a:gd name="T47" fmla="*/ 162 h 176"/>
              <a:gd name="T48" fmla="*/ 138 w 176"/>
              <a:gd name="T49" fmla="*/ 160 h 176"/>
              <a:gd name="T50" fmla="*/ 159 w 176"/>
              <a:gd name="T51" fmla="*/ 134 h 176"/>
              <a:gd name="T52" fmla="*/ 170 w 176"/>
              <a:gd name="T53" fmla="*/ 106 h 176"/>
              <a:gd name="T54" fmla="*/ 170 w 176"/>
              <a:gd name="T55" fmla="*/ 70 h 176"/>
              <a:gd name="T56" fmla="*/ 160 w 176"/>
              <a:gd name="T57" fmla="*/ 100 h 176"/>
              <a:gd name="T58" fmla="*/ 147 w 176"/>
              <a:gd name="T59" fmla="*/ 130 h 176"/>
              <a:gd name="T60" fmla="*/ 138 w 176"/>
              <a:gd name="T61" fmla="*/ 152 h 176"/>
              <a:gd name="T62" fmla="*/ 122 w 176"/>
              <a:gd name="T63" fmla="*/ 147 h 176"/>
              <a:gd name="T64" fmla="*/ 98 w 176"/>
              <a:gd name="T65" fmla="*/ 168 h 176"/>
              <a:gd name="T66" fmla="*/ 76 w 176"/>
              <a:gd name="T67" fmla="*/ 160 h 176"/>
              <a:gd name="T68" fmla="*/ 50 w 176"/>
              <a:gd name="T69" fmla="*/ 146 h 176"/>
              <a:gd name="T70" fmla="*/ 38 w 176"/>
              <a:gd name="T71" fmla="*/ 152 h 176"/>
              <a:gd name="T72" fmla="*/ 29 w 176"/>
              <a:gd name="T73" fmla="*/ 122 h 176"/>
              <a:gd name="T74" fmla="*/ 8 w 176"/>
              <a:gd name="T75" fmla="*/ 98 h 176"/>
              <a:gd name="T76" fmla="*/ 16 w 176"/>
              <a:gd name="T77" fmla="*/ 76 h 176"/>
              <a:gd name="T78" fmla="*/ 29 w 176"/>
              <a:gd name="T79" fmla="*/ 46 h 176"/>
              <a:gd name="T80" fmla="*/ 38 w 176"/>
              <a:gd name="T81" fmla="*/ 24 h 176"/>
              <a:gd name="T82" fmla="*/ 54 w 176"/>
              <a:gd name="T83" fmla="*/ 29 h 176"/>
              <a:gd name="T84" fmla="*/ 78 w 176"/>
              <a:gd name="T85" fmla="*/ 8 h 176"/>
              <a:gd name="T86" fmla="*/ 100 w 176"/>
              <a:gd name="T87" fmla="*/ 16 h 176"/>
              <a:gd name="T88" fmla="*/ 126 w 176"/>
              <a:gd name="T89" fmla="*/ 30 h 176"/>
              <a:gd name="T90" fmla="*/ 152 w 176"/>
              <a:gd name="T91" fmla="*/ 38 h 176"/>
              <a:gd name="T92" fmla="*/ 147 w 176"/>
              <a:gd name="T93" fmla="*/ 54 h 176"/>
              <a:gd name="T94" fmla="*/ 168 w 176"/>
              <a:gd name="T95" fmla="*/ 7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102" y="48"/>
                  <a:pt x="114" y="55"/>
                  <a:pt x="121" y="65"/>
                </a:cubicBezTo>
                <a:cubicBezTo>
                  <a:pt x="100" y="77"/>
                  <a:pt x="100" y="77"/>
                  <a:pt x="100" y="77"/>
                </a:cubicBezTo>
                <a:cubicBezTo>
                  <a:pt x="97" y="74"/>
                  <a:pt x="93" y="72"/>
                  <a:pt x="88" y="72"/>
                </a:cubicBezTo>
                <a:cubicBezTo>
                  <a:pt x="83" y="72"/>
                  <a:pt x="79" y="74"/>
                  <a:pt x="76" y="77"/>
                </a:cubicBezTo>
                <a:cubicBezTo>
                  <a:pt x="55" y="65"/>
                  <a:pt x="55" y="65"/>
                  <a:pt x="55" y="65"/>
                </a:cubicBezTo>
                <a:cubicBezTo>
                  <a:pt x="62" y="55"/>
                  <a:pt x="74" y="48"/>
                  <a:pt x="88" y="48"/>
                </a:cubicBezTo>
                <a:moveTo>
                  <a:pt x="84" y="128"/>
                </a:moveTo>
                <a:cubicBezTo>
                  <a:pt x="64" y="126"/>
                  <a:pt x="48" y="109"/>
                  <a:pt x="48" y="88"/>
                </a:cubicBezTo>
                <a:cubicBezTo>
                  <a:pt x="48" y="82"/>
                  <a:pt x="49" y="77"/>
                  <a:pt x="51" y="72"/>
                </a:cubicBezTo>
                <a:cubicBezTo>
                  <a:pt x="73" y="84"/>
                  <a:pt x="73" y="84"/>
                  <a:pt x="73" y="84"/>
                </a:cubicBezTo>
                <a:cubicBezTo>
                  <a:pt x="72" y="85"/>
                  <a:pt x="72" y="87"/>
                  <a:pt x="72" y="88"/>
                </a:cubicBezTo>
                <a:cubicBezTo>
                  <a:pt x="72" y="95"/>
                  <a:pt x="77" y="102"/>
                  <a:pt x="84" y="103"/>
                </a:cubicBezTo>
                <a:lnTo>
                  <a:pt x="84" y="128"/>
                </a:lnTo>
                <a:close/>
                <a:moveTo>
                  <a:pt x="80" y="88"/>
                </a:moveTo>
                <a:cubicBezTo>
                  <a:pt x="80" y="84"/>
                  <a:pt x="84" y="80"/>
                  <a:pt x="88" y="80"/>
                </a:cubicBezTo>
                <a:cubicBezTo>
                  <a:pt x="92" y="80"/>
                  <a:pt x="96" y="84"/>
                  <a:pt x="96" y="88"/>
                </a:cubicBezTo>
                <a:cubicBezTo>
                  <a:pt x="96" y="92"/>
                  <a:pt x="92" y="96"/>
                  <a:pt x="88" y="96"/>
                </a:cubicBezTo>
                <a:cubicBezTo>
                  <a:pt x="84" y="96"/>
                  <a:pt x="80" y="92"/>
                  <a:pt x="80" y="88"/>
                </a:cubicBezTo>
                <a:moveTo>
                  <a:pt x="128" y="88"/>
                </a:moveTo>
                <a:cubicBezTo>
                  <a:pt x="128" y="109"/>
                  <a:pt x="112" y="126"/>
                  <a:pt x="92" y="128"/>
                </a:cubicBezTo>
                <a:cubicBezTo>
                  <a:pt x="92" y="103"/>
                  <a:pt x="92" y="103"/>
                  <a:pt x="92" y="103"/>
                </a:cubicBezTo>
                <a:cubicBezTo>
                  <a:pt x="99" y="102"/>
                  <a:pt x="104" y="95"/>
                  <a:pt x="104" y="88"/>
                </a:cubicBezTo>
                <a:cubicBezTo>
                  <a:pt x="104" y="87"/>
                  <a:pt x="104" y="85"/>
                  <a:pt x="103" y="84"/>
                </a:cubicBezTo>
                <a:cubicBezTo>
                  <a:pt x="125" y="72"/>
                  <a:pt x="125" y="72"/>
                  <a:pt x="125" y="72"/>
                </a:cubicBezTo>
                <a:cubicBezTo>
                  <a:pt x="127" y="77"/>
                  <a:pt x="128" y="82"/>
                  <a:pt x="128" y="88"/>
                </a:cubicBezTo>
                <a:moveTo>
                  <a:pt x="170" y="70"/>
                </a:moveTo>
                <a:cubicBezTo>
                  <a:pt x="162" y="68"/>
                  <a:pt x="162" y="68"/>
                  <a:pt x="162" y="68"/>
                </a:cubicBezTo>
                <a:cubicBezTo>
                  <a:pt x="160" y="62"/>
                  <a:pt x="157" y="56"/>
                  <a:pt x="154" y="50"/>
                </a:cubicBezTo>
                <a:cubicBezTo>
                  <a:pt x="159" y="42"/>
                  <a:pt x="159" y="42"/>
                  <a:pt x="159" y="42"/>
                </a:cubicBezTo>
                <a:cubicBezTo>
                  <a:pt x="160" y="40"/>
                  <a:pt x="161" y="36"/>
                  <a:pt x="159" y="34"/>
                </a:cubicBezTo>
                <a:cubicBezTo>
                  <a:pt x="142" y="17"/>
                  <a:pt x="142" y="17"/>
                  <a:pt x="142" y="17"/>
                </a:cubicBezTo>
                <a:cubicBezTo>
                  <a:pt x="141" y="16"/>
                  <a:pt x="140" y="16"/>
                  <a:pt x="138" y="16"/>
                </a:cubicBezTo>
                <a:cubicBezTo>
                  <a:pt x="137" y="16"/>
                  <a:pt x="135" y="17"/>
                  <a:pt x="134" y="17"/>
                </a:cubicBezTo>
                <a:cubicBezTo>
                  <a:pt x="126" y="22"/>
                  <a:pt x="126" y="22"/>
                  <a:pt x="126" y="22"/>
                </a:cubicBezTo>
                <a:cubicBezTo>
                  <a:pt x="120" y="19"/>
                  <a:pt x="114" y="16"/>
                  <a:pt x="108" y="14"/>
                </a:cubicBezTo>
                <a:cubicBezTo>
                  <a:pt x="106" y="6"/>
                  <a:pt x="106" y="6"/>
                  <a:pt x="106" y="6"/>
                </a:cubicBezTo>
                <a:cubicBezTo>
                  <a:pt x="105" y="3"/>
                  <a:pt x="103" y="0"/>
                  <a:pt x="100" y="0"/>
                </a:cubicBezTo>
                <a:cubicBezTo>
                  <a:pt x="76" y="0"/>
                  <a:pt x="76" y="0"/>
                  <a:pt x="76" y="0"/>
                </a:cubicBezTo>
                <a:cubicBezTo>
                  <a:pt x="73" y="0"/>
                  <a:pt x="71" y="3"/>
                  <a:pt x="70" y="6"/>
                </a:cubicBezTo>
                <a:cubicBezTo>
                  <a:pt x="68" y="14"/>
                  <a:pt x="68" y="14"/>
                  <a:pt x="68" y="14"/>
                </a:cubicBezTo>
                <a:cubicBezTo>
                  <a:pt x="62" y="16"/>
                  <a:pt x="56" y="19"/>
                  <a:pt x="50" y="22"/>
                </a:cubicBezTo>
                <a:cubicBezTo>
                  <a:pt x="42" y="17"/>
                  <a:pt x="42" y="17"/>
                  <a:pt x="42" y="17"/>
                </a:cubicBezTo>
                <a:cubicBezTo>
                  <a:pt x="41" y="17"/>
                  <a:pt x="39" y="16"/>
                  <a:pt x="38" y="16"/>
                </a:cubicBezTo>
                <a:cubicBezTo>
                  <a:pt x="36" y="16"/>
                  <a:pt x="35" y="16"/>
                  <a:pt x="34" y="17"/>
                </a:cubicBezTo>
                <a:cubicBezTo>
                  <a:pt x="17" y="34"/>
                  <a:pt x="17" y="34"/>
                  <a:pt x="17" y="34"/>
                </a:cubicBezTo>
                <a:cubicBezTo>
                  <a:pt x="15" y="36"/>
                  <a:pt x="16" y="40"/>
                  <a:pt x="17" y="42"/>
                </a:cubicBezTo>
                <a:cubicBezTo>
                  <a:pt x="22" y="50"/>
                  <a:pt x="22" y="50"/>
                  <a:pt x="22" y="50"/>
                </a:cubicBezTo>
                <a:cubicBezTo>
                  <a:pt x="19" y="56"/>
                  <a:pt x="16" y="62"/>
                  <a:pt x="14" y="68"/>
                </a:cubicBezTo>
                <a:cubicBezTo>
                  <a:pt x="6" y="70"/>
                  <a:pt x="6" y="70"/>
                  <a:pt x="6" y="70"/>
                </a:cubicBezTo>
                <a:cubicBezTo>
                  <a:pt x="3" y="71"/>
                  <a:pt x="0" y="73"/>
                  <a:pt x="0" y="76"/>
                </a:cubicBezTo>
                <a:cubicBezTo>
                  <a:pt x="0" y="100"/>
                  <a:pt x="0" y="100"/>
                  <a:pt x="0" y="100"/>
                </a:cubicBezTo>
                <a:cubicBezTo>
                  <a:pt x="0" y="103"/>
                  <a:pt x="3" y="105"/>
                  <a:pt x="6" y="106"/>
                </a:cubicBezTo>
                <a:cubicBezTo>
                  <a:pt x="14" y="108"/>
                  <a:pt x="14" y="108"/>
                  <a:pt x="14" y="108"/>
                </a:cubicBezTo>
                <a:cubicBezTo>
                  <a:pt x="16" y="114"/>
                  <a:pt x="19" y="120"/>
                  <a:pt x="22" y="126"/>
                </a:cubicBezTo>
                <a:cubicBezTo>
                  <a:pt x="17" y="134"/>
                  <a:pt x="17" y="134"/>
                  <a:pt x="17" y="134"/>
                </a:cubicBezTo>
                <a:cubicBezTo>
                  <a:pt x="16" y="136"/>
                  <a:pt x="15" y="140"/>
                  <a:pt x="17" y="142"/>
                </a:cubicBezTo>
                <a:cubicBezTo>
                  <a:pt x="34" y="159"/>
                  <a:pt x="34" y="159"/>
                  <a:pt x="34" y="159"/>
                </a:cubicBezTo>
                <a:cubicBezTo>
                  <a:pt x="35" y="160"/>
                  <a:pt x="36" y="160"/>
                  <a:pt x="38" y="160"/>
                </a:cubicBezTo>
                <a:cubicBezTo>
                  <a:pt x="39" y="160"/>
                  <a:pt x="41" y="159"/>
                  <a:pt x="42" y="159"/>
                </a:cubicBezTo>
                <a:cubicBezTo>
                  <a:pt x="50" y="154"/>
                  <a:pt x="50" y="154"/>
                  <a:pt x="50" y="154"/>
                </a:cubicBezTo>
                <a:cubicBezTo>
                  <a:pt x="56" y="157"/>
                  <a:pt x="62" y="160"/>
                  <a:pt x="68" y="162"/>
                </a:cubicBezTo>
                <a:cubicBezTo>
                  <a:pt x="70" y="170"/>
                  <a:pt x="70" y="170"/>
                  <a:pt x="70" y="170"/>
                </a:cubicBezTo>
                <a:cubicBezTo>
                  <a:pt x="71" y="173"/>
                  <a:pt x="73" y="176"/>
                  <a:pt x="76" y="176"/>
                </a:cubicBezTo>
                <a:cubicBezTo>
                  <a:pt x="100" y="176"/>
                  <a:pt x="100" y="176"/>
                  <a:pt x="100" y="176"/>
                </a:cubicBezTo>
                <a:cubicBezTo>
                  <a:pt x="103" y="176"/>
                  <a:pt x="105" y="173"/>
                  <a:pt x="106" y="170"/>
                </a:cubicBezTo>
                <a:cubicBezTo>
                  <a:pt x="108" y="162"/>
                  <a:pt x="108" y="162"/>
                  <a:pt x="108" y="162"/>
                </a:cubicBezTo>
                <a:cubicBezTo>
                  <a:pt x="114" y="160"/>
                  <a:pt x="120" y="157"/>
                  <a:pt x="126" y="154"/>
                </a:cubicBezTo>
                <a:cubicBezTo>
                  <a:pt x="134" y="159"/>
                  <a:pt x="134" y="159"/>
                  <a:pt x="134" y="159"/>
                </a:cubicBezTo>
                <a:cubicBezTo>
                  <a:pt x="135" y="159"/>
                  <a:pt x="137" y="160"/>
                  <a:pt x="138" y="160"/>
                </a:cubicBezTo>
                <a:cubicBezTo>
                  <a:pt x="140" y="160"/>
                  <a:pt x="141" y="160"/>
                  <a:pt x="142" y="159"/>
                </a:cubicBezTo>
                <a:cubicBezTo>
                  <a:pt x="159" y="142"/>
                  <a:pt x="159" y="142"/>
                  <a:pt x="159" y="142"/>
                </a:cubicBezTo>
                <a:cubicBezTo>
                  <a:pt x="161" y="140"/>
                  <a:pt x="160" y="136"/>
                  <a:pt x="159" y="134"/>
                </a:cubicBezTo>
                <a:cubicBezTo>
                  <a:pt x="154" y="126"/>
                  <a:pt x="154" y="126"/>
                  <a:pt x="154" y="126"/>
                </a:cubicBezTo>
                <a:cubicBezTo>
                  <a:pt x="157" y="120"/>
                  <a:pt x="160" y="114"/>
                  <a:pt x="162" y="108"/>
                </a:cubicBezTo>
                <a:cubicBezTo>
                  <a:pt x="170" y="106"/>
                  <a:pt x="170" y="106"/>
                  <a:pt x="170" y="106"/>
                </a:cubicBezTo>
                <a:cubicBezTo>
                  <a:pt x="173" y="105"/>
                  <a:pt x="176" y="103"/>
                  <a:pt x="176" y="100"/>
                </a:cubicBezTo>
                <a:cubicBezTo>
                  <a:pt x="176" y="76"/>
                  <a:pt x="176" y="76"/>
                  <a:pt x="176" y="76"/>
                </a:cubicBezTo>
                <a:cubicBezTo>
                  <a:pt x="176" y="73"/>
                  <a:pt x="173" y="71"/>
                  <a:pt x="170" y="70"/>
                </a:cubicBezTo>
                <a:moveTo>
                  <a:pt x="168" y="98"/>
                </a:moveTo>
                <a:cubicBezTo>
                  <a:pt x="168" y="98"/>
                  <a:pt x="168" y="98"/>
                  <a:pt x="168" y="98"/>
                </a:cubicBezTo>
                <a:cubicBezTo>
                  <a:pt x="160" y="100"/>
                  <a:pt x="160" y="100"/>
                  <a:pt x="160" y="100"/>
                </a:cubicBezTo>
                <a:cubicBezTo>
                  <a:pt x="157" y="101"/>
                  <a:pt x="155" y="103"/>
                  <a:pt x="154" y="106"/>
                </a:cubicBezTo>
                <a:cubicBezTo>
                  <a:pt x="152" y="111"/>
                  <a:pt x="150" y="117"/>
                  <a:pt x="147" y="122"/>
                </a:cubicBezTo>
                <a:cubicBezTo>
                  <a:pt x="146" y="125"/>
                  <a:pt x="146" y="128"/>
                  <a:pt x="147" y="130"/>
                </a:cubicBezTo>
                <a:cubicBezTo>
                  <a:pt x="152" y="138"/>
                  <a:pt x="152" y="138"/>
                  <a:pt x="152" y="138"/>
                </a:cubicBezTo>
                <a:cubicBezTo>
                  <a:pt x="138" y="152"/>
                  <a:pt x="138" y="152"/>
                  <a:pt x="138" y="152"/>
                </a:cubicBezTo>
                <a:cubicBezTo>
                  <a:pt x="138" y="152"/>
                  <a:pt x="138" y="152"/>
                  <a:pt x="138" y="152"/>
                </a:cubicBezTo>
                <a:cubicBezTo>
                  <a:pt x="130" y="147"/>
                  <a:pt x="130" y="147"/>
                  <a:pt x="130" y="147"/>
                </a:cubicBezTo>
                <a:cubicBezTo>
                  <a:pt x="129" y="146"/>
                  <a:pt x="128" y="146"/>
                  <a:pt x="126" y="146"/>
                </a:cubicBezTo>
                <a:cubicBezTo>
                  <a:pt x="125" y="146"/>
                  <a:pt x="123" y="146"/>
                  <a:pt x="122" y="147"/>
                </a:cubicBezTo>
                <a:cubicBezTo>
                  <a:pt x="117" y="150"/>
                  <a:pt x="111" y="152"/>
                  <a:pt x="106" y="154"/>
                </a:cubicBezTo>
                <a:cubicBezTo>
                  <a:pt x="103" y="155"/>
                  <a:pt x="101" y="157"/>
                  <a:pt x="100" y="160"/>
                </a:cubicBezTo>
                <a:cubicBezTo>
                  <a:pt x="98" y="168"/>
                  <a:pt x="98" y="168"/>
                  <a:pt x="98" y="168"/>
                </a:cubicBezTo>
                <a:cubicBezTo>
                  <a:pt x="98" y="168"/>
                  <a:pt x="98" y="168"/>
                  <a:pt x="98" y="168"/>
                </a:cubicBezTo>
                <a:cubicBezTo>
                  <a:pt x="78" y="168"/>
                  <a:pt x="78" y="168"/>
                  <a:pt x="78" y="168"/>
                </a:cubicBezTo>
                <a:cubicBezTo>
                  <a:pt x="76" y="160"/>
                  <a:pt x="76" y="160"/>
                  <a:pt x="76" y="160"/>
                </a:cubicBezTo>
                <a:cubicBezTo>
                  <a:pt x="75" y="157"/>
                  <a:pt x="73" y="155"/>
                  <a:pt x="70" y="154"/>
                </a:cubicBezTo>
                <a:cubicBezTo>
                  <a:pt x="65" y="152"/>
                  <a:pt x="59" y="150"/>
                  <a:pt x="54" y="147"/>
                </a:cubicBezTo>
                <a:cubicBezTo>
                  <a:pt x="53" y="146"/>
                  <a:pt x="51" y="146"/>
                  <a:pt x="50" y="146"/>
                </a:cubicBezTo>
                <a:cubicBezTo>
                  <a:pt x="48" y="146"/>
                  <a:pt x="47" y="146"/>
                  <a:pt x="46" y="147"/>
                </a:cubicBezTo>
                <a:cubicBezTo>
                  <a:pt x="39" y="152"/>
                  <a:pt x="39" y="152"/>
                  <a:pt x="39" y="152"/>
                </a:cubicBezTo>
                <a:cubicBezTo>
                  <a:pt x="38" y="152"/>
                  <a:pt x="38" y="152"/>
                  <a:pt x="38" y="152"/>
                </a:cubicBezTo>
                <a:cubicBezTo>
                  <a:pt x="24" y="138"/>
                  <a:pt x="24" y="138"/>
                  <a:pt x="24" y="138"/>
                </a:cubicBezTo>
                <a:cubicBezTo>
                  <a:pt x="29" y="130"/>
                  <a:pt x="29" y="130"/>
                  <a:pt x="29" y="130"/>
                </a:cubicBezTo>
                <a:cubicBezTo>
                  <a:pt x="30" y="128"/>
                  <a:pt x="30" y="125"/>
                  <a:pt x="29" y="122"/>
                </a:cubicBezTo>
                <a:cubicBezTo>
                  <a:pt x="26" y="117"/>
                  <a:pt x="24" y="111"/>
                  <a:pt x="22" y="106"/>
                </a:cubicBezTo>
                <a:cubicBezTo>
                  <a:pt x="21" y="103"/>
                  <a:pt x="19" y="101"/>
                  <a:pt x="16" y="100"/>
                </a:cubicBezTo>
                <a:cubicBezTo>
                  <a:pt x="8" y="98"/>
                  <a:pt x="8" y="98"/>
                  <a:pt x="8" y="98"/>
                </a:cubicBezTo>
                <a:cubicBezTo>
                  <a:pt x="8" y="98"/>
                  <a:pt x="8" y="98"/>
                  <a:pt x="8" y="98"/>
                </a:cubicBezTo>
                <a:cubicBezTo>
                  <a:pt x="8" y="78"/>
                  <a:pt x="8" y="78"/>
                  <a:pt x="8" y="78"/>
                </a:cubicBezTo>
                <a:cubicBezTo>
                  <a:pt x="16" y="76"/>
                  <a:pt x="16" y="76"/>
                  <a:pt x="16" y="76"/>
                </a:cubicBezTo>
                <a:cubicBezTo>
                  <a:pt x="19" y="75"/>
                  <a:pt x="21" y="73"/>
                  <a:pt x="22" y="70"/>
                </a:cubicBezTo>
                <a:cubicBezTo>
                  <a:pt x="24" y="65"/>
                  <a:pt x="26" y="59"/>
                  <a:pt x="29" y="54"/>
                </a:cubicBezTo>
                <a:cubicBezTo>
                  <a:pt x="30" y="51"/>
                  <a:pt x="30" y="48"/>
                  <a:pt x="29" y="46"/>
                </a:cubicBezTo>
                <a:cubicBezTo>
                  <a:pt x="24" y="38"/>
                  <a:pt x="24" y="38"/>
                  <a:pt x="24" y="38"/>
                </a:cubicBezTo>
                <a:cubicBezTo>
                  <a:pt x="24" y="38"/>
                  <a:pt x="24" y="38"/>
                  <a:pt x="24" y="38"/>
                </a:cubicBezTo>
                <a:cubicBezTo>
                  <a:pt x="38" y="24"/>
                  <a:pt x="38" y="24"/>
                  <a:pt x="38" y="24"/>
                </a:cubicBezTo>
                <a:cubicBezTo>
                  <a:pt x="46" y="29"/>
                  <a:pt x="46" y="29"/>
                  <a:pt x="46" y="29"/>
                </a:cubicBezTo>
                <a:cubicBezTo>
                  <a:pt x="47" y="30"/>
                  <a:pt x="48" y="30"/>
                  <a:pt x="50" y="30"/>
                </a:cubicBezTo>
                <a:cubicBezTo>
                  <a:pt x="51" y="30"/>
                  <a:pt x="53" y="30"/>
                  <a:pt x="54" y="29"/>
                </a:cubicBezTo>
                <a:cubicBezTo>
                  <a:pt x="59" y="26"/>
                  <a:pt x="65" y="24"/>
                  <a:pt x="70" y="22"/>
                </a:cubicBezTo>
                <a:cubicBezTo>
                  <a:pt x="73" y="21"/>
                  <a:pt x="75" y="19"/>
                  <a:pt x="76" y="16"/>
                </a:cubicBezTo>
                <a:cubicBezTo>
                  <a:pt x="78" y="8"/>
                  <a:pt x="78" y="8"/>
                  <a:pt x="78" y="8"/>
                </a:cubicBezTo>
                <a:cubicBezTo>
                  <a:pt x="98" y="8"/>
                  <a:pt x="98" y="8"/>
                  <a:pt x="98" y="8"/>
                </a:cubicBezTo>
                <a:cubicBezTo>
                  <a:pt x="98" y="8"/>
                  <a:pt x="98" y="8"/>
                  <a:pt x="98" y="8"/>
                </a:cubicBezTo>
                <a:cubicBezTo>
                  <a:pt x="100" y="16"/>
                  <a:pt x="100" y="16"/>
                  <a:pt x="100" y="16"/>
                </a:cubicBezTo>
                <a:cubicBezTo>
                  <a:pt x="101" y="19"/>
                  <a:pt x="103" y="21"/>
                  <a:pt x="106" y="22"/>
                </a:cubicBezTo>
                <a:cubicBezTo>
                  <a:pt x="111" y="24"/>
                  <a:pt x="117" y="26"/>
                  <a:pt x="122" y="29"/>
                </a:cubicBezTo>
                <a:cubicBezTo>
                  <a:pt x="123" y="30"/>
                  <a:pt x="125" y="30"/>
                  <a:pt x="126" y="30"/>
                </a:cubicBezTo>
                <a:cubicBezTo>
                  <a:pt x="128" y="30"/>
                  <a:pt x="129" y="30"/>
                  <a:pt x="130" y="29"/>
                </a:cubicBezTo>
                <a:cubicBezTo>
                  <a:pt x="138" y="24"/>
                  <a:pt x="138" y="24"/>
                  <a:pt x="138" y="24"/>
                </a:cubicBezTo>
                <a:cubicBezTo>
                  <a:pt x="152" y="38"/>
                  <a:pt x="152" y="38"/>
                  <a:pt x="152" y="38"/>
                </a:cubicBezTo>
                <a:cubicBezTo>
                  <a:pt x="152" y="38"/>
                  <a:pt x="152" y="38"/>
                  <a:pt x="152" y="39"/>
                </a:cubicBezTo>
                <a:cubicBezTo>
                  <a:pt x="147" y="46"/>
                  <a:pt x="147" y="46"/>
                  <a:pt x="147" y="46"/>
                </a:cubicBezTo>
                <a:cubicBezTo>
                  <a:pt x="146" y="48"/>
                  <a:pt x="146" y="51"/>
                  <a:pt x="147" y="54"/>
                </a:cubicBezTo>
                <a:cubicBezTo>
                  <a:pt x="150" y="59"/>
                  <a:pt x="152" y="65"/>
                  <a:pt x="154" y="70"/>
                </a:cubicBezTo>
                <a:cubicBezTo>
                  <a:pt x="155" y="73"/>
                  <a:pt x="157" y="75"/>
                  <a:pt x="160" y="76"/>
                </a:cubicBezTo>
                <a:cubicBezTo>
                  <a:pt x="168" y="78"/>
                  <a:pt x="168" y="78"/>
                  <a:pt x="168" y="78"/>
                </a:cubicBezTo>
                <a:lnTo>
                  <a:pt x="168" y="98"/>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5" name="Freeform 95"/>
          <p:cNvSpPr>
            <a:spLocks noEditPoints="1"/>
          </p:cNvSpPr>
          <p:nvPr/>
        </p:nvSpPr>
        <p:spPr bwMode="auto">
          <a:xfrm>
            <a:off x="6496987" y="5356529"/>
            <a:ext cx="556726" cy="504361"/>
          </a:xfrm>
          <a:custGeom>
            <a:avLst/>
            <a:gdLst>
              <a:gd name="T0" fmla="*/ 132 w 176"/>
              <a:gd name="T1" fmla="*/ 98 h 160"/>
              <a:gd name="T2" fmla="*/ 143 w 176"/>
              <a:gd name="T3" fmla="*/ 60 h 160"/>
              <a:gd name="T4" fmla="*/ 131 w 176"/>
              <a:gd name="T5" fmla="*/ 11 h 160"/>
              <a:gd name="T6" fmla="*/ 104 w 176"/>
              <a:gd name="T7" fmla="*/ 11 h 160"/>
              <a:gd name="T8" fmla="*/ 107 w 176"/>
              <a:gd name="T9" fmla="*/ 18 h 160"/>
              <a:gd name="T10" fmla="*/ 127 w 176"/>
              <a:gd name="T11" fmla="*/ 18 h 160"/>
              <a:gd name="T12" fmla="*/ 137 w 176"/>
              <a:gd name="T13" fmla="*/ 55 h 160"/>
              <a:gd name="T14" fmla="*/ 136 w 176"/>
              <a:gd name="T15" fmla="*/ 72 h 160"/>
              <a:gd name="T16" fmla="*/ 134 w 176"/>
              <a:gd name="T17" fmla="*/ 74 h 160"/>
              <a:gd name="T18" fmla="*/ 145 w 176"/>
              <a:gd name="T19" fmla="*/ 125 h 160"/>
              <a:gd name="T20" fmla="*/ 142 w 176"/>
              <a:gd name="T21" fmla="*/ 144 h 160"/>
              <a:gd name="T22" fmla="*/ 172 w 176"/>
              <a:gd name="T23" fmla="*/ 152 h 160"/>
              <a:gd name="T24" fmla="*/ 147 w 176"/>
              <a:gd name="T25" fmla="*/ 117 h 160"/>
              <a:gd name="T26" fmla="*/ 88 w 176"/>
              <a:gd name="T27" fmla="*/ 101 h 160"/>
              <a:gd name="T28" fmla="*/ 99 w 176"/>
              <a:gd name="T29" fmla="*/ 58 h 160"/>
              <a:gd name="T30" fmla="*/ 86 w 176"/>
              <a:gd name="T31" fmla="*/ 3 h 160"/>
              <a:gd name="T32" fmla="*/ 55 w 176"/>
              <a:gd name="T33" fmla="*/ 5 h 160"/>
              <a:gd name="T34" fmla="*/ 37 w 176"/>
              <a:gd name="T35" fmla="*/ 57 h 160"/>
              <a:gd name="T36" fmla="*/ 48 w 176"/>
              <a:gd name="T37" fmla="*/ 101 h 160"/>
              <a:gd name="T38" fmla="*/ 0 w 176"/>
              <a:gd name="T39" fmla="*/ 156 h 160"/>
              <a:gd name="T40" fmla="*/ 132 w 176"/>
              <a:gd name="T41" fmla="*/ 160 h 160"/>
              <a:gd name="T42" fmla="*/ 104 w 176"/>
              <a:gd name="T43" fmla="*/ 121 h 160"/>
              <a:gd name="T44" fmla="*/ 34 w 176"/>
              <a:gd name="T45" fmla="*/ 129 h 160"/>
              <a:gd name="T46" fmla="*/ 46 w 176"/>
              <a:gd name="T47" fmla="*/ 74 h 160"/>
              <a:gd name="T48" fmla="*/ 45 w 176"/>
              <a:gd name="T49" fmla="*/ 72 h 160"/>
              <a:gd name="T50" fmla="*/ 45 w 176"/>
              <a:gd name="T51" fmla="*/ 54 h 160"/>
              <a:gd name="T52" fmla="*/ 58 w 176"/>
              <a:gd name="T53" fmla="*/ 12 h 160"/>
              <a:gd name="T54" fmla="*/ 74 w 176"/>
              <a:gd name="T55" fmla="*/ 8 h 160"/>
              <a:gd name="T56" fmla="*/ 92 w 176"/>
              <a:gd name="T57" fmla="*/ 24 h 160"/>
              <a:gd name="T58" fmla="*/ 91 w 176"/>
              <a:gd name="T59" fmla="*/ 60 h 160"/>
              <a:gd name="T60" fmla="*/ 91 w 176"/>
              <a:gd name="T61" fmla="*/ 72 h 160"/>
              <a:gd name="T62" fmla="*/ 80 w 176"/>
              <a:gd name="T63" fmla="*/ 101 h 160"/>
              <a:gd name="T64" fmla="*/ 128 w 176"/>
              <a:gd name="T65"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60">
                <a:moveTo>
                  <a:pt x="147" y="117"/>
                </a:moveTo>
                <a:cubicBezTo>
                  <a:pt x="147" y="117"/>
                  <a:pt x="132" y="113"/>
                  <a:pt x="132" y="98"/>
                </a:cubicBezTo>
                <a:cubicBezTo>
                  <a:pt x="132" y="85"/>
                  <a:pt x="139" y="81"/>
                  <a:pt x="142" y="77"/>
                </a:cubicBezTo>
                <a:cubicBezTo>
                  <a:pt x="142" y="77"/>
                  <a:pt x="146" y="73"/>
                  <a:pt x="143" y="60"/>
                </a:cubicBezTo>
                <a:cubicBezTo>
                  <a:pt x="149" y="53"/>
                  <a:pt x="150" y="40"/>
                  <a:pt x="144" y="27"/>
                </a:cubicBezTo>
                <a:cubicBezTo>
                  <a:pt x="140" y="18"/>
                  <a:pt x="136" y="13"/>
                  <a:pt x="131" y="11"/>
                </a:cubicBezTo>
                <a:cubicBezTo>
                  <a:pt x="127" y="9"/>
                  <a:pt x="123" y="8"/>
                  <a:pt x="119" y="8"/>
                </a:cubicBezTo>
                <a:cubicBezTo>
                  <a:pt x="113" y="8"/>
                  <a:pt x="107" y="10"/>
                  <a:pt x="104" y="11"/>
                </a:cubicBezTo>
                <a:cubicBezTo>
                  <a:pt x="105" y="13"/>
                  <a:pt x="106" y="15"/>
                  <a:pt x="107" y="18"/>
                </a:cubicBezTo>
                <a:cubicBezTo>
                  <a:pt x="107" y="18"/>
                  <a:pt x="107" y="18"/>
                  <a:pt x="107" y="18"/>
                </a:cubicBezTo>
                <a:cubicBezTo>
                  <a:pt x="109" y="17"/>
                  <a:pt x="114" y="16"/>
                  <a:pt x="119" y="16"/>
                </a:cubicBezTo>
                <a:cubicBezTo>
                  <a:pt x="122" y="16"/>
                  <a:pt x="125" y="17"/>
                  <a:pt x="127" y="18"/>
                </a:cubicBezTo>
                <a:cubicBezTo>
                  <a:pt x="129" y="19"/>
                  <a:pt x="133" y="22"/>
                  <a:pt x="137" y="30"/>
                </a:cubicBezTo>
                <a:cubicBezTo>
                  <a:pt x="142" y="41"/>
                  <a:pt x="140" y="51"/>
                  <a:pt x="137" y="55"/>
                </a:cubicBezTo>
                <a:cubicBezTo>
                  <a:pt x="135" y="57"/>
                  <a:pt x="135" y="60"/>
                  <a:pt x="135" y="62"/>
                </a:cubicBezTo>
                <a:cubicBezTo>
                  <a:pt x="137" y="69"/>
                  <a:pt x="136" y="71"/>
                  <a:pt x="136" y="72"/>
                </a:cubicBezTo>
                <a:cubicBezTo>
                  <a:pt x="136" y="72"/>
                  <a:pt x="135" y="72"/>
                  <a:pt x="135" y="73"/>
                </a:cubicBezTo>
                <a:cubicBezTo>
                  <a:pt x="135" y="73"/>
                  <a:pt x="134" y="74"/>
                  <a:pt x="134" y="74"/>
                </a:cubicBezTo>
                <a:cubicBezTo>
                  <a:pt x="131" y="78"/>
                  <a:pt x="124" y="85"/>
                  <a:pt x="124" y="98"/>
                </a:cubicBezTo>
                <a:cubicBezTo>
                  <a:pt x="124" y="115"/>
                  <a:pt x="137" y="123"/>
                  <a:pt x="145" y="125"/>
                </a:cubicBezTo>
                <a:cubicBezTo>
                  <a:pt x="155" y="128"/>
                  <a:pt x="166" y="133"/>
                  <a:pt x="168" y="144"/>
                </a:cubicBezTo>
                <a:cubicBezTo>
                  <a:pt x="142" y="144"/>
                  <a:pt x="142" y="144"/>
                  <a:pt x="142" y="144"/>
                </a:cubicBezTo>
                <a:cubicBezTo>
                  <a:pt x="143" y="146"/>
                  <a:pt x="144" y="149"/>
                  <a:pt x="144" y="152"/>
                </a:cubicBezTo>
                <a:cubicBezTo>
                  <a:pt x="172" y="152"/>
                  <a:pt x="172" y="152"/>
                  <a:pt x="172" y="152"/>
                </a:cubicBezTo>
                <a:cubicBezTo>
                  <a:pt x="176" y="152"/>
                  <a:pt x="176" y="148"/>
                  <a:pt x="176" y="148"/>
                </a:cubicBezTo>
                <a:cubicBezTo>
                  <a:pt x="176" y="127"/>
                  <a:pt x="156" y="120"/>
                  <a:pt x="147" y="117"/>
                </a:cubicBezTo>
                <a:moveTo>
                  <a:pt x="104" y="121"/>
                </a:moveTo>
                <a:cubicBezTo>
                  <a:pt x="104" y="121"/>
                  <a:pt x="88" y="117"/>
                  <a:pt x="88" y="101"/>
                </a:cubicBezTo>
                <a:cubicBezTo>
                  <a:pt x="88" y="86"/>
                  <a:pt x="95" y="81"/>
                  <a:pt x="97" y="77"/>
                </a:cubicBezTo>
                <a:cubicBezTo>
                  <a:pt x="97" y="77"/>
                  <a:pt x="102" y="73"/>
                  <a:pt x="99" y="58"/>
                </a:cubicBezTo>
                <a:cubicBezTo>
                  <a:pt x="105" y="50"/>
                  <a:pt x="106" y="36"/>
                  <a:pt x="100" y="21"/>
                </a:cubicBezTo>
                <a:cubicBezTo>
                  <a:pt x="95" y="11"/>
                  <a:pt x="92" y="6"/>
                  <a:pt x="86" y="3"/>
                </a:cubicBezTo>
                <a:cubicBezTo>
                  <a:pt x="82" y="1"/>
                  <a:pt x="78" y="0"/>
                  <a:pt x="74" y="0"/>
                </a:cubicBezTo>
                <a:cubicBezTo>
                  <a:pt x="65" y="0"/>
                  <a:pt x="58" y="3"/>
                  <a:pt x="55" y="5"/>
                </a:cubicBezTo>
                <a:cubicBezTo>
                  <a:pt x="45" y="9"/>
                  <a:pt x="39" y="12"/>
                  <a:pt x="34" y="26"/>
                </a:cubicBezTo>
                <a:cubicBezTo>
                  <a:pt x="29" y="38"/>
                  <a:pt x="35" y="51"/>
                  <a:pt x="37" y="57"/>
                </a:cubicBezTo>
                <a:cubicBezTo>
                  <a:pt x="34" y="72"/>
                  <a:pt x="39" y="77"/>
                  <a:pt x="39" y="77"/>
                </a:cubicBezTo>
                <a:cubicBezTo>
                  <a:pt x="41" y="81"/>
                  <a:pt x="48" y="86"/>
                  <a:pt x="48" y="101"/>
                </a:cubicBezTo>
                <a:cubicBezTo>
                  <a:pt x="48" y="117"/>
                  <a:pt x="32" y="121"/>
                  <a:pt x="32" y="121"/>
                </a:cubicBezTo>
                <a:cubicBezTo>
                  <a:pt x="22" y="125"/>
                  <a:pt x="0" y="132"/>
                  <a:pt x="0" y="156"/>
                </a:cubicBezTo>
                <a:cubicBezTo>
                  <a:pt x="0" y="156"/>
                  <a:pt x="0" y="160"/>
                  <a:pt x="4" y="160"/>
                </a:cubicBezTo>
                <a:cubicBezTo>
                  <a:pt x="132" y="160"/>
                  <a:pt x="132" y="160"/>
                  <a:pt x="132" y="160"/>
                </a:cubicBezTo>
                <a:cubicBezTo>
                  <a:pt x="136" y="160"/>
                  <a:pt x="136" y="156"/>
                  <a:pt x="136" y="156"/>
                </a:cubicBezTo>
                <a:cubicBezTo>
                  <a:pt x="136" y="132"/>
                  <a:pt x="114" y="125"/>
                  <a:pt x="104" y="121"/>
                </a:cubicBezTo>
                <a:moveTo>
                  <a:pt x="8" y="152"/>
                </a:moveTo>
                <a:cubicBezTo>
                  <a:pt x="10" y="138"/>
                  <a:pt x="22" y="133"/>
                  <a:pt x="34" y="129"/>
                </a:cubicBezTo>
                <a:cubicBezTo>
                  <a:pt x="42" y="127"/>
                  <a:pt x="56" y="118"/>
                  <a:pt x="56" y="101"/>
                </a:cubicBezTo>
                <a:cubicBezTo>
                  <a:pt x="56" y="85"/>
                  <a:pt x="50" y="78"/>
                  <a:pt x="46" y="74"/>
                </a:cubicBezTo>
                <a:cubicBezTo>
                  <a:pt x="46" y="73"/>
                  <a:pt x="46" y="73"/>
                  <a:pt x="45" y="72"/>
                </a:cubicBezTo>
                <a:cubicBezTo>
                  <a:pt x="45" y="72"/>
                  <a:pt x="45" y="72"/>
                  <a:pt x="45" y="72"/>
                </a:cubicBezTo>
                <a:cubicBezTo>
                  <a:pt x="45" y="72"/>
                  <a:pt x="43" y="68"/>
                  <a:pt x="45" y="59"/>
                </a:cubicBezTo>
                <a:cubicBezTo>
                  <a:pt x="46" y="58"/>
                  <a:pt x="45" y="56"/>
                  <a:pt x="45" y="54"/>
                </a:cubicBezTo>
                <a:cubicBezTo>
                  <a:pt x="43" y="50"/>
                  <a:pt x="38" y="38"/>
                  <a:pt x="41" y="30"/>
                </a:cubicBezTo>
                <a:cubicBezTo>
                  <a:pt x="46" y="18"/>
                  <a:pt x="50" y="16"/>
                  <a:pt x="58" y="12"/>
                </a:cubicBezTo>
                <a:cubicBezTo>
                  <a:pt x="58" y="12"/>
                  <a:pt x="58" y="12"/>
                  <a:pt x="59" y="12"/>
                </a:cubicBezTo>
                <a:cubicBezTo>
                  <a:pt x="61" y="10"/>
                  <a:pt x="67" y="8"/>
                  <a:pt x="74" y="8"/>
                </a:cubicBezTo>
                <a:cubicBezTo>
                  <a:pt x="77" y="8"/>
                  <a:pt x="80" y="9"/>
                  <a:pt x="83" y="10"/>
                </a:cubicBezTo>
                <a:cubicBezTo>
                  <a:pt x="85" y="12"/>
                  <a:pt x="88" y="15"/>
                  <a:pt x="92" y="24"/>
                </a:cubicBezTo>
                <a:cubicBezTo>
                  <a:pt x="98" y="37"/>
                  <a:pt x="96" y="48"/>
                  <a:pt x="92" y="53"/>
                </a:cubicBezTo>
                <a:cubicBezTo>
                  <a:pt x="91" y="55"/>
                  <a:pt x="91" y="58"/>
                  <a:pt x="91" y="60"/>
                </a:cubicBezTo>
                <a:cubicBezTo>
                  <a:pt x="93" y="68"/>
                  <a:pt x="92" y="71"/>
                  <a:pt x="91" y="72"/>
                </a:cubicBezTo>
                <a:cubicBezTo>
                  <a:pt x="91" y="72"/>
                  <a:pt x="91" y="72"/>
                  <a:pt x="91" y="72"/>
                </a:cubicBezTo>
                <a:cubicBezTo>
                  <a:pt x="90" y="73"/>
                  <a:pt x="90" y="73"/>
                  <a:pt x="90" y="74"/>
                </a:cubicBezTo>
                <a:cubicBezTo>
                  <a:pt x="86" y="78"/>
                  <a:pt x="80" y="85"/>
                  <a:pt x="80" y="101"/>
                </a:cubicBezTo>
                <a:cubicBezTo>
                  <a:pt x="80" y="118"/>
                  <a:pt x="94" y="127"/>
                  <a:pt x="102" y="129"/>
                </a:cubicBezTo>
                <a:cubicBezTo>
                  <a:pt x="113" y="133"/>
                  <a:pt x="126" y="138"/>
                  <a:pt x="128" y="152"/>
                </a:cubicBezTo>
                <a:lnTo>
                  <a:pt x="8" y="152"/>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7782372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53" presetClass="entr" presetSubtype="16" fill="hold" grpId="0" nodeType="after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p:cTn id="28" dur="500" fill="hold"/>
                                        <p:tgtEl>
                                          <p:spTgt spid="36"/>
                                        </p:tgtEl>
                                        <p:attrNameLst>
                                          <p:attrName>ppt_w</p:attrName>
                                        </p:attrNameLst>
                                      </p:cBhvr>
                                      <p:tavLst>
                                        <p:tav tm="0">
                                          <p:val>
                                            <p:fltVal val="0"/>
                                          </p:val>
                                        </p:tav>
                                        <p:tav tm="100000">
                                          <p:val>
                                            <p:strVal val="#ppt_w"/>
                                          </p:val>
                                        </p:tav>
                                      </p:tavLst>
                                    </p:anim>
                                    <p:anim calcmode="lin" valueType="num">
                                      <p:cBhvr>
                                        <p:cTn id="29" dur="500" fill="hold"/>
                                        <p:tgtEl>
                                          <p:spTgt spid="36"/>
                                        </p:tgtEl>
                                        <p:attrNameLst>
                                          <p:attrName>ppt_h</p:attrName>
                                        </p:attrNameLst>
                                      </p:cBhvr>
                                      <p:tavLst>
                                        <p:tav tm="0">
                                          <p:val>
                                            <p:fltVal val="0"/>
                                          </p:val>
                                        </p:tav>
                                        <p:tav tm="100000">
                                          <p:val>
                                            <p:strVal val="#ppt_h"/>
                                          </p:val>
                                        </p:tav>
                                      </p:tavLst>
                                    </p:anim>
                                    <p:animEffect transition="in" filter="fade">
                                      <p:cBhvr>
                                        <p:cTn id="30" dur="500"/>
                                        <p:tgtEl>
                                          <p:spTgt spid="36"/>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p:cTn id="33" dur="500" fill="hold"/>
                                        <p:tgtEl>
                                          <p:spTgt spid="37"/>
                                        </p:tgtEl>
                                        <p:attrNameLst>
                                          <p:attrName>ppt_w</p:attrName>
                                        </p:attrNameLst>
                                      </p:cBhvr>
                                      <p:tavLst>
                                        <p:tav tm="0">
                                          <p:val>
                                            <p:fltVal val="0"/>
                                          </p:val>
                                        </p:tav>
                                        <p:tav tm="100000">
                                          <p:val>
                                            <p:strVal val="#ppt_w"/>
                                          </p:val>
                                        </p:tav>
                                      </p:tavLst>
                                    </p:anim>
                                    <p:anim calcmode="lin" valueType="num">
                                      <p:cBhvr>
                                        <p:cTn id="34" dur="500" fill="hold"/>
                                        <p:tgtEl>
                                          <p:spTgt spid="37"/>
                                        </p:tgtEl>
                                        <p:attrNameLst>
                                          <p:attrName>ppt_h</p:attrName>
                                        </p:attrNameLst>
                                      </p:cBhvr>
                                      <p:tavLst>
                                        <p:tav tm="0">
                                          <p:val>
                                            <p:fltVal val="0"/>
                                          </p:val>
                                        </p:tav>
                                        <p:tav tm="100000">
                                          <p:val>
                                            <p:strVal val="#ppt_h"/>
                                          </p:val>
                                        </p:tav>
                                      </p:tavLst>
                                    </p:anim>
                                    <p:animEffect transition="in" filter="fade">
                                      <p:cBhvr>
                                        <p:cTn id="35" dur="500"/>
                                        <p:tgtEl>
                                          <p:spTgt spid="3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p:cTn id="38" dur="500" fill="hold"/>
                                        <p:tgtEl>
                                          <p:spTgt spid="40"/>
                                        </p:tgtEl>
                                        <p:attrNameLst>
                                          <p:attrName>ppt_w</p:attrName>
                                        </p:attrNameLst>
                                      </p:cBhvr>
                                      <p:tavLst>
                                        <p:tav tm="0">
                                          <p:val>
                                            <p:fltVal val="0"/>
                                          </p:val>
                                        </p:tav>
                                        <p:tav tm="100000">
                                          <p:val>
                                            <p:strVal val="#ppt_w"/>
                                          </p:val>
                                        </p:tav>
                                      </p:tavLst>
                                    </p:anim>
                                    <p:anim calcmode="lin" valueType="num">
                                      <p:cBhvr>
                                        <p:cTn id="39" dur="500" fill="hold"/>
                                        <p:tgtEl>
                                          <p:spTgt spid="40"/>
                                        </p:tgtEl>
                                        <p:attrNameLst>
                                          <p:attrName>ppt_h</p:attrName>
                                        </p:attrNameLst>
                                      </p:cBhvr>
                                      <p:tavLst>
                                        <p:tav tm="0">
                                          <p:val>
                                            <p:fltVal val="0"/>
                                          </p:val>
                                        </p:tav>
                                        <p:tav tm="100000">
                                          <p:val>
                                            <p:strVal val="#ppt_h"/>
                                          </p:val>
                                        </p:tav>
                                      </p:tavLst>
                                    </p:anim>
                                    <p:animEffect transition="in" filter="fade">
                                      <p:cBhvr>
                                        <p:cTn id="40" dur="500"/>
                                        <p:tgtEl>
                                          <p:spTgt spid="4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cBhvr>
                                        <p:cTn id="43" dur="500" fill="hold"/>
                                        <p:tgtEl>
                                          <p:spTgt spid="45"/>
                                        </p:tgtEl>
                                        <p:attrNameLst>
                                          <p:attrName>ppt_w</p:attrName>
                                        </p:attrNameLst>
                                      </p:cBhvr>
                                      <p:tavLst>
                                        <p:tav tm="0">
                                          <p:val>
                                            <p:fltVal val="0"/>
                                          </p:val>
                                        </p:tav>
                                        <p:tav tm="100000">
                                          <p:val>
                                            <p:strVal val="#ppt_w"/>
                                          </p:val>
                                        </p:tav>
                                      </p:tavLst>
                                    </p:anim>
                                    <p:anim calcmode="lin" valueType="num">
                                      <p:cBhvr>
                                        <p:cTn id="44" dur="500" fill="hold"/>
                                        <p:tgtEl>
                                          <p:spTgt spid="45"/>
                                        </p:tgtEl>
                                        <p:attrNameLst>
                                          <p:attrName>ppt_h</p:attrName>
                                        </p:attrNameLst>
                                      </p:cBhvr>
                                      <p:tavLst>
                                        <p:tav tm="0">
                                          <p:val>
                                            <p:fltVal val="0"/>
                                          </p:val>
                                        </p:tav>
                                        <p:tav tm="100000">
                                          <p:val>
                                            <p:strVal val="#ppt_h"/>
                                          </p:val>
                                        </p:tav>
                                      </p:tavLst>
                                    </p:anim>
                                    <p:animEffect transition="in" filter="fade">
                                      <p:cBhvr>
                                        <p:cTn id="45" dur="500"/>
                                        <p:tgtEl>
                                          <p:spTgt spid="45"/>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46"/>
                                        </p:tgtEl>
                                        <p:attrNameLst>
                                          <p:attrName>style.visibility</p:attrName>
                                        </p:attrNameLst>
                                      </p:cBhvr>
                                      <p:to>
                                        <p:strVal val="visible"/>
                                      </p:to>
                                    </p:set>
                                    <p:anim calcmode="lin" valueType="num">
                                      <p:cBhvr>
                                        <p:cTn id="48" dur="500" fill="hold"/>
                                        <p:tgtEl>
                                          <p:spTgt spid="46"/>
                                        </p:tgtEl>
                                        <p:attrNameLst>
                                          <p:attrName>ppt_w</p:attrName>
                                        </p:attrNameLst>
                                      </p:cBhvr>
                                      <p:tavLst>
                                        <p:tav tm="0">
                                          <p:val>
                                            <p:fltVal val="0"/>
                                          </p:val>
                                        </p:tav>
                                        <p:tav tm="100000">
                                          <p:val>
                                            <p:strVal val="#ppt_w"/>
                                          </p:val>
                                        </p:tav>
                                      </p:tavLst>
                                    </p:anim>
                                    <p:anim calcmode="lin" valueType="num">
                                      <p:cBhvr>
                                        <p:cTn id="49" dur="500" fill="hold"/>
                                        <p:tgtEl>
                                          <p:spTgt spid="46"/>
                                        </p:tgtEl>
                                        <p:attrNameLst>
                                          <p:attrName>ppt_h</p:attrName>
                                        </p:attrNameLst>
                                      </p:cBhvr>
                                      <p:tavLst>
                                        <p:tav tm="0">
                                          <p:val>
                                            <p:fltVal val="0"/>
                                          </p:val>
                                        </p:tav>
                                        <p:tav tm="100000">
                                          <p:val>
                                            <p:strVal val="#ppt_h"/>
                                          </p:val>
                                        </p:tav>
                                      </p:tavLst>
                                    </p:anim>
                                    <p:animEffect transition="in" filter="fade">
                                      <p:cBhvr>
                                        <p:cTn id="50" dur="500"/>
                                        <p:tgtEl>
                                          <p:spTgt spid="46"/>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47"/>
                                        </p:tgtEl>
                                        <p:attrNameLst>
                                          <p:attrName>style.visibility</p:attrName>
                                        </p:attrNameLst>
                                      </p:cBhvr>
                                      <p:to>
                                        <p:strVal val="visible"/>
                                      </p:to>
                                    </p:set>
                                    <p:anim calcmode="lin" valueType="num">
                                      <p:cBhvr>
                                        <p:cTn id="53" dur="500" fill="hold"/>
                                        <p:tgtEl>
                                          <p:spTgt spid="47"/>
                                        </p:tgtEl>
                                        <p:attrNameLst>
                                          <p:attrName>ppt_w</p:attrName>
                                        </p:attrNameLst>
                                      </p:cBhvr>
                                      <p:tavLst>
                                        <p:tav tm="0">
                                          <p:val>
                                            <p:fltVal val="0"/>
                                          </p:val>
                                        </p:tav>
                                        <p:tav tm="100000">
                                          <p:val>
                                            <p:strVal val="#ppt_w"/>
                                          </p:val>
                                        </p:tav>
                                      </p:tavLst>
                                    </p:anim>
                                    <p:anim calcmode="lin" valueType="num">
                                      <p:cBhvr>
                                        <p:cTn id="54" dur="500" fill="hold"/>
                                        <p:tgtEl>
                                          <p:spTgt spid="47"/>
                                        </p:tgtEl>
                                        <p:attrNameLst>
                                          <p:attrName>ppt_h</p:attrName>
                                        </p:attrNameLst>
                                      </p:cBhvr>
                                      <p:tavLst>
                                        <p:tav tm="0">
                                          <p:val>
                                            <p:fltVal val="0"/>
                                          </p:val>
                                        </p:tav>
                                        <p:tav tm="100000">
                                          <p:val>
                                            <p:strVal val="#ppt_h"/>
                                          </p:val>
                                        </p:tav>
                                      </p:tavLst>
                                    </p:anim>
                                    <p:animEffect transition="in" filter="fade">
                                      <p:cBhvr>
                                        <p:cTn id="55" dur="500"/>
                                        <p:tgtEl>
                                          <p:spTgt spid="47"/>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p:cTn id="58" dur="500" fill="hold"/>
                                        <p:tgtEl>
                                          <p:spTgt spid="38"/>
                                        </p:tgtEl>
                                        <p:attrNameLst>
                                          <p:attrName>ppt_w</p:attrName>
                                        </p:attrNameLst>
                                      </p:cBhvr>
                                      <p:tavLst>
                                        <p:tav tm="0">
                                          <p:val>
                                            <p:fltVal val="0"/>
                                          </p:val>
                                        </p:tav>
                                        <p:tav tm="100000">
                                          <p:val>
                                            <p:strVal val="#ppt_w"/>
                                          </p:val>
                                        </p:tav>
                                      </p:tavLst>
                                    </p:anim>
                                    <p:anim calcmode="lin" valueType="num">
                                      <p:cBhvr>
                                        <p:cTn id="59" dur="500" fill="hold"/>
                                        <p:tgtEl>
                                          <p:spTgt spid="38"/>
                                        </p:tgtEl>
                                        <p:attrNameLst>
                                          <p:attrName>ppt_h</p:attrName>
                                        </p:attrNameLst>
                                      </p:cBhvr>
                                      <p:tavLst>
                                        <p:tav tm="0">
                                          <p:val>
                                            <p:fltVal val="0"/>
                                          </p:val>
                                        </p:tav>
                                        <p:tav tm="100000">
                                          <p:val>
                                            <p:strVal val="#ppt_h"/>
                                          </p:val>
                                        </p:tav>
                                      </p:tavLst>
                                    </p:anim>
                                    <p:animEffect transition="in" filter="fade">
                                      <p:cBhvr>
                                        <p:cTn id="60" dur="500"/>
                                        <p:tgtEl>
                                          <p:spTgt spid="38"/>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anim calcmode="lin" valueType="num">
                                      <p:cBhvr>
                                        <p:cTn id="63" dur="500" fill="hold"/>
                                        <p:tgtEl>
                                          <p:spTgt spid="39"/>
                                        </p:tgtEl>
                                        <p:attrNameLst>
                                          <p:attrName>ppt_w</p:attrName>
                                        </p:attrNameLst>
                                      </p:cBhvr>
                                      <p:tavLst>
                                        <p:tav tm="0">
                                          <p:val>
                                            <p:fltVal val="0"/>
                                          </p:val>
                                        </p:tav>
                                        <p:tav tm="100000">
                                          <p:val>
                                            <p:strVal val="#ppt_w"/>
                                          </p:val>
                                        </p:tav>
                                      </p:tavLst>
                                    </p:anim>
                                    <p:anim calcmode="lin" valueType="num">
                                      <p:cBhvr>
                                        <p:cTn id="64" dur="500" fill="hold"/>
                                        <p:tgtEl>
                                          <p:spTgt spid="39"/>
                                        </p:tgtEl>
                                        <p:attrNameLst>
                                          <p:attrName>ppt_h</p:attrName>
                                        </p:attrNameLst>
                                      </p:cBhvr>
                                      <p:tavLst>
                                        <p:tav tm="0">
                                          <p:val>
                                            <p:fltVal val="0"/>
                                          </p:val>
                                        </p:tav>
                                        <p:tav tm="100000">
                                          <p:val>
                                            <p:strVal val="#ppt_h"/>
                                          </p:val>
                                        </p:tav>
                                      </p:tavLst>
                                    </p:anim>
                                    <p:animEffect transition="in" filter="fade">
                                      <p:cBhvr>
                                        <p:cTn id="65" dur="500"/>
                                        <p:tgtEl>
                                          <p:spTgt spid="39"/>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41"/>
                                        </p:tgtEl>
                                        <p:attrNameLst>
                                          <p:attrName>style.visibility</p:attrName>
                                        </p:attrNameLst>
                                      </p:cBhvr>
                                      <p:to>
                                        <p:strVal val="visible"/>
                                      </p:to>
                                    </p:set>
                                    <p:anim calcmode="lin" valueType="num">
                                      <p:cBhvr>
                                        <p:cTn id="68" dur="500" fill="hold"/>
                                        <p:tgtEl>
                                          <p:spTgt spid="41"/>
                                        </p:tgtEl>
                                        <p:attrNameLst>
                                          <p:attrName>ppt_w</p:attrName>
                                        </p:attrNameLst>
                                      </p:cBhvr>
                                      <p:tavLst>
                                        <p:tav tm="0">
                                          <p:val>
                                            <p:fltVal val="0"/>
                                          </p:val>
                                        </p:tav>
                                        <p:tav tm="100000">
                                          <p:val>
                                            <p:strVal val="#ppt_w"/>
                                          </p:val>
                                        </p:tav>
                                      </p:tavLst>
                                    </p:anim>
                                    <p:anim calcmode="lin" valueType="num">
                                      <p:cBhvr>
                                        <p:cTn id="69" dur="500" fill="hold"/>
                                        <p:tgtEl>
                                          <p:spTgt spid="41"/>
                                        </p:tgtEl>
                                        <p:attrNameLst>
                                          <p:attrName>ppt_h</p:attrName>
                                        </p:attrNameLst>
                                      </p:cBhvr>
                                      <p:tavLst>
                                        <p:tav tm="0">
                                          <p:val>
                                            <p:fltVal val="0"/>
                                          </p:val>
                                        </p:tav>
                                        <p:tav tm="100000">
                                          <p:val>
                                            <p:strVal val="#ppt_h"/>
                                          </p:val>
                                        </p:tav>
                                      </p:tavLst>
                                    </p:anim>
                                    <p:animEffect transition="in" filter="fade">
                                      <p:cBhvr>
                                        <p:cTn id="70" dur="500"/>
                                        <p:tgtEl>
                                          <p:spTgt spid="41"/>
                                        </p:tgtEl>
                                      </p:cBhvr>
                                    </p:animEffect>
                                  </p:childTnLst>
                                </p:cTn>
                              </p:par>
                            </p:childTnLst>
                          </p:cTn>
                        </p:par>
                        <p:par>
                          <p:cTn id="71" fill="hold">
                            <p:stCondLst>
                              <p:cond delay="1000"/>
                            </p:stCondLst>
                            <p:childTnLst>
                              <p:par>
                                <p:cTn id="72" presetID="2" presetClass="entr" presetSubtype="2" fill="hold" grpId="0" nodeType="afterEffect">
                                  <p:stCondLst>
                                    <p:cond delay="0"/>
                                  </p:stCondLst>
                                  <p:childTnLst>
                                    <p:set>
                                      <p:cBhvr>
                                        <p:cTn id="73" dur="1" fill="hold">
                                          <p:stCondLst>
                                            <p:cond delay="0"/>
                                          </p:stCondLst>
                                        </p:cTn>
                                        <p:tgtEl>
                                          <p:spTgt spid="16"/>
                                        </p:tgtEl>
                                        <p:attrNameLst>
                                          <p:attrName>style.visibility</p:attrName>
                                        </p:attrNameLst>
                                      </p:cBhvr>
                                      <p:to>
                                        <p:strVal val="visible"/>
                                      </p:to>
                                    </p:set>
                                    <p:anim calcmode="lin" valueType="num">
                                      <p:cBhvr additive="base">
                                        <p:cTn id="74" dur="500" fill="hold"/>
                                        <p:tgtEl>
                                          <p:spTgt spid="16"/>
                                        </p:tgtEl>
                                        <p:attrNameLst>
                                          <p:attrName>ppt_x</p:attrName>
                                        </p:attrNameLst>
                                      </p:cBhvr>
                                      <p:tavLst>
                                        <p:tav tm="0">
                                          <p:val>
                                            <p:strVal val="1+#ppt_w/2"/>
                                          </p:val>
                                        </p:tav>
                                        <p:tav tm="100000">
                                          <p:val>
                                            <p:strVal val="#ppt_x"/>
                                          </p:val>
                                        </p:tav>
                                      </p:tavLst>
                                    </p:anim>
                                    <p:anim calcmode="lin" valueType="num">
                                      <p:cBhvr additive="base">
                                        <p:cTn id="75" dur="500" fill="hold"/>
                                        <p:tgtEl>
                                          <p:spTgt spid="16"/>
                                        </p:tgtEl>
                                        <p:attrNameLst>
                                          <p:attrName>ppt_y</p:attrName>
                                        </p:attrNameLst>
                                      </p:cBhvr>
                                      <p:tavLst>
                                        <p:tav tm="0">
                                          <p:val>
                                            <p:strVal val="#ppt_y"/>
                                          </p:val>
                                        </p:tav>
                                        <p:tav tm="100000">
                                          <p:val>
                                            <p:strVal val="#ppt_y"/>
                                          </p:val>
                                        </p:tav>
                                      </p:tavLst>
                                    </p:anim>
                                  </p:childTnLst>
                                </p:cTn>
                              </p:par>
                            </p:childTnLst>
                          </p:cTn>
                        </p:par>
                        <p:par>
                          <p:cTn id="76" fill="hold">
                            <p:stCondLst>
                              <p:cond delay="1500"/>
                            </p:stCondLst>
                            <p:childTnLst>
                              <p:par>
                                <p:cTn id="77" presetID="2" presetClass="entr" presetSubtype="2" fill="hold" grpId="0" nodeType="after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1+#ppt_w/2"/>
                                          </p:val>
                                        </p:tav>
                                        <p:tav tm="100000">
                                          <p:val>
                                            <p:strVal val="#ppt_x"/>
                                          </p:val>
                                        </p:tav>
                                      </p:tavLst>
                                    </p:anim>
                                    <p:anim calcmode="lin" valueType="num">
                                      <p:cBhvr additive="base">
                                        <p:cTn id="80" dur="500" fill="hold"/>
                                        <p:tgtEl>
                                          <p:spTgt spid="17"/>
                                        </p:tgtEl>
                                        <p:attrNameLst>
                                          <p:attrName>ppt_y</p:attrName>
                                        </p:attrNameLst>
                                      </p:cBhvr>
                                      <p:tavLst>
                                        <p:tav tm="0">
                                          <p:val>
                                            <p:strVal val="#ppt_y"/>
                                          </p:val>
                                        </p:tav>
                                        <p:tav tm="100000">
                                          <p:val>
                                            <p:strVal val="#ppt_y"/>
                                          </p:val>
                                        </p:tav>
                                      </p:tavLst>
                                    </p:anim>
                                  </p:childTnLst>
                                </p:cTn>
                              </p:par>
                            </p:childTnLst>
                          </p:cTn>
                        </p:par>
                        <p:par>
                          <p:cTn id="81" fill="hold">
                            <p:stCondLst>
                              <p:cond delay="2000"/>
                            </p:stCondLst>
                            <p:childTnLst>
                              <p:par>
                                <p:cTn id="82" presetID="53" presetClass="entr" presetSubtype="16"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 calcmode="lin" valueType="num">
                                      <p:cBhvr>
                                        <p:cTn id="84" dur="500" fill="hold"/>
                                        <p:tgtEl>
                                          <p:spTgt spid="33"/>
                                        </p:tgtEl>
                                        <p:attrNameLst>
                                          <p:attrName>ppt_w</p:attrName>
                                        </p:attrNameLst>
                                      </p:cBhvr>
                                      <p:tavLst>
                                        <p:tav tm="0">
                                          <p:val>
                                            <p:fltVal val="0"/>
                                          </p:val>
                                        </p:tav>
                                        <p:tav tm="100000">
                                          <p:val>
                                            <p:strVal val="#ppt_w"/>
                                          </p:val>
                                        </p:tav>
                                      </p:tavLst>
                                    </p:anim>
                                    <p:anim calcmode="lin" valueType="num">
                                      <p:cBhvr>
                                        <p:cTn id="85" dur="500" fill="hold"/>
                                        <p:tgtEl>
                                          <p:spTgt spid="33"/>
                                        </p:tgtEl>
                                        <p:attrNameLst>
                                          <p:attrName>ppt_h</p:attrName>
                                        </p:attrNameLst>
                                      </p:cBhvr>
                                      <p:tavLst>
                                        <p:tav tm="0">
                                          <p:val>
                                            <p:fltVal val="0"/>
                                          </p:val>
                                        </p:tav>
                                        <p:tav tm="100000">
                                          <p:val>
                                            <p:strVal val="#ppt_h"/>
                                          </p:val>
                                        </p:tav>
                                      </p:tavLst>
                                    </p:anim>
                                    <p:animEffect transition="in" filter="fade">
                                      <p:cBhvr>
                                        <p:cTn id="86" dur="500"/>
                                        <p:tgtEl>
                                          <p:spTgt spid="33"/>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34"/>
                                        </p:tgtEl>
                                        <p:attrNameLst>
                                          <p:attrName>style.visibility</p:attrName>
                                        </p:attrNameLst>
                                      </p:cBhvr>
                                      <p:to>
                                        <p:strVal val="visible"/>
                                      </p:to>
                                    </p:set>
                                    <p:anim calcmode="lin" valueType="num">
                                      <p:cBhvr>
                                        <p:cTn id="89" dur="500" fill="hold"/>
                                        <p:tgtEl>
                                          <p:spTgt spid="34"/>
                                        </p:tgtEl>
                                        <p:attrNameLst>
                                          <p:attrName>ppt_w</p:attrName>
                                        </p:attrNameLst>
                                      </p:cBhvr>
                                      <p:tavLst>
                                        <p:tav tm="0">
                                          <p:val>
                                            <p:fltVal val="0"/>
                                          </p:val>
                                        </p:tav>
                                        <p:tav tm="100000">
                                          <p:val>
                                            <p:strVal val="#ppt_w"/>
                                          </p:val>
                                        </p:tav>
                                      </p:tavLst>
                                    </p:anim>
                                    <p:anim calcmode="lin" valueType="num">
                                      <p:cBhvr>
                                        <p:cTn id="90" dur="500" fill="hold"/>
                                        <p:tgtEl>
                                          <p:spTgt spid="34"/>
                                        </p:tgtEl>
                                        <p:attrNameLst>
                                          <p:attrName>ppt_h</p:attrName>
                                        </p:attrNameLst>
                                      </p:cBhvr>
                                      <p:tavLst>
                                        <p:tav tm="0">
                                          <p:val>
                                            <p:fltVal val="0"/>
                                          </p:val>
                                        </p:tav>
                                        <p:tav tm="100000">
                                          <p:val>
                                            <p:strVal val="#ppt_h"/>
                                          </p:val>
                                        </p:tav>
                                      </p:tavLst>
                                    </p:anim>
                                    <p:animEffect transition="in" filter="fade">
                                      <p:cBhvr>
                                        <p:cTn id="91" dur="500"/>
                                        <p:tgtEl>
                                          <p:spTgt spid="34"/>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35"/>
                                        </p:tgtEl>
                                        <p:attrNameLst>
                                          <p:attrName>style.visibility</p:attrName>
                                        </p:attrNameLst>
                                      </p:cBhvr>
                                      <p:to>
                                        <p:strVal val="visible"/>
                                      </p:to>
                                    </p:set>
                                    <p:anim calcmode="lin" valueType="num">
                                      <p:cBhvr>
                                        <p:cTn id="94" dur="500" fill="hold"/>
                                        <p:tgtEl>
                                          <p:spTgt spid="35"/>
                                        </p:tgtEl>
                                        <p:attrNameLst>
                                          <p:attrName>ppt_w</p:attrName>
                                        </p:attrNameLst>
                                      </p:cBhvr>
                                      <p:tavLst>
                                        <p:tav tm="0">
                                          <p:val>
                                            <p:fltVal val="0"/>
                                          </p:val>
                                        </p:tav>
                                        <p:tav tm="100000">
                                          <p:val>
                                            <p:strVal val="#ppt_w"/>
                                          </p:val>
                                        </p:tav>
                                      </p:tavLst>
                                    </p:anim>
                                    <p:anim calcmode="lin" valueType="num">
                                      <p:cBhvr>
                                        <p:cTn id="95" dur="500" fill="hold"/>
                                        <p:tgtEl>
                                          <p:spTgt spid="35"/>
                                        </p:tgtEl>
                                        <p:attrNameLst>
                                          <p:attrName>ppt_h</p:attrName>
                                        </p:attrNameLst>
                                      </p:cBhvr>
                                      <p:tavLst>
                                        <p:tav tm="0">
                                          <p:val>
                                            <p:fltVal val="0"/>
                                          </p:val>
                                        </p:tav>
                                        <p:tav tm="100000">
                                          <p:val>
                                            <p:strVal val="#ppt_h"/>
                                          </p:val>
                                        </p:tav>
                                      </p:tavLst>
                                    </p:anim>
                                    <p:animEffect transition="in" filter="fade">
                                      <p:cBhvr>
                                        <p:cTn id="96" dur="500"/>
                                        <p:tgtEl>
                                          <p:spTgt spid="35"/>
                                        </p:tgtEl>
                                      </p:cBhvr>
                                    </p:animEffect>
                                  </p:childTnLst>
                                </p:cTn>
                              </p:par>
                            </p:childTnLst>
                          </p:cTn>
                        </p:par>
                        <p:par>
                          <p:cTn id="97" fill="hold">
                            <p:stCondLst>
                              <p:cond delay="2500"/>
                            </p:stCondLst>
                            <p:childTnLst>
                              <p:par>
                                <p:cTn id="98" presetID="2" presetClass="entr" presetSubtype="2" fill="hold" grpId="0" nodeType="afterEffect">
                                  <p:stCondLst>
                                    <p:cond delay="0"/>
                                  </p:stCondLst>
                                  <p:childTnLst>
                                    <p:set>
                                      <p:cBhvr>
                                        <p:cTn id="99" dur="1" fill="hold">
                                          <p:stCondLst>
                                            <p:cond delay="0"/>
                                          </p:stCondLst>
                                        </p:cTn>
                                        <p:tgtEl>
                                          <p:spTgt spid="54"/>
                                        </p:tgtEl>
                                        <p:attrNameLst>
                                          <p:attrName>style.visibility</p:attrName>
                                        </p:attrNameLst>
                                      </p:cBhvr>
                                      <p:to>
                                        <p:strVal val="visible"/>
                                      </p:to>
                                    </p:set>
                                    <p:anim calcmode="lin" valueType="num">
                                      <p:cBhvr additive="base">
                                        <p:cTn id="100" dur="500" fill="hold"/>
                                        <p:tgtEl>
                                          <p:spTgt spid="54"/>
                                        </p:tgtEl>
                                        <p:attrNameLst>
                                          <p:attrName>ppt_x</p:attrName>
                                        </p:attrNameLst>
                                      </p:cBhvr>
                                      <p:tavLst>
                                        <p:tav tm="0">
                                          <p:val>
                                            <p:strVal val="1+#ppt_w/2"/>
                                          </p:val>
                                        </p:tav>
                                        <p:tav tm="100000">
                                          <p:val>
                                            <p:strVal val="#ppt_x"/>
                                          </p:val>
                                        </p:tav>
                                      </p:tavLst>
                                    </p:anim>
                                    <p:anim calcmode="lin" valueType="num">
                                      <p:cBhvr additive="base">
                                        <p:cTn id="101" dur="500" fill="hold"/>
                                        <p:tgtEl>
                                          <p:spTgt spid="54"/>
                                        </p:tgtEl>
                                        <p:attrNameLst>
                                          <p:attrName>ppt_y</p:attrName>
                                        </p:attrNameLst>
                                      </p:cBhvr>
                                      <p:tavLst>
                                        <p:tav tm="0">
                                          <p:val>
                                            <p:strVal val="#ppt_y"/>
                                          </p:val>
                                        </p:tav>
                                        <p:tav tm="100000">
                                          <p:val>
                                            <p:strVal val="#ppt_y"/>
                                          </p:val>
                                        </p:tav>
                                      </p:tavLst>
                                    </p:anim>
                                  </p:childTnLst>
                                </p:cTn>
                              </p:par>
                              <p:par>
                                <p:cTn id="102" presetID="2" presetClass="entr" presetSubtype="2" fill="hold" grpId="0" nodeType="withEffect">
                                  <p:stCondLst>
                                    <p:cond delay="0"/>
                                  </p:stCondLst>
                                  <p:childTnLst>
                                    <p:set>
                                      <p:cBhvr>
                                        <p:cTn id="103" dur="1" fill="hold">
                                          <p:stCondLst>
                                            <p:cond delay="0"/>
                                          </p:stCondLst>
                                        </p:cTn>
                                        <p:tgtEl>
                                          <p:spTgt spid="56"/>
                                        </p:tgtEl>
                                        <p:attrNameLst>
                                          <p:attrName>style.visibility</p:attrName>
                                        </p:attrNameLst>
                                      </p:cBhvr>
                                      <p:to>
                                        <p:strVal val="visible"/>
                                      </p:to>
                                    </p:set>
                                    <p:anim calcmode="lin" valueType="num">
                                      <p:cBhvr additive="base">
                                        <p:cTn id="104" dur="500" fill="hold"/>
                                        <p:tgtEl>
                                          <p:spTgt spid="56"/>
                                        </p:tgtEl>
                                        <p:attrNameLst>
                                          <p:attrName>ppt_x</p:attrName>
                                        </p:attrNameLst>
                                      </p:cBhvr>
                                      <p:tavLst>
                                        <p:tav tm="0">
                                          <p:val>
                                            <p:strVal val="1+#ppt_w/2"/>
                                          </p:val>
                                        </p:tav>
                                        <p:tav tm="100000">
                                          <p:val>
                                            <p:strVal val="#ppt_x"/>
                                          </p:val>
                                        </p:tav>
                                      </p:tavLst>
                                    </p:anim>
                                    <p:anim calcmode="lin" valueType="num">
                                      <p:cBhvr additive="base">
                                        <p:cTn id="105" dur="500" fill="hold"/>
                                        <p:tgtEl>
                                          <p:spTgt spid="56"/>
                                        </p:tgtEl>
                                        <p:attrNameLst>
                                          <p:attrName>ppt_y</p:attrName>
                                        </p:attrNameLst>
                                      </p:cBhvr>
                                      <p:tavLst>
                                        <p:tav tm="0">
                                          <p:val>
                                            <p:strVal val="#ppt_y"/>
                                          </p:val>
                                        </p:tav>
                                        <p:tav tm="100000">
                                          <p:val>
                                            <p:strVal val="#ppt_y"/>
                                          </p:val>
                                        </p:tav>
                                      </p:tavLst>
                                    </p:anim>
                                  </p:childTnLst>
                                </p:cTn>
                              </p:par>
                              <p:par>
                                <p:cTn id="106" presetID="2" presetClass="entr" presetSubtype="2"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1+#ppt_w/2"/>
                                          </p:val>
                                        </p:tav>
                                        <p:tav tm="100000">
                                          <p:val>
                                            <p:strVal val="#ppt_x"/>
                                          </p:val>
                                        </p:tav>
                                      </p:tavLst>
                                    </p:anim>
                                    <p:anim calcmode="lin" valueType="num">
                                      <p:cBhvr additive="base">
                                        <p:cTn id="109" dur="500" fill="hold"/>
                                        <p:tgtEl>
                                          <p:spTgt spid="58"/>
                                        </p:tgtEl>
                                        <p:attrNameLst>
                                          <p:attrName>ppt_y</p:attrName>
                                        </p:attrNameLst>
                                      </p:cBhvr>
                                      <p:tavLst>
                                        <p:tav tm="0">
                                          <p:val>
                                            <p:strVal val="#ppt_y"/>
                                          </p:val>
                                        </p:tav>
                                        <p:tav tm="100000">
                                          <p:val>
                                            <p:strVal val="#ppt_y"/>
                                          </p:val>
                                        </p:tav>
                                      </p:tavLst>
                                    </p:anim>
                                  </p:childTnLst>
                                </p:cTn>
                              </p:par>
                            </p:childTnLst>
                          </p:cTn>
                        </p:par>
                        <p:par>
                          <p:cTn id="110" fill="hold">
                            <p:stCondLst>
                              <p:cond delay="3000"/>
                            </p:stCondLst>
                            <p:childTnLst>
                              <p:par>
                                <p:cTn id="111" presetID="2" presetClass="entr" presetSubtype="2" fill="hold" grpId="0" nodeType="afterEffect">
                                  <p:stCondLst>
                                    <p:cond delay="0"/>
                                  </p:stCondLst>
                                  <p:childTnLst>
                                    <p:set>
                                      <p:cBhvr>
                                        <p:cTn id="112" dur="1" fill="hold">
                                          <p:stCondLst>
                                            <p:cond delay="0"/>
                                          </p:stCondLst>
                                        </p:cTn>
                                        <p:tgtEl>
                                          <p:spTgt spid="55"/>
                                        </p:tgtEl>
                                        <p:attrNameLst>
                                          <p:attrName>style.visibility</p:attrName>
                                        </p:attrNameLst>
                                      </p:cBhvr>
                                      <p:to>
                                        <p:strVal val="visible"/>
                                      </p:to>
                                    </p:set>
                                    <p:anim calcmode="lin" valueType="num">
                                      <p:cBhvr additive="base">
                                        <p:cTn id="113" dur="500" fill="hold"/>
                                        <p:tgtEl>
                                          <p:spTgt spid="55"/>
                                        </p:tgtEl>
                                        <p:attrNameLst>
                                          <p:attrName>ppt_x</p:attrName>
                                        </p:attrNameLst>
                                      </p:cBhvr>
                                      <p:tavLst>
                                        <p:tav tm="0">
                                          <p:val>
                                            <p:strVal val="1+#ppt_w/2"/>
                                          </p:val>
                                        </p:tav>
                                        <p:tav tm="100000">
                                          <p:val>
                                            <p:strVal val="#ppt_x"/>
                                          </p:val>
                                        </p:tav>
                                      </p:tavLst>
                                    </p:anim>
                                    <p:anim calcmode="lin" valueType="num">
                                      <p:cBhvr additive="base">
                                        <p:cTn id="114" dur="500" fill="hold"/>
                                        <p:tgtEl>
                                          <p:spTgt spid="55"/>
                                        </p:tgtEl>
                                        <p:attrNameLst>
                                          <p:attrName>ppt_y</p:attrName>
                                        </p:attrNameLst>
                                      </p:cBhvr>
                                      <p:tavLst>
                                        <p:tav tm="0">
                                          <p:val>
                                            <p:strVal val="#ppt_y"/>
                                          </p:val>
                                        </p:tav>
                                        <p:tav tm="100000">
                                          <p:val>
                                            <p:strVal val="#ppt_y"/>
                                          </p:val>
                                        </p:tav>
                                      </p:tavLst>
                                    </p:anim>
                                  </p:childTnLst>
                                </p:cTn>
                              </p:par>
                              <p:par>
                                <p:cTn id="115" presetID="2" presetClass="entr" presetSubtype="2" fill="hold" grpId="0" nodeType="withEffect">
                                  <p:stCondLst>
                                    <p:cond delay="0"/>
                                  </p:stCondLst>
                                  <p:childTnLst>
                                    <p:set>
                                      <p:cBhvr>
                                        <p:cTn id="116" dur="1" fill="hold">
                                          <p:stCondLst>
                                            <p:cond delay="0"/>
                                          </p:stCondLst>
                                        </p:cTn>
                                        <p:tgtEl>
                                          <p:spTgt spid="57"/>
                                        </p:tgtEl>
                                        <p:attrNameLst>
                                          <p:attrName>style.visibility</p:attrName>
                                        </p:attrNameLst>
                                      </p:cBhvr>
                                      <p:to>
                                        <p:strVal val="visible"/>
                                      </p:to>
                                    </p:set>
                                    <p:anim calcmode="lin" valueType="num">
                                      <p:cBhvr additive="base">
                                        <p:cTn id="117" dur="500" fill="hold"/>
                                        <p:tgtEl>
                                          <p:spTgt spid="57"/>
                                        </p:tgtEl>
                                        <p:attrNameLst>
                                          <p:attrName>ppt_x</p:attrName>
                                        </p:attrNameLst>
                                      </p:cBhvr>
                                      <p:tavLst>
                                        <p:tav tm="0">
                                          <p:val>
                                            <p:strVal val="1+#ppt_w/2"/>
                                          </p:val>
                                        </p:tav>
                                        <p:tav tm="100000">
                                          <p:val>
                                            <p:strVal val="#ppt_x"/>
                                          </p:val>
                                        </p:tav>
                                      </p:tavLst>
                                    </p:anim>
                                    <p:anim calcmode="lin" valueType="num">
                                      <p:cBhvr additive="base">
                                        <p:cTn id="118" dur="500" fill="hold"/>
                                        <p:tgtEl>
                                          <p:spTgt spid="57"/>
                                        </p:tgtEl>
                                        <p:attrNameLst>
                                          <p:attrName>ppt_y</p:attrName>
                                        </p:attrNameLst>
                                      </p:cBhvr>
                                      <p:tavLst>
                                        <p:tav tm="0">
                                          <p:val>
                                            <p:strVal val="#ppt_y"/>
                                          </p:val>
                                        </p:tav>
                                        <p:tav tm="100000">
                                          <p:val>
                                            <p:strVal val="#ppt_y"/>
                                          </p:val>
                                        </p:tav>
                                      </p:tavLst>
                                    </p:anim>
                                  </p:childTnLst>
                                </p:cTn>
                              </p:par>
                              <p:par>
                                <p:cTn id="119" presetID="2" presetClass="entr" presetSubtype="2" fill="hold" grpId="0" nodeType="withEffect">
                                  <p:stCondLst>
                                    <p:cond delay="0"/>
                                  </p:stCondLst>
                                  <p:childTnLst>
                                    <p:set>
                                      <p:cBhvr>
                                        <p:cTn id="120" dur="1" fill="hold">
                                          <p:stCondLst>
                                            <p:cond delay="0"/>
                                          </p:stCondLst>
                                        </p:cTn>
                                        <p:tgtEl>
                                          <p:spTgt spid="59"/>
                                        </p:tgtEl>
                                        <p:attrNameLst>
                                          <p:attrName>style.visibility</p:attrName>
                                        </p:attrNameLst>
                                      </p:cBhvr>
                                      <p:to>
                                        <p:strVal val="visible"/>
                                      </p:to>
                                    </p:set>
                                    <p:anim calcmode="lin" valueType="num">
                                      <p:cBhvr additive="base">
                                        <p:cTn id="121" dur="500" fill="hold"/>
                                        <p:tgtEl>
                                          <p:spTgt spid="59"/>
                                        </p:tgtEl>
                                        <p:attrNameLst>
                                          <p:attrName>ppt_x</p:attrName>
                                        </p:attrNameLst>
                                      </p:cBhvr>
                                      <p:tavLst>
                                        <p:tav tm="0">
                                          <p:val>
                                            <p:strVal val="1+#ppt_w/2"/>
                                          </p:val>
                                        </p:tav>
                                        <p:tav tm="100000">
                                          <p:val>
                                            <p:strVal val="#ppt_x"/>
                                          </p:val>
                                        </p:tav>
                                      </p:tavLst>
                                    </p:anim>
                                    <p:anim calcmode="lin" valueType="num">
                                      <p:cBhvr additive="base">
                                        <p:cTn id="122"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3" grpId="0" animBg="1"/>
      <p:bldP spid="16" grpId="0"/>
      <p:bldP spid="17" grpId="0"/>
      <p:bldP spid="36" grpId="0"/>
      <p:bldP spid="37" grpId="0"/>
      <p:bldP spid="38" grpId="0"/>
      <p:bldP spid="39" grpId="0"/>
      <p:bldP spid="40" grpId="0"/>
      <p:bldP spid="41" grpId="0"/>
      <p:bldP spid="45" grpId="0"/>
      <p:bldP spid="46" grpId="0"/>
      <p:bldP spid="47" grpId="0"/>
      <p:bldP spid="54" grpId="0"/>
      <p:bldP spid="55" grpId="0"/>
      <p:bldP spid="56" grpId="0"/>
      <p:bldP spid="57" grpId="0"/>
      <p:bldP spid="58" grpId="0"/>
      <p:bldP spid="59" grpId="0"/>
      <p:bldP spid="33" grpId="0" animBg="1"/>
      <p:bldP spid="34" grpId="0" animBg="1"/>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D" dirty="0"/>
              <a:t>OUR SERVICES</a:t>
            </a:r>
            <a:endParaRPr lang="en-US" dirty="0"/>
          </a:p>
        </p:txBody>
      </p:sp>
      <p:sp>
        <p:nvSpPr>
          <p:cNvPr id="9" name="Text Placeholder 8"/>
          <p:cNvSpPr>
            <a:spLocks noGrp="1"/>
          </p:cNvSpPr>
          <p:nvPr>
            <p:ph type="body" sz="quarter" idx="13"/>
          </p:nvPr>
        </p:nvSpPr>
        <p:spPr/>
        <p:txBody>
          <a:bodyPr/>
          <a:lstStyle/>
          <a:p>
            <a:r>
              <a:rPr lang="en-ID" dirty="0"/>
              <a:t>Insert subtitle right here</a:t>
            </a:r>
            <a:endParaRPr lang="en-US" dirty="0"/>
          </a:p>
        </p:txBody>
      </p:sp>
      <p:sp>
        <p:nvSpPr>
          <p:cNvPr id="2" name="Slide Number Placeholder 1"/>
          <p:cNvSpPr>
            <a:spLocks noGrp="1"/>
          </p:cNvSpPr>
          <p:nvPr>
            <p:ph type="sldNum" sz="quarter" idx="12"/>
          </p:nvPr>
        </p:nvSpPr>
        <p:spPr/>
        <p:txBody>
          <a:bodyPr/>
          <a:lstStyle/>
          <a:p>
            <a:fld id="{8B8443F1-7581-4396-BD9A-76B271687F61}" type="slidenum">
              <a:rPr lang="en-US" smtClean="0"/>
              <a:pPr/>
              <a:t>5</a:t>
            </a:fld>
            <a:endParaRPr lang="en-US"/>
          </a:p>
        </p:txBody>
      </p:sp>
      <p:sp>
        <p:nvSpPr>
          <p:cNvPr id="8" name="TextBox 7"/>
          <p:cNvSpPr txBox="1"/>
          <p:nvPr/>
        </p:nvSpPr>
        <p:spPr>
          <a:xfrm>
            <a:off x="1287846" y="4504338"/>
            <a:ext cx="1404552" cy="338554"/>
          </a:xfrm>
          <a:prstGeom prst="rect">
            <a:avLst/>
          </a:prstGeom>
          <a:noFill/>
        </p:spPr>
        <p:txBody>
          <a:bodyPr wrap="none" rtlCol="0">
            <a:spAutoFit/>
          </a:bodyPr>
          <a:lstStyle/>
          <a:p>
            <a:pPr algn="ctr"/>
            <a:r>
              <a:rPr lang="id-ID" sz="1600" b="1" dirty="0">
                <a:solidFill>
                  <a:schemeClr val="accent1"/>
                </a:solidFill>
                <a:latin typeface="+mj-lt"/>
              </a:rPr>
              <a:t>Cloud Source</a:t>
            </a:r>
          </a:p>
        </p:txBody>
      </p:sp>
      <p:sp>
        <p:nvSpPr>
          <p:cNvPr id="10" name="Rectangle 9"/>
          <p:cNvSpPr/>
          <p:nvPr/>
        </p:nvSpPr>
        <p:spPr>
          <a:xfrm>
            <a:off x="741259" y="4762177"/>
            <a:ext cx="2497727"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11" name="TextBox 10"/>
          <p:cNvSpPr txBox="1"/>
          <p:nvPr/>
        </p:nvSpPr>
        <p:spPr>
          <a:xfrm>
            <a:off x="4045826" y="4504338"/>
            <a:ext cx="1314784" cy="338554"/>
          </a:xfrm>
          <a:prstGeom prst="rect">
            <a:avLst/>
          </a:prstGeom>
          <a:noFill/>
        </p:spPr>
        <p:txBody>
          <a:bodyPr wrap="none" rtlCol="0">
            <a:spAutoFit/>
          </a:bodyPr>
          <a:lstStyle/>
          <a:p>
            <a:pPr algn="ctr"/>
            <a:r>
              <a:rPr lang="id-ID" sz="1600" b="1" dirty="0">
                <a:solidFill>
                  <a:schemeClr val="accent1"/>
                </a:solidFill>
                <a:latin typeface="+mj-lt"/>
              </a:rPr>
              <a:t>Print Design</a:t>
            </a:r>
          </a:p>
        </p:txBody>
      </p:sp>
      <p:sp>
        <p:nvSpPr>
          <p:cNvPr id="12" name="Rectangle 11"/>
          <p:cNvSpPr/>
          <p:nvPr/>
        </p:nvSpPr>
        <p:spPr>
          <a:xfrm>
            <a:off x="3481621" y="4762177"/>
            <a:ext cx="2443194"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15" name="TextBox 14"/>
          <p:cNvSpPr txBox="1"/>
          <p:nvPr/>
        </p:nvSpPr>
        <p:spPr>
          <a:xfrm>
            <a:off x="6566943" y="4504338"/>
            <a:ext cx="1717137" cy="338554"/>
          </a:xfrm>
          <a:prstGeom prst="rect">
            <a:avLst/>
          </a:prstGeom>
          <a:noFill/>
        </p:spPr>
        <p:txBody>
          <a:bodyPr wrap="none" rtlCol="0">
            <a:spAutoFit/>
          </a:bodyPr>
          <a:lstStyle/>
          <a:p>
            <a:pPr algn="ctr"/>
            <a:r>
              <a:rPr lang="id-ID" sz="1600" b="1" dirty="0">
                <a:solidFill>
                  <a:schemeClr val="accent1"/>
                </a:solidFill>
                <a:latin typeface="+mj-lt"/>
              </a:rPr>
              <a:t>Streaming media</a:t>
            </a:r>
          </a:p>
        </p:txBody>
      </p:sp>
      <p:sp>
        <p:nvSpPr>
          <p:cNvPr id="16" name="Rectangle 15"/>
          <p:cNvSpPr/>
          <p:nvPr/>
        </p:nvSpPr>
        <p:spPr>
          <a:xfrm>
            <a:off x="6108969" y="4762177"/>
            <a:ext cx="2633084"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17" name="TextBox 16"/>
          <p:cNvSpPr txBox="1"/>
          <p:nvPr/>
        </p:nvSpPr>
        <p:spPr>
          <a:xfrm>
            <a:off x="9425511" y="4504338"/>
            <a:ext cx="1417376" cy="338554"/>
          </a:xfrm>
          <a:prstGeom prst="rect">
            <a:avLst/>
          </a:prstGeom>
          <a:noFill/>
        </p:spPr>
        <p:txBody>
          <a:bodyPr wrap="none" rtlCol="0">
            <a:spAutoFit/>
          </a:bodyPr>
          <a:lstStyle/>
          <a:p>
            <a:pPr algn="ctr"/>
            <a:r>
              <a:rPr lang="id-ID" sz="1600" b="1" dirty="0">
                <a:solidFill>
                  <a:schemeClr val="accent1"/>
                </a:solidFill>
                <a:latin typeface="+mj-lt"/>
              </a:rPr>
              <a:t>Video Editing</a:t>
            </a:r>
          </a:p>
        </p:txBody>
      </p:sp>
      <p:sp>
        <p:nvSpPr>
          <p:cNvPr id="18" name="Rectangle 17"/>
          <p:cNvSpPr/>
          <p:nvPr/>
        </p:nvSpPr>
        <p:spPr>
          <a:xfrm>
            <a:off x="8817657" y="4762177"/>
            <a:ext cx="2633084"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19" name="Content Placeholder 11"/>
          <p:cNvSpPr txBox="1">
            <a:spLocks/>
          </p:cNvSpPr>
          <p:nvPr/>
        </p:nvSpPr>
        <p:spPr>
          <a:xfrm>
            <a:off x="639240" y="1930912"/>
            <a:ext cx="10913521" cy="127142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None/>
            </a:pPr>
            <a:r>
              <a:rPr lang="en-US" sz="1400" dirty="0"/>
              <a:t>Value is a product of trust. The trust your clients have in you. The trust you have in your people, strategies and systems. And the trust you have in your business advisors. As the world's leading professional services firm, we know that value and trust are also the ingredients of a quality relationship — and that they are earned over more than a single engagement.</a:t>
            </a:r>
          </a:p>
        </p:txBody>
      </p:sp>
      <p:sp>
        <p:nvSpPr>
          <p:cNvPr id="14" name="Freeform 25"/>
          <p:cNvSpPr>
            <a:spLocks noEditPoints="1"/>
          </p:cNvSpPr>
          <p:nvPr/>
        </p:nvSpPr>
        <p:spPr bwMode="auto">
          <a:xfrm>
            <a:off x="1676591" y="3672708"/>
            <a:ext cx="627062" cy="512205"/>
          </a:xfrm>
          <a:custGeom>
            <a:avLst/>
            <a:gdLst>
              <a:gd name="T0" fmla="*/ 28 w 176"/>
              <a:gd name="T1" fmla="*/ 88 h 144"/>
              <a:gd name="T2" fmla="*/ 4 w 176"/>
              <a:gd name="T3" fmla="*/ 88 h 144"/>
              <a:gd name="T4" fmla="*/ 0 w 176"/>
              <a:gd name="T5" fmla="*/ 92 h 144"/>
              <a:gd name="T6" fmla="*/ 0 w 176"/>
              <a:gd name="T7" fmla="*/ 140 h 144"/>
              <a:gd name="T8" fmla="*/ 4 w 176"/>
              <a:gd name="T9" fmla="*/ 144 h 144"/>
              <a:gd name="T10" fmla="*/ 28 w 176"/>
              <a:gd name="T11" fmla="*/ 144 h 144"/>
              <a:gd name="T12" fmla="*/ 32 w 176"/>
              <a:gd name="T13" fmla="*/ 140 h 144"/>
              <a:gd name="T14" fmla="*/ 32 w 176"/>
              <a:gd name="T15" fmla="*/ 92 h 144"/>
              <a:gd name="T16" fmla="*/ 28 w 176"/>
              <a:gd name="T17" fmla="*/ 88 h 144"/>
              <a:gd name="T18" fmla="*/ 24 w 176"/>
              <a:gd name="T19" fmla="*/ 136 h 144"/>
              <a:gd name="T20" fmla="*/ 8 w 176"/>
              <a:gd name="T21" fmla="*/ 136 h 144"/>
              <a:gd name="T22" fmla="*/ 8 w 176"/>
              <a:gd name="T23" fmla="*/ 96 h 144"/>
              <a:gd name="T24" fmla="*/ 24 w 176"/>
              <a:gd name="T25" fmla="*/ 96 h 144"/>
              <a:gd name="T26" fmla="*/ 24 w 176"/>
              <a:gd name="T27" fmla="*/ 136 h 144"/>
              <a:gd name="T28" fmla="*/ 124 w 176"/>
              <a:gd name="T29" fmla="*/ 64 h 144"/>
              <a:gd name="T30" fmla="*/ 100 w 176"/>
              <a:gd name="T31" fmla="*/ 64 h 144"/>
              <a:gd name="T32" fmla="*/ 96 w 176"/>
              <a:gd name="T33" fmla="*/ 68 h 144"/>
              <a:gd name="T34" fmla="*/ 96 w 176"/>
              <a:gd name="T35" fmla="*/ 140 h 144"/>
              <a:gd name="T36" fmla="*/ 100 w 176"/>
              <a:gd name="T37" fmla="*/ 144 h 144"/>
              <a:gd name="T38" fmla="*/ 124 w 176"/>
              <a:gd name="T39" fmla="*/ 144 h 144"/>
              <a:gd name="T40" fmla="*/ 128 w 176"/>
              <a:gd name="T41" fmla="*/ 140 h 144"/>
              <a:gd name="T42" fmla="*/ 128 w 176"/>
              <a:gd name="T43" fmla="*/ 68 h 144"/>
              <a:gd name="T44" fmla="*/ 124 w 176"/>
              <a:gd name="T45" fmla="*/ 64 h 144"/>
              <a:gd name="T46" fmla="*/ 120 w 176"/>
              <a:gd name="T47" fmla="*/ 136 h 144"/>
              <a:gd name="T48" fmla="*/ 104 w 176"/>
              <a:gd name="T49" fmla="*/ 136 h 144"/>
              <a:gd name="T50" fmla="*/ 104 w 176"/>
              <a:gd name="T51" fmla="*/ 72 h 144"/>
              <a:gd name="T52" fmla="*/ 120 w 176"/>
              <a:gd name="T53" fmla="*/ 72 h 144"/>
              <a:gd name="T54" fmla="*/ 120 w 176"/>
              <a:gd name="T55" fmla="*/ 136 h 144"/>
              <a:gd name="T56" fmla="*/ 76 w 176"/>
              <a:gd name="T57" fmla="*/ 16 h 144"/>
              <a:gd name="T58" fmla="*/ 52 w 176"/>
              <a:gd name="T59" fmla="*/ 16 h 144"/>
              <a:gd name="T60" fmla="*/ 48 w 176"/>
              <a:gd name="T61" fmla="*/ 20 h 144"/>
              <a:gd name="T62" fmla="*/ 48 w 176"/>
              <a:gd name="T63" fmla="*/ 140 h 144"/>
              <a:gd name="T64" fmla="*/ 52 w 176"/>
              <a:gd name="T65" fmla="*/ 144 h 144"/>
              <a:gd name="T66" fmla="*/ 76 w 176"/>
              <a:gd name="T67" fmla="*/ 144 h 144"/>
              <a:gd name="T68" fmla="*/ 80 w 176"/>
              <a:gd name="T69" fmla="*/ 140 h 144"/>
              <a:gd name="T70" fmla="*/ 80 w 176"/>
              <a:gd name="T71" fmla="*/ 20 h 144"/>
              <a:gd name="T72" fmla="*/ 76 w 176"/>
              <a:gd name="T73" fmla="*/ 16 h 144"/>
              <a:gd name="T74" fmla="*/ 72 w 176"/>
              <a:gd name="T75" fmla="*/ 136 h 144"/>
              <a:gd name="T76" fmla="*/ 56 w 176"/>
              <a:gd name="T77" fmla="*/ 136 h 144"/>
              <a:gd name="T78" fmla="*/ 56 w 176"/>
              <a:gd name="T79" fmla="*/ 24 h 144"/>
              <a:gd name="T80" fmla="*/ 72 w 176"/>
              <a:gd name="T81" fmla="*/ 24 h 144"/>
              <a:gd name="T82" fmla="*/ 72 w 176"/>
              <a:gd name="T83" fmla="*/ 136 h 144"/>
              <a:gd name="T84" fmla="*/ 172 w 176"/>
              <a:gd name="T85" fmla="*/ 0 h 144"/>
              <a:gd name="T86" fmla="*/ 148 w 176"/>
              <a:gd name="T87" fmla="*/ 0 h 144"/>
              <a:gd name="T88" fmla="*/ 144 w 176"/>
              <a:gd name="T89" fmla="*/ 4 h 144"/>
              <a:gd name="T90" fmla="*/ 144 w 176"/>
              <a:gd name="T91" fmla="*/ 140 h 144"/>
              <a:gd name="T92" fmla="*/ 148 w 176"/>
              <a:gd name="T93" fmla="*/ 144 h 144"/>
              <a:gd name="T94" fmla="*/ 172 w 176"/>
              <a:gd name="T95" fmla="*/ 144 h 144"/>
              <a:gd name="T96" fmla="*/ 176 w 176"/>
              <a:gd name="T97" fmla="*/ 140 h 144"/>
              <a:gd name="T98" fmla="*/ 176 w 176"/>
              <a:gd name="T99" fmla="*/ 4 h 144"/>
              <a:gd name="T100" fmla="*/ 172 w 176"/>
              <a:gd name="T101" fmla="*/ 0 h 144"/>
              <a:gd name="T102" fmla="*/ 168 w 176"/>
              <a:gd name="T103" fmla="*/ 136 h 144"/>
              <a:gd name="T104" fmla="*/ 152 w 176"/>
              <a:gd name="T105" fmla="*/ 136 h 144"/>
              <a:gd name="T106" fmla="*/ 152 w 176"/>
              <a:gd name="T107" fmla="*/ 8 h 144"/>
              <a:gd name="T108" fmla="*/ 168 w 176"/>
              <a:gd name="T109" fmla="*/ 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0" name="Freeform 30"/>
          <p:cNvSpPr>
            <a:spLocks noEditPoints="1"/>
          </p:cNvSpPr>
          <p:nvPr/>
        </p:nvSpPr>
        <p:spPr bwMode="auto">
          <a:xfrm>
            <a:off x="9820668" y="3615279"/>
            <a:ext cx="627062" cy="627062"/>
          </a:xfrm>
          <a:custGeom>
            <a:avLst/>
            <a:gdLst>
              <a:gd name="T0" fmla="*/ 144 w 176"/>
              <a:gd name="T1" fmla="*/ 0 h 176"/>
              <a:gd name="T2" fmla="*/ 121 w 176"/>
              <a:gd name="T3" fmla="*/ 9 h 176"/>
              <a:gd name="T4" fmla="*/ 13 w 176"/>
              <a:gd name="T5" fmla="*/ 117 h 176"/>
              <a:gd name="T6" fmla="*/ 0 w 176"/>
              <a:gd name="T7" fmla="*/ 176 h 176"/>
              <a:gd name="T8" fmla="*/ 59 w 176"/>
              <a:gd name="T9" fmla="*/ 163 h 176"/>
              <a:gd name="T10" fmla="*/ 167 w 176"/>
              <a:gd name="T11" fmla="*/ 55 h 176"/>
              <a:gd name="T12" fmla="*/ 176 w 176"/>
              <a:gd name="T13" fmla="*/ 32 h 176"/>
              <a:gd name="T14" fmla="*/ 144 w 176"/>
              <a:gd name="T15" fmla="*/ 0 h 176"/>
              <a:gd name="T16" fmla="*/ 52 w 176"/>
              <a:gd name="T17" fmla="*/ 155 h 176"/>
              <a:gd name="T18" fmla="*/ 24 w 176"/>
              <a:gd name="T19" fmla="*/ 162 h 176"/>
              <a:gd name="T20" fmla="*/ 24 w 176"/>
              <a:gd name="T21" fmla="*/ 152 h 176"/>
              <a:gd name="T22" fmla="*/ 14 w 176"/>
              <a:gd name="T23" fmla="*/ 152 h 176"/>
              <a:gd name="T24" fmla="*/ 21 w 176"/>
              <a:gd name="T25" fmla="*/ 124 h 176"/>
              <a:gd name="T26" fmla="*/ 52 w 176"/>
              <a:gd name="T27" fmla="*/ 124 h 176"/>
              <a:gd name="T28" fmla="*/ 52 w 176"/>
              <a:gd name="T29" fmla="*/ 155 h 176"/>
              <a:gd name="T30" fmla="*/ 60 w 176"/>
              <a:gd name="T31" fmla="*/ 150 h 176"/>
              <a:gd name="T32" fmla="*/ 60 w 176"/>
              <a:gd name="T33" fmla="*/ 120 h 176"/>
              <a:gd name="T34" fmla="*/ 56 w 176"/>
              <a:gd name="T35" fmla="*/ 116 h 176"/>
              <a:gd name="T36" fmla="*/ 26 w 176"/>
              <a:gd name="T37" fmla="*/ 116 h 176"/>
              <a:gd name="T38" fmla="*/ 112 w 176"/>
              <a:gd name="T39" fmla="*/ 30 h 176"/>
              <a:gd name="T40" fmla="*/ 146 w 176"/>
              <a:gd name="T41" fmla="*/ 64 h 176"/>
              <a:gd name="T42" fmla="*/ 60 w 176"/>
              <a:gd name="T43" fmla="*/ 150 h 176"/>
              <a:gd name="T44" fmla="*/ 161 w 176"/>
              <a:gd name="T45" fmla="*/ 49 h 176"/>
              <a:gd name="T46" fmla="*/ 152 w 176"/>
              <a:gd name="T47" fmla="*/ 58 h 176"/>
              <a:gd name="T48" fmla="*/ 118 w 176"/>
              <a:gd name="T49" fmla="*/ 24 h 176"/>
              <a:gd name="T50" fmla="*/ 127 w 176"/>
              <a:gd name="T51" fmla="*/ 15 h 176"/>
              <a:gd name="T52" fmla="*/ 144 w 176"/>
              <a:gd name="T53" fmla="*/ 8 h 176"/>
              <a:gd name="T54" fmla="*/ 168 w 176"/>
              <a:gd name="T55" fmla="*/ 32 h 176"/>
              <a:gd name="T56" fmla="*/ 161 w 176"/>
              <a:gd name="T57" fmla="*/ 4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6" h="176">
                <a:moveTo>
                  <a:pt x="144" y="0"/>
                </a:moveTo>
                <a:cubicBezTo>
                  <a:pt x="135" y="0"/>
                  <a:pt x="127" y="4"/>
                  <a:pt x="121" y="9"/>
                </a:cubicBezTo>
                <a:cubicBezTo>
                  <a:pt x="13" y="117"/>
                  <a:pt x="13" y="117"/>
                  <a:pt x="13" y="117"/>
                </a:cubicBezTo>
                <a:cubicBezTo>
                  <a:pt x="0" y="176"/>
                  <a:pt x="0" y="176"/>
                  <a:pt x="0" y="176"/>
                </a:cubicBezTo>
                <a:cubicBezTo>
                  <a:pt x="59" y="163"/>
                  <a:pt x="59" y="163"/>
                  <a:pt x="59" y="163"/>
                </a:cubicBezTo>
                <a:cubicBezTo>
                  <a:pt x="167" y="55"/>
                  <a:pt x="167" y="55"/>
                  <a:pt x="167" y="55"/>
                </a:cubicBezTo>
                <a:cubicBezTo>
                  <a:pt x="172" y="49"/>
                  <a:pt x="176" y="41"/>
                  <a:pt x="176" y="32"/>
                </a:cubicBezTo>
                <a:cubicBezTo>
                  <a:pt x="176" y="14"/>
                  <a:pt x="162" y="0"/>
                  <a:pt x="144" y="0"/>
                </a:cubicBezTo>
                <a:moveTo>
                  <a:pt x="52" y="155"/>
                </a:moveTo>
                <a:cubicBezTo>
                  <a:pt x="24" y="162"/>
                  <a:pt x="24" y="162"/>
                  <a:pt x="24" y="162"/>
                </a:cubicBezTo>
                <a:cubicBezTo>
                  <a:pt x="24" y="152"/>
                  <a:pt x="24" y="152"/>
                  <a:pt x="24" y="152"/>
                </a:cubicBezTo>
                <a:cubicBezTo>
                  <a:pt x="14" y="152"/>
                  <a:pt x="14" y="152"/>
                  <a:pt x="14" y="152"/>
                </a:cubicBezTo>
                <a:cubicBezTo>
                  <a:pt x="21" y="124"/>
                  <a:pt x="21" y="124"/>
                  <a:pt x="21" y="124"/>
                </a:cubicBezTo>
                <a:cubicBezTo>
                  <a:pt x="52" y="124"/>
                  <a:pt x="52" y="124"/>
                  <a:pt x="52" y="124"/>
                </a:cubicBezTo>
                <a:lnTo>
                  <a:pt x="52" y="155"/>
                </a:lnTo>
                <a:close/>
                <a:moveTo>
                  <a:pt x="60" y="150"/>
                </a:moveTo>
                <a:cubicBezTo>
                  <a:pt x="60" y="120"/>
                  <a:pt x="60" y="120"/>
                  <a:pt x="60" y="120"/>
                </a:cubicBezTo>
                <a:cubicBezTo>
                  <a:pt x="60" y="118"/>
                  <a:pt x="58" y="116"/>
                  <a:pt x="56" y="116"/>
                </a:cubicBezTo>
                <a:cubicBezTo>
                  <a:pt x="26" y="116"/>
                  <a:pt x="26" y="116"/>
                  <a:pt x="26" y="116"/>
                </a:cubicBezTo>
                <a:cubicBezTo>
                  <a:pt x="112" y="30"/>
                  <a:pt x="112" y="30"/>
                  <a:pt x="112" y="30"/>
                </a:cubicBezTo>
                <a:cubicBezTo>
                  <a:pt x="146" y="64"/>
                  <a:pt x="146" y="64"/>
                  <a:pt x="146" y="64"/>
                </a:cubicBezTo>
                <a:lnTo>
                  <a:pt x="60" y="150"/>
                </a:lnTo>
                <a:close/>
                <a:moveTo>
                  <a:pt x="161" y="49"/>
                </a:moveTo>
                <a:cubicBezTo>
                  <a:pt x="152" y="58"/>
                  <a:pt x="152" y="58"/>
                  <a:pt x="152" y="58"/>
                </a:cubicBezTo>
                <a:cubicBezTo>
                  <a:pt x="118" y="24"/>
                  <a:pt x="118" y="24"/>
                  <a:pt x="118" y="24"/>
                </a:cubicBezTo>
                <a:cubicBezTo>
                  <a:pt x="127" y="15"/>
                  <a:pt x="127" y="15"/>
                  <a:pt x="127" y="15"/>
                </a:cubicBezTo>
                <a:cubicBezTo>
                  <a:pt x="127" y="15"/>
                  <a:pt x="134" y="8"/>
                  <a:pt x="144" y="8"/>
                </a:cubicBezTo>
                <a:cubicBezTo>
                  <a:pt x="157" y="8"/>
                  <a:pt x="168" y="19"/>
                  <a:pt x="168" y="32"/>
                </a:cubicBezTo>
                <a:cubicBezTo>
                  <a:pt x="168" y="39"/>
                  <a:pt x="165" y="45"/>
                  <a:pt x="161" y="49"/>
                </a:cubicBezTo>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1" name="Freeform 56"/>
          <p:cNvSpPr>
            <a:spLocks noEditPoints="1"/>
          </p:cNvSpPr>
          <p:nvPr/>
        </p:nvSpPr>
        <p:spPr bwMode="auto">
          <a:xfrm>
            <a:off x="4417626" y="3615279"/>
            <a:ext cx="571185" cy="627062"/>
          </a:xfrm>
          <a:custGeom>
            <a:avLst/>
            <a:gdLst>
              <a:gd name="T0" fmla="*/ 156 w 160"/>
              <a:gd name="T1" fmla="*/ 0 h 176"/>
              <a:gd name="T2" fmla="*/ 155 w 160"/>
              <a:gd name="T3" fmla="*/ 0 h 176"/>
              <a:gd name="T4" fmla="*/ 155 w 160"/>
              <a:gd name="T5" fmla="*/ 0 h 176"/>
              <a:gd name="T6" fmla="*/ 51 w 160"/>
              <a:gd name="T7" fmla="*/ 16 h 176"/>
              <a:gd name="T8" fmla="*/ 51 w 160"/>
              <a:gd name="T9" fmla="*/ 16 h 176"/>
              <a:gd name="T10" fmla="*/ 48 w 160"/>
              <a:gd name="T11" fmla="*/ 20 h 176"/>
              <a:gd name="T12" fmla="*/ 48 w 160"/>
              <a:gd name="T13" fmla="*/ 140 h 176"/>
              <a:gd name="T14" fmla="*/ 36 w 160"/>
              <a:gd name="T15" fmla="*/ 136 h 176"/>
              <a:gd name="T16" fmla="*/ 20 w 160"/>
              <a:gd name="T17" fmla="*/ 136 h 176"/>
              <a:gd name="T18" fmla="*/ 0 w 160"/>
              <a:gd name="T19" fmla="*/ 156 h 176"/>
              <a:gd name="T20" fmla="*/ 20 w 160"/>
              <a:gd name="T21" fmla="*/ 176 h 176"/>
              <a:gd name="T22" fmla="*/ 36 w 160"/>
              <a:gd name="T23" fmla="*/ 176 h 176"/>
              <a:gd name="T24" fmla="*/ 56 w 160"/>
              <a:gd name="T25" fmla="*/ 156 h 176"/>
              <a:gd name="T26" fmla="*/ 56 w 160"/>
              <a:gd name="T27" fmla="*/ 63 h 176"/>
              <a:gd name="T28" fmla="*/ 152 w 160"/>
              <a:gd name="T29" fmla="*/ 49 h 176"/>
              <a:gd name="T30" fmla="*/ 152 w 160"/>
              <a:gd name="T31" fmla="*/ 116 h 176"/>
              <a:gd name="T32" fmla="*/ 140 w 160"/>
              <a:gd name="T33" fmla="*/ 112 h 176"/>
              <a:gd name="T34" fmla="*/ 124 w 160"/>
              <a:gd name="T35" fmla="*/ 112 h 176"/>
              <a:gd name="T36" fmla="*/ 104 w 160"/>
              <a:gd name="T37" fmla="*/ 132 h 176"/>
              <a:gd name="T38" fmla="*/ 124 w 160"/>
              <a:gd name="T39" fmla="*/ 152 h 176"/>
              <a:gd name="T40" fmla="*/ 140 w 160"/>
              <a:gd name="T41" fmla="*/ 152 h 176"/>
              <a:gd name="T42" fmla="*/ 160 w 160"/>
              <a:gd name="T43" fmla="*/ 132 h 176"/>
              <a:gd name="T44" fmla="*/ 160 w 160"/>
              <a:gd name="T45" fmla="*/ 4 h 176"/>
              <a:gd name="T46" fmla="*/ 156 w 160"/>
              <a:gd name="T47" fmla="*/ 0 h 176"/>
              <a:gd name="T48" fmla="*/ 36 w 160"/>
              <a:gd name="T49" fmla="*/ 168 h 176"/>
              <a:gd name="T50" fmla="*/ 20 w 160"/>
              <a:gd name="T51" fmla="*/ 168 h 176"/>
              <a:gd name="T52" fmla="*/ 8 w 160"/>
              <a:gd name="T53" fmla="*/ 156 h 176"/>
              <a:gd name="T54" fmla="*/ 20 w 160"/>
              <a:gd name="T55" fmla="*/ 144 h 176"/>
              <a:gd name="T56" fmla="*/ 36 w 160"/>
              <a:gd name="T57" fmla="*/ 144 h 176"/>
              <a:gd name="T58" fmla="*/ 48 w 160"/>
              <a:gd name="T59" fmla="*/ 156 h 176"/>
              <a:gd name="T60" fmla="*/ 36 w 160"/>
              <a:gd name="T61" fmla="*/ 168 h 176"/>
              <a:gd name="T62" fmla="*/ 140 w 160"/>
              <a:gd name="T63" fmla="*/ 144 h 176"/>
              <a:gd name="T64" fmla="*/ 124 w 160"/>
              <a:gd name="T65" fmla="*/ 144 h 176"/>
              <a:gd name="T66" fmla="*/ 112 w 160"/>
              <a:gd name="T67" fmla="*/ 132 h 176"/>
              <a:gd name="T68" fmla="*/ 124 w 160"/>
              <a:gd name="T69" fmla="*/ 120 h 176"/>
              <a:gd name="T70" fmla="*/ 140 w 160"/>
              <a:gd name="T71" fmla="*/ 120 h 176"/>
              <a:gd name="T72" fmla="*/ 152 w 160"/>
              <a:gd name="T73" fmla="*/ 132 h 176"/>
              <a:gd name="T74" fmla="*/ 140 w 160"/>
              <a:gd name="T75" fmla="*/ 144 h 176"/>
              <a:gd name="T76" fmla="*/ 152 w 160"/>
              <a:gd name="T77" fmla="*/ 41 h 176"/>
              <a:gd name="T78" fmla="*/ 56 w 160"/>
              <a:gd name="T79" fmla="*/ 55 h 176"/>
              <a:gd name="T80" fmla="*/ 56 w 160"/>
              <a:gd name="T81" fmla="*/ 23 h 176"/>
              <a:gd name="T82" fmla="*/ 152 w 160"/>
              <a:gd name="T83" fmla="*/ 9 h 176"/>
              <a:gd name="T84" fmla="*/ 152 w 160"/>
              <a:gd name="T85" fmla="*/ 4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 h="176">
                <a:moveTo>
                  <a:pt x="156" y="0"/>
                </a:moveTo>
                <a:cubicBezTo>
                  <a:pt x="156" y="0"/>
                  <a:pt x="156" y="0"/>
                  <a:pt x="155" y="0"/>
                </a:cubicBezTo>
                <a:cubicBezTo>
                  <a:pt x="155" y="0"/>
                  <a:pt x="155" y="0"/>
                  <a:pt x="155" y="0"/>
                </a:cubicBezTo>
                <a:cubicBezTo>
                  <a:pt x="51" y="16"/>
                  <a:pt x="51" y="16"/>
                  <a:pt x="51" y="16"/>
                </a:cubicBezTo>
                <a:cubicBezTo>
                  <a:pt x="51" y="16"/>
                  <a:pt x="51" y="16"/>
                  <a:pt x="51" y="16"/>
                </a:cubicBezTo>
                <a:cubicBezTo>
                  <a:pt x="49" y="16"/>
                  <a:pt x="48" y="18"/>
                  <a:pt x="48" y="20"/>
                </a:cubicBezTo>
                <a:cubicBezTo>
                  <a:pt x="48" y="140"/>
                  <a:pt x="48" y="140"/>
                  <a:pt x="48" y="140"/>
                </a:cubicBezTo>
                <a:cubicBezTo>
                  <a:pt x="45" y="138"/>
                  <a:pt x="41" y="136"/>
                  <a:pt x="36" y="136"/>
                </a:cubicBezTo>
                <a:cubicBezTo>
                  <a:pt x="20" y="136"/>
                  <a:pt x="20" y="136"/>
                  <a:pt x="20" y="136"/>
                </a:cubicBezTo>
                <a:cubicBezTo>
                  <a:pt x="9" y="136"/>
                  <a:pt x="0" y="145"/>
                  <a:pt x="0" y="156"/>
                </a:cubicBezTo>
                <a:cubicBezTo>
                  <a:pt x="0" y="167"/>
                  <a:pt x="9" y="176"/>
                  <a:pt x="20" y="176"/>
                </a:cubicBezTo>
                <a:cubicBezTo>
                  <a:pt x="36" y="176"/>
                  <a:pt x="36" y="176"/>
                  <a:pt x="36" y="176"/>
                </a:cubicBezTo>
                <a:cubicBezTo>
                  <a:pt x="47" y="176"/>
                  <a:pt x="56" y="167"/>
                  <a:pt x="56" y="156"/>
                </a:cubicBezTo>
                <a:cubicBezTo>
                  <a:pt x="56" y="63"/>
                  <a:pt x="56" y="63"/>
                  <a:pt x="56" y="63"/>
                </a:cubicBezTo>
                <a:cubicBezTo>
                  <a:pt x="152" y="49"/>
                  <a:pt x="152" y="49"/>
                  <a:pt x="152" y="49"/>
                </a:cubicBezTo>
                <a:cubicBezTo>
                  <a:pt x="152" y="116"/>
                  <a:pt x="152" y="116"/>
                  <a:pt x="152" y="116"/>
                </a:cubicBezTo>
                <a:cubicBezTo>
                  <a:pt x="149" y="114"/>
                  <a:pt x="145" y="112"/>
                  <a:pt x="140" y="112"/>
                </a:cubicBezTo>
                <a:cubicBezTo>
                  <a:pt x="124" y="112"/>
                  <a:pt x="124" y="112"/>
                  <a:pt x="124" y="112"/>
                </a:cubicBezTo>
                <a:cubicBezTo>
                  <a:pt x="113" y="112"/>
                  <a:pt x="104" y="121"/>
                  <a:pt x="104" y="132"/>
                </a:cubicBezTo>
                <a:cubicBezTo>
                  <a:pt x="104" y="143"/>
                  <a:pt x="113" y="152"/>
                  <a:pt x="124" y="152"/>
                </a:cubicBezTo>
                <a:cubicBezTo>
                  <a:pt x="140" y="152"/>
                  <a:pt x="140" y="152"/>
                  <a:pt x="140" y="152"/>
                </a:cubicBezTo>
                <a:cubicBezTo>
                  <a:pt x="151" y="152"/>
                  <a:pt x="160" y="143"/>
                  <a:pt x="160" y="132"/>
                </a:cubicBezTo>
                <a:cubicBezTo>
                  <a:pt x="160" y="4"/>
                  <a:pt x="160" y="4"/>
                  <a:pt x="160" y="4"/>
                </a:cubicBezTo>
                <a:cubicBezTo>
                  <a:pt x="160" y="2"/>
                  <a:pt x="158" y="0"/>
                  <a:pt x="156" y="0"/>
                </a:cubicBezTo>
                <a:moveTo>
                  <a:pt x="36" y="168"/>
                </a:moveTo>
                <a:cubicBezTo>
                  <a:pt x="20" y="168"/>
                  <a:pt x="20" y="168"/>
                  <a:pt x="20" y="168"/>
                </a:cubicBezTo>
                <a:cubicBezTo>
                  <a:pt x="13" y="168"/>
                  <a:pt x="8" y="163"/>
                  <a:pt x="8" y="156"/>
                </a:cubicBezTo>
                <a:cubicBezTo>
                  <a:pt x="8" y="149"/>
                  <a:pt x="13" y="144"/>
                  <a:pt x="20" y="144"/>
                </a:cubicBezTo>
                <a:cubicBezTo>
                  <a:pt x="36" y="144"/>
                  <a:pt x="36" y="144"/>
                  <a:pt x="36" y="144"/>
                </a:cubicBezTo>
                <a:cubicBezTo>
                  <a:pt x="43" y="144"/>
                  <a:pt x="48" y="149"/>
                  <a:pt x="48" y="156"/>
                </a:cubicBezTo>
                <a:cubicBezTo>
                  <a:pt x="48" y="163"/>
                  <a:pt x="43" y="168"/>
                  <a:pt x="36" y="168"/>
                </a:cubicBezTo>
                <a:moveTo>
                  <a:pt x="140" y="144"/>
                </a:moveTo>
                <a:cubicBezTo>
                  <a:pt x="124" y="144"/>
                  <a:pt x="124" y="144"/>
                  <a:pt x="124" y="144"/>
                </a:cubicBezTo>
                <a:cubicBezTo>
                  <a:pt x="117" y="144"/>
                  <a:pt x="112" y="139"/>
                  <a:pt x="112" y="132"/>
                </a:cubicBezTo>
                <a:cubicBezTo>
                  <a:pt x="112" y="125"/>
                  <a:pt x="117" y="120"/>
                  <a:pt x="124" y="120"/>
                </a:cubicBezTo>
                <a:cubicBezTo>
                  <a:pt x="140" y="120"/>
                  <a:pt x="140" y="120"/>
                  <a:pt x="140" y="120"/>
                </a:cubicBezTo>
                <a:cubicBezTo>
                  <a:pt x="147" y="120"/>
                  <a:pt x="152" y="125"/>
                  <a:pt x="152" y="132"/>
                </a:cubicBezTo>
                <a:cubicBezTo>
                  <a:pt x="152" y="139"/>
                  <a:pt x="147" y="144"/>
                  <a:pt x="140" y="144"/>
                </a:cubicBezTo>
                <a:moveTo>
                  <a:pt x="152" y="41"/>
                </a:moveTo>
                <a:cubicBezTo>
                  <a:pt x="56" y="55"/>
                  <a:pt x="56" y="55"/>
                  <a:pt x="56" y="55"/>
                </a:cubicBezTo>
                <a:cubicBezTo>
                  <a:pt x="56" y="23"/>
                  <a:pt x="56" y="23"/>
                  <a:pt x="56" y="23"/>
                </a:cubicBezTo>
                <a:cubicBezTo>
                  <a:pt x="152" y="9"/>
                  <a:pt x="152" y="9"/>
                  <a:pt x="152" y="9"/>
                </a:cubicBezTo>
                <a:lnTo>
                  <a:pt x="152" y="41"/>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2" name="Freeform 97"/>
          <p:cNvSpPr>
            <a:spLocks noEditPoints="1"/>
          </p:cNvSpPr>
          <p:nvPr/>
        </p:nvSpPr>
        <p:spPr bwMode="auto">
          <a:xfrm>
            <a:off x="7107323" y="3615279"/>
            <a:ext cx="636376" cy="627062"/>
          </a:xfrm>
          <a:custGeom>
            <a:avLst/>
            <a:gdLst>
              <a:gd name="T0" fmla="*/ 170 w 179"/>
              <a:gd name="T1" fmla="*/ 35 h 176"/>
              <a:gd name="T2" fmla="*/ 166 w 179"/>
              <a:gd name="T3" fmla="*/ 38 h 176"/>
              <a:gd name="T4" fmla="*/ 166 w 179"/>
              <a:gd name="T5" fmla="*/ 38 h 176"/>
              <a:gd name="T6" fmla="*/ 146 w 179"/>
              <a:gd name="T7" fmla="*/ 58 h 176"/>
              <a:gd name="T8" fmla="*/ 146 w 179"/>
              <a:gd name="T9" fmla="*/ 58 h 176"/>
              <a:gd name="T10" fmla="*/ 132 w 179"/>
              <a:gd name="T11" fmla="*/ 64 h 176"/>
              <a:gd name="T12" fmla="*/ 112 w 179"/>
              <a:gd name="T13" fmla="*/ 44 h 176"/>
              <a:gd name="T14" fmla="*/ 118 w 179"/>
              <a:gd name="T15" fmla="*/ 30 h 176"/>
              <a:gd name="T16" fmla="*/ 112 w 179"/>
              <a:gd name="T17" fmla="*/ 24 h 176"/>
              <a:gd name="T18" fmla="*/ 104 w 179"/>
              <a:gd name="T19" fmla="*/ 44 h 176"/>
              <a:gd name="T20" fmla="*/ 132 w 179"/>
              <a:gd name="T21" fmla="*/ 72 h 176"/>
              <a:gd name="T22" fmla="*/ 152 w 179"/>
              <a:gd name="T23" fmla="*/ 64 h 176"/>
              <a:gd name="T24" fmla="*/ 152 w 179"/>
              <a:gd name="T25" fmla="*/ 64 h 176"/>
              <a:gd name="T26" fmla="*/ 167 w 179"/>
              <a:gd name="T27" fmla="*/ 49 h 176"/>
              <a:gd name="T28" fmla="*/ 162 w 179"/>
              <a:gd name="T29" fmla="*/ 77 h 176"/>
              <a:gd name="T30" fmla="*/ 140 w 179"/>
              <a:gd name="T31" fmla="*/ 99 h 176"/>
              <a:gd name="T32" fmla="*/ 129 w 179"/>
              <a:gd name="T33" fmla="*/ 104 h 176"/>
              <a:gd name="T34" fmla="*/ 102 w 179"/>
              <a:gd name="T35" fmla="*/ 95 h 176"/>
              <a:gd name="T36" fmla="*/ 102 w 179"/>
              <a:gd name="T37" fmla="*/ 95 h 176"/>
              <a:gd name="T38" fmla="*/ 100 w 179"/>
              <a:gd name="T39" fmla="*/ 94 h 176"/>
              <a:gd name="T40" fmla="*/ 97 w 179"/>
              <a:gd name="T41" fmla="*/ 96 h 176"/>
              <a:gd name="T42" fmla="*/ 96 w 179"/>
              <a:gd name="T43" fmla="*/ 96 h 176"/>
              <a:gd name="T44" fmla="*/ 35 w 179"/>
              <a:gd name="T45" fmla="*/ 163 h 176"/>
              <a:gd name="T46" fmla="*/ 24 w 179"/>
              <a:gd name="T47" fmla="*/ 168 h 176"/>
              <a:gd name="T48" fmla="*/ 8 w 179"/>
              <a:gd name="T49" fmla="*/ 152 h 176"/>
              <a:gd name="T50" fmla="*/ 13 w 179"/>
              <a:gd name="T51" fmla="*/ 141 h 176"/>
              <a:gd name="T52" fmla="*/ 80 w 179"/>
              <a:gd name="T53" fmla="*/ 80 h 176"/>
              <a:gd name="T54" fmla="*/ 80 w 179"/>
              <a:gd name="T55" fmla="*/ 80 h 176"/>
              <a:gd name="T56" fmla="*/ 82 w 179"/>
              <a:gd name="T57" fmla="*/ 76 h 176"/>
              <a:gd name="T58" fmla="*/ 81 w 179"/>
              <a:gd name="T59" fmla="*/ 74 h 176"/>
              <a:gd name="T60" fmla="*/ 81 w 179"/>
              <a:gd name="T61" fmla="*/ 74 h 176"/>
              <a:gd name="T62" fmla="*/ 79 w 179"/>
              <a:gd name="T63" fmla="*/ 37 h 176"/>
              <a:gd name="T64" fmla="*/ 100 w 179"/>
              <a:gd name="T65" fmla="*/ 15 h 176"/>
              <a:gd name="T66" fmla="*/ 118 w 179"/>
              <a:gd name="T67" fmla="*/ 8 h 176"/>
              <a:gd name="T68" fmla="*/ 118 w 179"/>
              <a:gd name="T69" fmla="*/ 8 h 176"/>
              <a:gd name="T70" fmla="*/ 127 w 179"/>
              <a:gd name="T71" fmla="*/ 9 h 176"/>
              <a:gd name="T72" fmla="*/ 112 w 179"/>
              <a:gd name="T73" fmla="*/ 24 h 176"/>
              <a:gd name="T74" fmla="*/ 118 w 179"/>
              <a:gd name="T75" fmla="*/ 30 h 176"/>
              <a:gd name="T76" fmla="*/ 138 w 179"/>
              <a:gd name="T77" fmla="*/ 10 h 176"/>
              <a:gd name="T78" fmla="*/ 138 w 179"/>
              <a:gd name="T79" fmla="*/ 10 h 176"/>
              <a:gd name="T80" fmla="*/ 141 w 179"/>
              <a:gd name="T81" fmla="*/ 6 h 176"/>
              <a:gd name="T82" fmla="*/ 118 w 179"/>
              <a:gd name="T83" fmla="*/ 0 h 176"/>
              <a:gd name="T84" fmla="*/ 118 w 179"/>
              <a:gd name="T85" fmla="*/ 0 h 176"/>
              <a:gd name="T86" fmla="*/ 95 w 179"/>
              <a:gd name="T87" fmla="*/ 9 h 176"/>
              <a:gd name="T88" fmla="*/ 73 w 179"/>
              <a:gd name="T89" fmla="*/ 31 h 176"/>
              <a:gd name="T90" fmla="*/ 73 w 179"/>
              <a:gd name="T91" fmla="*/ 76 h 176"/>
              <a:gd name="T92" fmla="*/ 7 w 179"/>
              <a:gd name="T93" fmla="*/ 135 h 176"/>
              <a:gd name="T94" fmla="*/ 0 w 179"/>
              <a:gd name="T95" fmla="*/ 152 h 176"/>
              <a:gd name="T96" fmla="*/ 24 w 179"/>
              <a:gd name="T97" fmla="*/ 176 h 176"/>
              <a:gd name="T98" fmla="*/ 41 w 179"/>
              <a:gd name="T99" fmla="*/ 169 h 176"/>
              <a:gd name="T100" fmla="*/ 101 w 179"/>
              <a:gd name="T101" fmla="*/ 103 h 176"/>
              <a:gd name="T102" fmla="*/ 129 w 179"/>
              <a:gd name="T103" fmla="*/ 112 h 176"/>
              <a:gd name="T104" fmla="*/ 146 w 179"/>
              <a:gd name="T105" fmla="*/ 105 h 176"/>
              <a:gd name="T106" fmla="*/ 167 w 179"/>
              <a:gd name="T107" fmla="*/ 83 h 176"/>
              <a:gd name="T108" fmla="*/ 170 w 179"/>
              <a:gd name="T109" fmla="*/ 35 h 176"/>
              <a:gd name="T110" fmla="*/ 21 w 179"/>
              <a:gd name="T111" fmla="*/ 149 h 176"/>
              <a:gd name="T112" fmla="*/ 20 w 179"/>
              <a:gd name="T113" fmla="*/ 152 h 176"/>
              <a:gd name="T114" fmla="*/ 24 w 179"/>
              <a:gd name="T115" fmla="*/ 156 h 176"/>
              <a:gd name="T116" fmla="*/ 28 w 179"/>
              <a:gd name="T117" fmla="*/ 152 h 176"/>
              <a:gd name="T118" fmla="*/ 24 w 179"/>
              <a:gd name="T119" fmla="*/ 148 h 176"/>
              <a:gd name="T120" fmla="*/ 21 w 179"/>
              <a:gd name="T121" fmla="*/ 14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9" h="176">
                <a:moveTo>
                  <a:pt x="170" y="35"/>
                </a:moveTo>
                <a:cubicBezTo>
                  <a:pt x="166" y="38"/>
                  <a:pt x="166" y="38"/>
                  <a:pt x="166" y="38"/>
                </a:cubicBezTo>
                <a:cubicBezTo>
                  <a:pt x="166" y="38"/>
                  <a:pt x="166" y="38"/>
                  <a:pt x="166" y="38"/>
                </a:cubicBezTo>
                <a:cubicBezTo>
                  <a:pt x="146" y="58"/>
                  <a:pt x="146" y="58"/>
                  <a:pt x="146" y="58"/>
                </a:cubicBezTo>
                <a:cubicBezTo>
                  <a:pt x="146" y="58"/>
                  <a:pt x="146" y="58"/>
                  <a:pt x="146" y="58"/>
                </a:cubicBezTo>
                <a:cubicBezTo>
                  <a:pt x="142" y="62"/>
                  <a:pt x="137" y="64"/>
                  <a:pt x="132" y="64"/>
                </a:cubicBezTo>
                <a:cubicBezTo>
                  <a:pt x="121" y="64"/>
                  <a:pt x="112" y="55"/>
                  <a:pt x="112" y="44"/>
                </a:cubicBezTo>
                <a:cubicBezTo>
                  <a:pt x="112" y="38"/>
                  <a:pt x="114" y="34"/>
                  <a:pt x="118" y="30"/>
                </a:cubicBezTo>
                <a:cubicBezTo>
                  <a:pt x="112" y="24"/>
                  <a:pt x="112" y="24"/>
                  <a:pt x="112" y="24"/>
                </a:cubicBezTo>
                <a:cubicBezTo>
                  <a:pt x="107" y="29"/>
                  <a:pt x="104" y="36"/>
                  <a:pt x="104" y="44"/>
                </a:cubicBezTo>
                <a:cubicBezTo>
                  <a:pt x="104" y="59"/>
                  <a:pt x="117" y="72"/>
                  <a:pt x="132" y="72"/>
                </a:cubicBezTo>
                <a:cubicBezTo>
                  <a:pt x="140" y="72"/>
                  <a:pt x="147" y="69"/>
                  <a:pt x="152" y="64"/>
                </a:cubicBezTo>
                <a:cubicBezTo>
                  <a:pt x="152" y="64"/>
                  <a:pt x="152" y="64"/>
                  <a:pt x="152" y="64"/>
                </a:cubicBezTo>
                <a:cubicBezTo>
                  <a:pt x="167" y="49"/>
                  <a:pt x="167" y="49"/>
                  <a:pt x="167" y="49"/>
                </a:cubicBezTo>
                <a:cubicBezTo>
                  <a:pt x="170" y="60"/>
                  <a:pt x="168" y="71"/>
                  <a:pt x="162" y="77"/>
                </a:cubicBezTo>
                <a:cubicBezTo>
                  <a:pt x="140" y="99"/>
                  <a:pt x="140" y="99"/>
                  <a:pt x="140" y="99"/>
                </a:cubicBezTo>
                <a:cubicBezTo>
                  <a:pt x="137" y="102"/>
                  <a:pt x="133" y="104"/>
                  <a:pt x="129" y="104"/>
                </a:cubicBezTo>
                <a:cubicBezTo>
                  <a:pt x="129" y="104"/>
                  <a:pt x="115" y="103"/>
                  <a:pt x="102" y="95"/>
                </a:cubicBezTo>
                <a:cubicBezTo>
                  <a:pt x="102" y="95"/>
                  <a:pt x="102" y="95"/>
                  <a:pt x="102" y="95"/>
                </a:cubicBezTo>
                <a:cubicBezTo>
                  <a:pt x="101" y="94"/>
                  <a:pt x="101" y="94"/>
                  <a:pt x="100" y="94"/>
                </a:cubicBezTo>
                <a:cubicBezTo>
                  <a:pt x="98" y="94"/>
                  <a:pt x="97" y="95"/>
                  <a:pt x="97" y="96"/>
                </a:cubicBezTo>
                <a:cubicBezTo>
                  <a:pt x="96" y="96"/>
                  <a:pt x="96" y="96"/>
                  <a:pt x="96" y="96"/>
                </a:cubicBezTo>
                <a:cubicBezTo>
                  <a:pt x="35" y="163"/>
                  <a:pt x="35" y="163"/>
                  <a:pt x="35" y="163"/>
                </a:cubicBezTo>
                <a:cubicBezTo>
                  <a:pt x="32" y="166"/>
                  <a:pt x="28" y="168"/>
                  <a:pt x="24" y="168"/>
                </a:cubicBezTo>
                <a:cubicBezTo>
                  <a:pt x="15" y="168"/>
                  <a:pt x="8" y="161"/>
                  <a:pt x="8" y="152"/>
                </a:cubicBezTo>
                <a:cubicBezTo>
                  <a:pt x="8" y="148"/>
                  <a:pt x="10" y="144"/>
                  <a:pt x="13" y="141"/>
                </a:cubicBezTo>
                <a:cubicBezTo>
                  <a:pt x="80" y="80"/>
                  <a:pt x="80" y="80"/>
                  <a:pt x="80" y="80"/>
                </a:cubicBezTo>
                <a:cubicBezTo>
                  <a:pt x="80" y="80"/>
                  <a:pt x="80" y="80"/>
                  <a:pt x="80" y="80"/>
                </a:cubicBezTo>
                <a:cubicBezTo>
                  <a:pt x="81" y="79"/>
                  <a:pt x="82" y="78"/>
                  <a:pt x="82" y="76"/>
                </a:cubicBezTo>
                <a:cubicBezTo>
                  <a:pt x="82" y="76"/>
                  <a:pt x="81" y="75"/>
                  <a:pt x="81" y="74"/>
                </a:cubicBezTo>
                <a:cubicBezTo>
                  <a:pt x="81" y="74"/>
                  <a:pt x="81" y="74"/>
                  <a:pt x="81" y="74"/>
                </a:cubicBezTo>
                <a:cubicBezTo>
                  <a:pt x="69" y="59"/>
                  <a:pt x="69" y="47"/>
                  <a:pt x="79" y="37"/>
                </a:cubicBezTo>
                <a:cubicBezTo>
                  <a:pt x="100" y="15"/>
                  <a:pt x="100" y="15"/>
                  <a:pt x="100" y="15"/>
                </a:cubicBezTo>
                <a:cubicBezTo>
                  <a:pt x="106" y="9"/>
                  <a:pt x="113" y="8"/>
                  <a:pt x="118" y="8"/>
                </a:cubicBezTo>
                <a:cubicBezTo>
                  <a:pt x="118" y="8"/>
                  <a:pt x="118" y="8"/>
                  <a:pt x="118" y="8"/>
                </a:cubicBezTo>
                <a:cubicBezTo>
                  <a:pt x="121" y="8"/>
                  <a:pt x="124" y="8"/>
                  <a:pt x="127" y="9"/>
                </a:cubicBezTo>
                <a:cubicBezTo>
                  <a:pt x="112" y="24"/>
                  <a:pt x="112" y="24"/>
                  <a:pt x="112" y="24"/>
                </a:cubicBezTo>
                <a:cubicBezTo>
                  <a:pt x="118" y="30"/>
                  <a:pt x="118" y="30"/>
                  <a:pt x="118" y="30"/>
                </a:cubicBezTo>
                <a:cubicBezTo>
                  <a:pt x="138" y="10"/>
                  <a:pt x="138" y="10"/>
                  <a:pt x="138" y="10"/>
                </a:cubicBezTo>
                <a:cubicBezTo>
                  <a:pt x="138" y="10"/>
                  <a:pt x="138" y="10"/>
                  <a:pt x="138" y="10"/>
                </a:cubicBezTo>
                <a:cubicBezTo>
                  <a:pt x="141" y="6"/>
                  <a:pt x="141" y="6"/>
                  <a:pt x="141" y="6"/>
                </a:cubicBezTo>
                <a:cubicBezTo>
                  <a:pt x="133" y="2"/>
                  <a:pt x="125" y="0"/>
                  <a:pt x="118" y="0"/>
                </a:cubicBezTo>
                <a:cubicBezTo>
                  <a:pt x="118" y="0"/>
                  <a:pt x="118" y="0"/>
                  <a:pt x="118" y="0"/>
                </a:cubicBezTo>
                <a:cubicBezTo>
                  <a:pt x="109" y="0"/>
                  <a:pt x="101" y="3"/>
                  <a:pt x="95" y="9"/>
                </a:cubicBezTo>
                <a:cubicBezTo>
                  <a:pt x="73" y="31"/>
                  <a:pt x="73" y="31"/>
                  <a:pt x="73" y="31"/>
                </a:cubicBezTo>
                <a:cubicBezTo>
                  <a:pt x="59" y="46"/>
                  <a:pt x="63" y="62"/>
                  <a:pt x="73" y="76"/>
                </a:cubicBezTo>
                <a:cubicBezTo>
                  <a:pt x="7" y="135"/>
                  <a:pt x="7" y="135"/>
                  <a:pt x="7" y="135"/>
                </a:cubicBezTo>
                <a:cubicBezTo>
                  <a:pt x="3" y="139"/>
                  <a:pt x="0" y="145"/>
                  <a:pt x="0" y="152"/>
                </a:cubicBezTo>
                <a:cubicBezTo>
                  <a:pt x="0" y="165"/>
                  <a:pt x="11" y="176"/>
                  <a:pt x="24" y="176"/>
                </a:cubicBezTo>
                <a:cubicBezTo>
                  <a:pt x="31" y="176"/>
                  <a:pt x="37" y="173"/>
                  <a:pt x="41" y="169"/>
                </a:cubicBezTo>
                <a:cubicBezTo>
                  <a:pt x="101" y="103"/>
                  <a:pt x="101" y="103"/>
                  <a:pt x="101" y="103"/>
                </a:cubicBezTo>
                <a:cubicBezTo>
                  <a:pt x="114" y="111"/>
                  <a:pt x="127" y="112"/>
                  <a:pt x="129" y="112"/>
                </a:cubicBezTo>
                <a:cubicBezTo>
                  <a:pt x="135" y="112"/>
                  <a:pt x="141" y="110"/>
                  <a:pt x="146" y="105"/>
                </a:cubicBezTo>
                <a:cubicBezTo>
                  <a:pt x="167" y="83"/>
                  <a:pt x="167" y="83"/>
                  <a:pt x="167" y="83"/>
                </a:cubicBezTo>
                <a:cubicBezTo>
                  <a:pt x="178" y="72"/>
                  <a:pt x="179" y="52"/>
                  <a:pt x="170" y="35"/>
                </a:cubicBezTo>
                <a:moveTo>
                  <a:pt x="21" y="149"/>
                </a:moveTo>
                <a:cubicBezTo>
                  <a:pt x="20" y="150"/>
                  <a:pt x="20" y="151"/>
                  <a:pt x="20" y="152"/>
                </a:cubicBezTo>
                <a:cubicBezTo>
                  <a:pt x="20" y="154"/>
                  <a:pt x="22" y="156"/>
                  <a:pt x="24" y="156"/>
                </a:cubicBezTo>
                <a:cubicBezTo>
                  <a:pt x="26" y="156"/>
                  <a:pt x="28" y="154"/>
                  <a:pt x="28" y="152"/>
                </a:cubicBezTo>
                <a:cubicBezTo>
                  <a:pt x="28" y="150"/>
                  <a:pt x="26" y="148"/>
                  <a:pt x="24" y="148"/>
                </a:cubicBezTo>
                <a:cubicBezTo>
                  <a:pt x="23" y="148"/>
                  <a:pt x="22" y="148"/>
                  <a:pt x="21" y="149"/>
                </a:cubicBezTo>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1950600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animEffect transition="in" filter="fade">
                                      <p:cBhvr>
                                        <p:cTn id="24" dur="500"/>
                                        <p:tgtEl>
                                          <p:spTgt spid="2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5" grpId="0"/>
      <p:bldP spid="16" grpId="0"/>
      <p:bldP spid="17" grpId="0"/>
      <p:bldP spid="18" grpId="0"/>
      <p:bldP spid="19" grpId="0"/>
      <p:bldP spid="14" grpId="0" animBg="1"/>
      <p:bldP spid="20" grpId="0" animBg="1"/>
      <p:bldP spid="2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8" name="Rectangle 7"/>
          <p:cNvSpPr/>
          <p:nvPr/>
        </p:nvSpPr>
        <p:spPr>
          <a:xfrm>
            <a:off x="0" y="0"/>
            <a:ext cx="12192000" cy="6858000"/>
          </a:xfrm>
          <a:prstGeom prst="rect">
            <a:avLst/>
          </a:prstGeom>
          <a:solidFill>
            <a:schemeClr val="tx2">
              <a:lumMod val="5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7"/>
          <p:cNvSpPr>
            <a:spLocks noGrp="1"/>
          </p:cNvSpPr>
          <p:nvPr>
            <p:ph type="title"/>
          </p:nvPr>
        </p:nvSpPr>
        <p:spPr/>
        <p:txBody>
          <a:bodyPr/>
          <a:lstStyle/>
          <a:p>
            <a:r>
              <a:rPr lang="en-US" dirty="0"/>
              <a:t>Market Validation</a:t>
            </a:r>
          </a:p>
        </p:txBody>
      </p:sp>
      <p:sp>
        <p:nvSpPr>
          <p:cNvPr id="20" name="Text Placeholder 19"/>
          <p:cNvSpPr>
            <a:spLocks noGrp="1"/>
          </p:cNvSpPr>
          <p:nvPr>
            <p:ph type="body" sz="quarter" idx="14"/>
          </p:nvPr>
        </p:nvSpPr>
        <p:spPr/>
        <p:txBody>
          <a:bodyPr/>
          <a:lstStyle/>
          <a:p>
            <a:r>
              <a:rPr lang="en-US" dirty="0">
                <a:solidFill>
                  <a:schemeClr val="accent1"/>
                </a:solidFill>
              </a:rPr>
              <a:t>Insert subtitle here</a:t>
            </a:r>
          </a:p>
        </p:txBody>
      </p:sp>
      <p:sp>
        <p:nvSpPr>
          <p:cNvPr id="9" name="Rectangle 8"/>
          <p:cNvSpPr/>
          <p:nvPr/>
        </p:nvSpPr>
        <p:spPr>
          <a:xfrm>
            <a:off x="0" y="2019300"/>
            <a:ext cx="12192000" cy="3001963"/>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p:nvSpPr>
        <p:spPr>
          <a:xfrm>
            <a:off x="743415" y="3960588"/>
            <a:ext cx="2685585" cy="507831"/>
          </a:xfrm>
          <a:prstGeom prst="rect">
            <a:avLst/>
          </a:prstGeom>
        </p:spPr>
        <p:txBody>
          <a:bodyPr wrap="square">
            <a:spAutoFit/>
          </a:bodyPr>
          <a:lstStyle/>
          <a:p>
            <a:pPr algn="ctr">
              <a:lnSpc>
                <a:spcPct val="150000"/>
              </a:lnSpc>
            </a:pPr>
            <a:r>
              <a:rPr lang="en-US" dirty="0">
                <a:solidFill>
                  <a:schemeClr val="bg2"/>
                </a:solidFill>
              </a:rPr>
              <a:t>24 of them returning</a:t>
            </a:r>
          </a:p>
        </p:txBody>
      </p:sp>
      <p:sp>
        <p:nvSpPr>
          <p:cNvPr id="11" name="Title 47"/>
          <p:cNvSpPr txBox="1">
            <a:spLocks/>
          </p:cNvSpPr>
          <p:nvPr/>
        </p:nvSpPr>
        <p:spPr>
          <a:xfrm>
            <a:off x="562155" y="2437284"/>
            <a:ext cx="3048104" cy="463892"/>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ID" sz="2000" dirty="0">
                <a:solidFill>
                  <a:schemeClr val="bg2"/>
                </a:solidFill>
                <a:ea typeface="Lato Black" panose="020F0502020204030203" pitchFamily="34" charset="0"/>
                <a:cs typeface="Lato Black" panose="020F0502020204030203" pitchFamily="34" charset="0"/>
              </a:rPr>
              <a:t>clients</a:t>
            </a:r>
            <a:endParaRPr lang="id-ID" sz="8000" dirty="0">
              <a:solidFill>
                <a:schemeClr val="bg2"/>
              </a:solidFill>
              <a:ea typeface="Lato Black" panose="020F0502020204030203" pitchFamily="34" charset="0"/>
              <a:cs typeface="Lato Black" panose="020F0502020204030203" pitchFamily="34" charset="0"/>
            </a:endParaRPr>
          </a:p>
        </p:txBody>
      </p:sp>
      <p:sp>
        <p:nvSpPr>
          <p:cNvPr id="12" name="Rectangle 11"/>
          <p:cNvSpPr/>
          <p:nvPr/>
        </p:nvSpPr>
        <p:spPr>
          <a:xfrm>
            <a:off x="4586869" y="3960588"/>
            <a:ext cx="2685585" cy="507831"/>
          </a:xfrm>
          <a:prstGeom prst="rect">
            <a:avLst/>
          </a:prstGeom>
        </p:spPr>
        <p:txBody>
          <a:bodyPr wrap="square">
            <a:spAutoFit/>
          </a:bodyPr>
          <a:lstStyle/>
          <a:p>
            <a:pPr algn="ctr">
              <a:lnSpc>
                <a:spcPct val="150000"/>
              </a:lnSpc>
            </a:pPr>
            <a:r>
              <a:rPr lang="en-US" dirty="0">
                <a:solidFill>
                  <a:schemeClr val="bg2"/>
                </a:solidFill>
              </a:rPr>
              <a:t>Social media, in-site</a:t>
            </a:r>
          </a:p>
        </p:txBody>
      </p:sp>
      <p:sp>
        <p:nvSpPr>
          <p:cNvPr id="13" name="Title 47"/>
          <p:cNvSpPr txBox="1">
            <a:spLocks/>
          </p:cNvSpPr>
          <p:nvPr/>
        </p:nvSpPr>
        <p:spPr>
          <a:xfrm>
            <a:off x="4405609" y="2437284"/>
            <a:ext cx="3048104" cy="463892"/>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id-ID" sz="2000" dirty="0">
                <a:solidFill>
                  <a:schemeClr val="bg2"/>
                </a:solidFill>
                <a:ea typeface="Lato Black" panose="020F0502020204030203" pitchFamily="34" charset="0"/>
                <a:cs typeface="Lato Black" panose="020F0502020204030203" pitchFamily="34" charset="0"/>
              </a:rPr>
              <a:t>offers</a:t>
            </a:r>
          </a:p>
        </p:txBody>
      </p:sp>
      <p:sp>
        <p:nvSpPr>
          <p:cNvPr id="14" name="Rectangle 13"/>
          <p:cNvSpPr/>
          <p:nvPr/>
        </p:nvSpPr>
        <p:spPr>
          <a:xfrm>
            <a:off x="8497720" y="3960588"/>
            <a:ext cx="2685585" cy="463588"/>
          </a:xfrm>
          <a:prstGeom prst="rect">
            <a:avLst/>
          </a:prstGeom>
        </p:spPr>
        <p:txBody>
          <a:bodyPr wrap="square">
            <a:spAutoFit/>
          </a:bodyPr>
          <a:lstStyle/>
          <a:p>
            <a:pPr algn="ctr">
              <a:lnSpc>
                <a:spcPct val="150000"/>
              </a:lnSpc>
            </a:pPr>
            <a:r>
              <a:rPr lang="en-US" dirty="0">
                <a:solidFill>
                  <a:schemeClr val="bg2"/>
                </a:solidFill>
              </a:rPr>
              <a:t>increasing</a:t>
            </a:r>
          </a:p>
        </p:txBody>
      </p:sp>
      <p:sp>
        <p:nvSpPr>
          <p:cNvPr id="15" name="Title 47"/>
          <p:cNvSpPr txBox="1">
            <a:spLocks/>
          </p:cNvSpPr>
          <p:nvPr/>
        </p:nvSpPr>
        <p:spPr>
          <a:xfrm>
            <a:off x="8051180" y="2437284"/>
            <a:ext cx="3578665" cy="463892"/>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ID" sz="2000" dirty="0">
                <a:solidFill>
                  <a:schemeClr val="bg2"/>
                </a:solidFill>
                <a:ea typeface="Lato Black" panose="020F0502020204030203" pitchFamily="34" charset="0"/>
                <a:cs typeface="Lato Black" panose="020F0502020204030203" pitchFamily="34" charset="0"/>
              </a:rPr>
              <a:t>Monthly growth</a:t>
            </a:r>
            <a:endParaRPr lang="id-ID" sz="8000" dirty="0">
              <a:solidFill>
                <a:schemeClr val="bg2"/>
              </a:solidFill>
              <a:ea typeface="Lato Black" panose="020F0502020204030203" pitchFamily="34" charset="0"/>
              <a:cs typeface="Lato Black" panose="020F0502020204030203" pitchFamily="34" charset="0"/>
            </a:endParaRPr>
          </a:p>
        </p:txBody>
      </p:sp>
      <p:sp>
        <p:nvSpPr>
          <p:cNvPr id="28" name="Rectangle 27"/>
          <p:cNvSpPr/>
          <p:nvPr/>
        </p:nvSpPr>
        <p:spPr>
          <a:xfrm>
            <a:off x="743415" y="2505536"/>
            <a:ext cx="2685585" cy="1577227"/>
          </a:xfrm>
          <a:prstGeom prst="rect">
            <a:avLst/>
          </a:prstGeom>
        </p:spPr>
        <p:txBody>
          <a:bodyPr wrap="square">
            <a:spAutoFit/>
          </a:bodyPr>
          <a:lstStyle/>
          <a:p>
            <a:pPr algn="ctr">
              <a:lnSpc>
                <a:spcPct val="150000"/>
              </a:lnSpc>
            </a:pPr>
            <a:r>
              <a:rPr lang="en-US" sz="7200" b="1" dirty="0">
                <a:solidFill>
                  <a:schemeClr val="bg2"/>
                </a:solidFill>
              </a:rPr>
              <a:t>32</a:t>
            </a:r>
          </a:p>
        </p:txBody>
      </p:sp>
      <p:sp>
        <p:nvSpPr>
          <p:cNvPr id="29" name="Rectangle 28"/>
          <p:cNvSpPr/>
          <p:nvPr/>
        </p:nvSpPr>
        <p:spPr>
          <a:xfrm>
            <a:off x="4586869" y="2505536"/>
            <a:ext cx="2685585" cy="1577227"/>
          </a:xfrm>
          <a:prstGeom prst="rect">
            <a:avLst/>
          </a:prstGeom>
        </p:spPr>
        <p:txBody>
          <a:bodyPr wrap="square">
            <a:spAutoFit/>
          </a:bodyPr>
          <a:lstStyle/>
          <a:p>
            <a:pPr algn="ctr">
              <a:lnSpc>
                <a:spcPct val="150000"/>
              </a:lnSpc>
            </a:pPr>
            <a:r>
              <a:rPr lang="en-US" sz="7200" b="1" dirty="0">
                <a:solidFill>
                  <a:schemeClr val="bg2"/>
                </a:solidFill>
              </a:rPr>
              <a:t>187</a:t>
            </a:r>
          </a:p>
        </p:txBody>
      </p:sp>
      <p:sp>
        <p:nvSpPr>
          <p:cNvPr id="30" name="Rectangle 29"/>
          <p:cNvSpPr/>
          <p:nvPr/>
        </p:nvSpPr>
        <p:spPr>
          <a:xfrm>
            <a:off x="8497720" y="2505536"/>
            <a:ext cx="2685585" cy="1577227"/>
          </a:xfrm>
          <a:prstGeom prst="rect">
            <a:avLst/>
          </a:prstGeom>
        </p:spPr>
        <p:txBody>
          <a:bodyPr wrap="square">
            <a:spAutoFit/>
          </a:bodyPr>
          <a:lstStyle/>
          <a:p>
            <a:pPr algn="ctr">
              <a:lnSpc>
                <a:spcPct val="150000"/>
              </a:lnSpc>
            </a:pPr>
            <a:r>
              <a:rPr lang="en-US" sz="7200" b="1" dirty="0">
                <a:solidFill>
                  <a:schemeClr val="bg2"/>
                </a:solidFill>
              </a:rPr>
              <a:t>15%</a:t>
            </a:r>
          </a:p>
        </p:txBody>
      </p:sp>
    </p:spTree>
    <p:extLst>
      <p:ext uri="{BB962C8B-B14F-4D97-AF65-F5344CB8AC3E}">
        <p14:creationId xmlns:p14="http://schemas.microsoft.com/office/powerpoint/2010/main" val="1577354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Effect transition="in" filter="fade">
                                      <p:cBhvr>
                                        <p:cTn id="15" dur="500"/>
                                        <p:tgtEl>
                                          <p:spTgt spid="20">
                                            <p:txEl>
                                              <p:pRg st="0" end="0"/>
                                            </p:txEl>
                                          </p:spTgt>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500"/>
                                        <p:tgtEl>
                                          <p:spTgt spid="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p:cTn id="33" dur="500" fill="hold"/>
                                        <p:tgtEl>
                                          <p:spTgt spid="28"/>
                                        </p:tgtEl>
                                        <p:attrNameLst>
                                          <p:attrName>ppt_w</p:attrName>
                                        </p:attrNameLst>
                                      </p:cBhvr>
                                      <p:tavLst>
                                        <p:tav tm="0">
                                          <p:val>
                                            <p:fltVal val="0"/>
                                          </p:val>
                                        </p:tav>
                                        <p:tav tm="100000">
                                          <p:val>
                                            <p:strVal val="#ppt_w"/>
                                          </p:val>
                                        </p:tav>
                                      </p:tavLst>
                                    </p:anim>
                                    <p:anim calcmode="lin" valueType="num">
                                      <p:cBhvr>
                                        <p:cTn id="34" dur="500" fill="hold"/>
                                        <p:tgtEl>
                                          <p:spTgt spid="28"/>
                                        </p:tgtEl>
                                        <p:attrNameLst>
                                          <p:attrName>ppt_h</p:attrName>
                                        </p:attrNameLst>
                                      </p:cBhvr>
                                      <p:tavLst>
                                        <p:tav tm="0">
                                          <p:val>
                                            <p:fltVal val="0"/>
                                          </p:val>
                                        </p:tav>
                                        <p:tav tm="100000">
                                          <p:val>
                                            <p:strVal val="#ppt_h"/>
                                          </p:val>
                                        </p:tav>
                                      </p:tavLst>
                                    </p:anim>
                                    <p:animEffect transition="in" filter="fade">
                                      <p:cBhvr>
                                        <p:cTn id="35" dur="500"/>
                                        <p:tgtEl>
                                          <p:spTgt spid="28"/>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 calcmode="lin" valueType="num">
                                      <p:cBhvr>
                                        <p:cTn id="38" dur="500" fill="hold"/>
                                        <p:tgtEl>
                                          <p:spTgt spid="29"/>
                                        </p:tgtEl>
                                        <p:attrNameLst>
                                          <p:attrName>ppt_w</p:attrName>
                                        </p:attrNameLst>
                                      </p:cBhvr>
                                      <p:tavLst>
                                        <p:tav tm="0">
                                          <p:val>
                                            <p:fltVal val="0"/>
                                          </p:val>
                                        </p:tav>
                                        <p:tav tm="100000">
                                          <p:val>
                                            <p:strVal val="#ppt_w"/>
                                          </p:val>
                                        </p:tav>
                                      </p:tavLst>
                                    </p:anim>
                                    <p:anim calcmode="lin" valueType="num">
                                      <p:cBhvr>
                                        <p:cTn id="39" dur="500" fill="hold"/>
                                        <p:tgtEl>
                                          <p:spTgt spid="29"/>
                                        </p:tgtEl>
                                        <p:attrNameLst>
                                          <p:attrName>ppt_h</p:attrName>
                                        </p:attrNameLst>
                                      </p:cBhvr>
                                      <p:tavLst>
                                        <p:tav tm="0">
                                          <p:val>
                                            <p:fltVal val="0"/>
                                          </p:val>
                                        </p:tav>
                                        <p:tav tm="100000">
                                          <p:val>
                                            <p:strVal val="#ppt_h"/>
                                          </p:val>
                                        </p:tav>
                                      </p:tavLst>
                                    </p:anim>
                                    <p:animEffect transition="in" filter="fade">
                                      <p:cBhvr>
                                        <p:cTn id="40" dur="500"/>
                                        <p:tgtEl>
                                          <p:spTgt spid="29"/>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p:cTn id="43" dur="500" fill="hold"/>
                                        <p:tgtEl>
                                          <p:spTgt spid="30"/>
                                        </p:tgtEl>
                                        <p:attrNameLst>
                                          <p:attrName>ppt_w</p:attrName>
                                        </p:attrNameLst>
                                      </p:cBhvr>
                                      <p:tavLst>
                                        <p:tav tm="0">
                                          <p:val>
                                            <p:fltVal val="0"/>
                                          </p:val>
                                        </p:tav>
                                        <p:tav tm="100000">
                                          <p:val>
                                            <p:strVal val="#ppt_w"/>
                                          </p:val>
                                        </p:tav>
                                      </p:tavLst>
                                    </p:anim>
                                    <p:anim calcmode="lin" valueType="num">
                                      <p:cBhvr>
                                        <p:cTn id="44" dur="500" fill="hold"/>
                                        <p:tgtEl>
                                          <p:spTgt spid="30"/>
                                        </p:tgtEl>
                                        <p:attrNameLst>
                                          <p:attrName>ppt_h</p:attrName>
                                        </p:attrNameLst>
                                      </p:cBhvr>
                                      <p:tavLst>
                                        <p:tav tm="0">
                                          <p:val>
                                            <p:fltVal val="0"/>
                                          </p:val>
                                        </p:tav>
                                        <p:tav tm="100000">
                                          <p:val>
                                            <p:strVal val="#ppt_h"/>
                                          </p:val>
                                        </p:tav>
                                      </p:tavLst>
                                    </p:anim>
                                    <p:animEffect transition="in" filter="fade">
                                      <p:cBhvr>
                                        <p:cTn id="45" dur="500"/>
                                        <p:tgtEl>
                                          <p:spTgt spid="30"/>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8" grpId="0"/>
      <p:bldP spid="20" grpId="0" build="p"/>
      <p:bldP spid="9" grpId="0" animBg="1"/>
      <p:bldP spid="10" grpId="0"/>
      <p:bldP spid="11" grpId="0"/>
      <p:bldP spid="12" grpId="0"/>
      <p:bldP spid="13" grpId="0"/>
      <p:bldP spid="14" grpId="0"/>
      <p:bldP spid="15" grpId="0"/>
      <p:bldP spid="28" grpId="0"/>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Portfolio</a:t>
            </a:r>
          </a:p>
        </p:txBody>
      </p:sp>
      <p:sp>
        <p:nvSpPr>
          <p:cNvPr id="4" name="Text Placeholder 3"/>
          <p:cNvSpPr>
            <a:spLocks noGrp="1"/>
          </p:cNvSpPr>
          <p:nvPr>
            <p:ph type="body" sz="quarter" idx="13"/>
          </p:nvPr>
        </p:nvSpPr>
        <p:spPr/>
        <p:txBody>
          <a:bodyPr/>
          <a:lstStyle/>
          <a:p>
            <a:r>
              <a:rPr lang="en-US" dirty="0"/>
              <a:t>Insert subtitle right here</a:t>
            </a:r>
          </a:p>
        </p:txBody>
      </p:sp>
      <p:sp>
        <p:nvSpPr>
          <p:cNvPr id="9" name="TextBox 8"/>
          <p:cNvSpPr txBox="1"/>
          <p:nvPr/>
        </p:nvSpPr>
        <p:spPr>
          <a:xfrm>
            <a:off x="762000" y="1927328"/>
            <a:ext cx="10629900" cy="704232"/>
          </a:xfrm>
          <a:prstGeom prst="rect">
            <a:avLst/>
          </a:prstGeom>
          <a:noFill/>
        </p:spPr>
        <p:txBody>
          <a:bodyPr wrap="square" rtlCol="0">
            <a:spAutoFit/>
          </a:bodyPr>
          <a:lstStyle/>
          <a:p>
            <a:pPr algn="ctr">
              <a:lnSpc>
                <a:spcPct val="150000"/>
              </a:lnSpc>
            </a:pPr>
            <a:r>
              <a:rPr lang="id-ID" sz="1400" dirty="0">
                <a:latin typeface="Open Sans"/>
              </a:rPr>
              <a:t>Suitable for subtitle and description. </a:t>
            </a:r>
            <a:r>
              <a:rPr lang="en-US" sz="1400" dirty="0" err="1">
                <a:latin typeface="Open Sans"/>
              </a:rPr>
              <a:t>lorem</a:t>
            </a:r>
            <a:r>
              <a:rPr lang="en-US" sz="1400" dirty="0">
                <a:latin typeface="Open Sans"/>
              </a:rPr>
              <a:t> </a:t>
            </a:r>
            <a:r>
              <a:rPr lang="en-US" sz="1400" dirty="0" err="1">
                <a:latin typeface="Open Sans"/>
              </a:rPr>
              <a:t>ipsum</a:t>
            </a:r>
            <a:r>
              <a:rPr lang="en-US" sz="1400" dirty="0">
                <a:latin typeface="Open Sans"/>
              </a:rPr>
              <a:t> is not simply random text. It has roots in a piece. When an unknown printer took a galley of type and scrambled it to make a type specimen book</a:t>
            </a:r>
          </a:p>
        </p:txBody>
      </p:sp>
      <p:sp>
        <p:nvSpPr>
          <p:cNvPr id="10" name="Isosceles Triangle 9"/>
          <p:cNvSpPr/>
          <p:nvPr/>
        </p:nvSpPr>
        <p:spPr>
          <a:xfrm rot="10800000">
            <a:off x="5966735" y="2794648"/>
            <a:ext cx="258530" cy="22287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4"/>
          </p:nvPr>
        </p:nvSpPr>
        <p:spPr/>
      </p:sp>
      <p:sp>
        <p:nvSpPr>
          <p:cNvPr id="5" name="Picture Placeholder 4"/>
          <p:cNvSpPr>
            <a:spLocks noGrp="1"/>
          </p:cNvSpPr>
          <p:nvPr>
            <p:ph type="pic" sz="quarter" idx="15"/>
          </p:nvPr>
        </p:nvSpPr>
        <p:spPr/>
      </p:sp>
      <p:sp>
        <p:nvSpPr>
          <p:cNvPr id="6" name="Picture Placeholder 5"/>
          <p:cNvSpPr>
            <a:spLocks noGrp="1"/>
          </p:cNvSpPr>
          <p:nvPr>
            <p:ph type="pic" sz="quarter" idx="16"/>
          </p:nvPr>
        </p:nvSpPr>
        <p:spPr/>
      </p:sp>
    </p:spTree>
    <p:extLst>
      <p:ext uri="{BB962C8B-B14F-4D97-AF65-F5344CB8AC3E}">
        <p14:creationId xmlns:p14="http://schemas.microsoft.com/office/powerpoint/2010/main" val="315300503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p:sp>
      <p:sp>
        <p:nvSpPr>
          <p:cNvPr id="6" name="Picture Placeholder 5"/>
          <p:cNvSpPr>
            <a:spLocks noGrp="1"/>
          </p:cNvSpPr>
          <p:nvPr>
            <p:ph type="pic" sz="quarter" idx="18"/>
          </p:nvPr>
        </p:nvSpPr>
        <p:spPr/>
      </p:sp>
      <p:sp>
        <p:nvSpPr>
          <p:cNvPr id="7" name="Picture Placeholder 6"/>
          <p:cNvSpPr>
            <a:spLocks noGrp="1"/>
          </p:cNvSpPr>
          <p:nvPr>
            <p:ph type="pic" sz="quarter" idx="14"/>
          </p:nvPr>
        </p:nvSpPr>
        <p:spPr/>
      </p:sp>
      <p:sp>
        <p:nvSpPr>
          <p:cNvPr id="26" name="Rectangle 25"/>
          <p:cNvSpPr/>
          <p:nvPr/>
        </p:nvSpPr>
        <p:spPr>
          <a:xfrm>
            <a:off x="108464" y="3514725"/>
            <a:ext cx="3855201" cy="325120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433175" y="5225063"/>
            <a:ext cx="1205779" cy="369332"/>
          </a:xfrm>
          <a:prstGeom prst="rect">
            <a:avLst/>
          </a:prstGeom>
          <a:noFill/>
        </p:spPr>
        <p:txBody>
          <a:bodyPr wrap="none" rtlCol="0">
            <a:spAutoFit/>
          </a:bodyPr>
          <a:lstStyle/>
          <a:p>
            <a:pPr algn="ctr"/>
            <a:r>
              <a:rPr lang="en-US" b="1" dirty="0">
                <a:solidFill>
                  <a:schemeClr val="bg2"/>
                </a:solidFill>
                <a:latin typeface="+mj-lt"/>
              </a:rPr>
              <a:t>Service01</a:t>
            </a:r>
            <a:endParaRPr lang="id-ID" b="1" dirty="0">
              <a:solidFill>
                <a:schemeClr val="bg2"/>
              </a:solidFill>
              <a:latin typeface="+mj-lt"/>
            </a:endParaRPr>
          </a:p>
        </p:txBody>
      </p:sp>
      <p:sp>
        <p:nvSpPr>
          <p:cNvPr id="28" name="Rectangle 27"/>
          <p:cNvSpPr/>
          <p:nvPr/>
        </p:nvSpPr>
        <p:spPr>
          <a:xfrm>
            <a:off x="787201" y="5482902"/>
            <a:ext cx="2497727" cy="381066"/>
          </a:xfrm>
          <a:prstGeom prst="rect">
            <a:avLst/>
          </a:prstGeom>
        </p:spPr>
        <p:txBody>
          <a:bodyPr wrap="square">
            <a:spAutoFit/>
          </a:bodyPr>
          <a:lstStyle/>
          <a:p>
            <a:pPr algn="ctr">
              <a:lnSpc>
                <a:spcPct val="150000"/>
              </a:lnSpc>
            </a:pPr>
            <a:r>
              <a:rPr lang="en-US" sz="1400" dirty="0">
                <a:solidFill>
                  <a:schemeClr val="bg2"/>
                </a:solidFill>
              </a:rPr>
              <a:t>Insert subtitle here</a:t>
            </a:r>
            <a:endParaRPr lang="id-ID" sz="1400" dirty="0">
              <a:solidFill>
                <a:schemeClr val="bg2"/>
              </a:solidFill>
            </a:endParaRPr>
          </a:p>
        </p:txBody>
      </p:sp>
      <p:sp>
        <p:nvSpPr>
          <p:cNvPr id="29" name="Rectangle 28"/>
          <p:cNvSpPr/>
          <p:nvPr/>
        </p:nvSpPr>
        <p:spPr>
          <a:xfrm>
            <a:off x="4168400" y="85725"/>
            <a:ext cx="3855201" cy="325120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493111" y="1846863"/>
            <a:ext cx="1205779" cy="369332"/>
          </a:xfrm>
          <a:prstGeom prst="rect">
            <a:avLst/>
          </a:prstGeom>
          <a:noFill/>
        </p:spPr>
        <p:txBody>
          <a:bodyPr wrap="none" rtlCol="0">
            <a:spAutoFit/>
          </a:bodyPr>
          <a:lstStyle/>
          <a:p>
            <a:pPr algn="ctr"/>
            <a:r>
              <a:rPr lang="en-US" b="1" dirty="0">
                <a:solidFill>
                  <a:schemeClr val="bg2"/>
                </a:solidFill>
                <a:latin typeface="+mj-lt"/>
              </a:rPr>
              <a:t>Service02</a:t>
            </a:r>
            <a:endParaRPr lang="id-ID" b="1" dirty="0">
              <a:solidFill>
                <a:schemeClr val="bg2"/>
              </a:solidFill>
              <a:latin typeface="+mj-lt"/>
            </a:endParaRPr>
          </a:p>
        </p:txBody>
      </p:sp>
      <p:sp>
        <p:nvSpPr>
          <p:cNvPr id="31" name="Rectangle 30"/>
          <p:cNvSpPr/>
          <p:nvPr/>
        </p:nvSpPr>
        <p:spPr>
          <a:xfrm>
            <a:off x="4847137" y="2104702"/>
            <a:ext cx="2497727" cy="381066"/>
          </a:xfrm>
          <a:prstGeom prst="rect">
            <a:avLst/>
          </a:prstGeom>
        </p:spPr>
        <p:txBody>
          <a:bodyPr wrap="square">
            <a:spAutoFit/>
          </a:bodyPr>
          <a:lstStyle/>
          <a:p>
            <a:pPr algn="ctr">
              <a:lnSpc>
                <a:spcPct val="150000"/>
              </a:lnSpc>
            </a:pPr>
            <a:r>
              <a:rPr lang="id-ID" sz="1400" dirty="0">
                <a:solidFill>
                  <a:schemeClr val="bg2"/>
                </a:solidFill>
              </a:rPr>
              <a:t>Insert subtitle here</a:t>
            </a:r>
          </a:p>
        </p:txBody>
      </p:sp>
      <p:sp>
        <p:nvSpPr>
          <p:cNvPr id="32" name="Rectangle 31"/>
          <p:cNvSpPr/>
          <p:nvPr/>
        </p:nvSpPr>
        <p:spPr>
          <a:xfrm>
            <a:off x="8228336" y="3514725"/>
            <a:ext cx="3855201" cy="325120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9553047" y="5225063"/>
            <a:ext cx="1205779" cy="369332"/>
          </a:xfrm>
          <a:prstGeom prst="rect">
            <a:avLst/>
          </a:prstGeom>
          <a:noFill/>
        </p:spPr>
        <p:txBody>
          <a:bodyPr wrap="none" rtlCol="0">
            <a:spAutoFit/>
          </a:bodyPr>
          <a:lstStyle/>
          <a:p>
            <a:pPr algn="ctr"/>
            <a:r>
              <a:rPr lang="en-US" b="1" dirty="0">
                <a:solidFill>
                  <a:schemeClr val="bg2"/>
                </a:solidFill>
                <a:latin typeface="+mj-lt"/>
              </a:rPr>
              <a:t>Service03</a:t>
            </a:r>
            <a:endParaRPr lang="id-ID" b="1" dirty="0">
              <a:solidFill>
                <a:schemeClr val="bg2"/>
              </a:solidFill>
              <a:latin typeface="+mj-lt"/>
            </a:endParaRPr>
          </a:p>
        </p:txBody>
      </p:sp>
      <p:sp>
        <p:nvSpPr>
          <p:cNvPr id="34" name="Rectangle 33"/>
          <p:cNvSpPr/>
          <p:nvPr/>
        </p:nvSpPr>
        <p:spPr>
          <a:xfrm>
            <a:off x="8907073" y="5482902"/>
            <a:ext cx="2497727" cy="381066"/>
          </a:xfrm>
          <a:prstGeom prst="rect">
            <a:avLst/>
          </a:prstGeom>
        </p:spPr>
        <p:txBody>
          <a:bodyPr wrap="square">
            <a:spAutoFit/>
          </a:bodyPr>
          <a:lstStyle/>
          <a:p>
            <a:pPr algn="ctr">
              <a:lnSpc>
                <a:spcPct val="150000"/>
              </a:lnSpc>
            </a:pPr>
            <a:r>
              <a:rPr lang="en-US" sz="1400" dirty="0">
                <a:solidFill>
                  <a:schemeClr val="bg2"/>
                </a:solidFill>
              </a:rPr>
              <a:t>Insert subtitle here</a:t>
            </a:r>
            <a:endParaRPr lang="id-ID" sz="1400" dirty="0">
              <a:solidFill>
                <a:schemeClr val="bg2"/>
              </a:solidFill>
            </a:endParaRPr>
          </a:p>
        </p:txBody>
      </p:sp>
      <p:sp>
        <p:nvSpPr>
          <p:cNvPr id="19" name="Freeform 34"/>
          <p:cNvSpPr>
            <a:spLocks noEditPoints="1"/>
          </p:cNvSpPr>
          <p:nvPr/>
        </p:nvSpPr>
        <p:spPr bwMode="auto">
          <a:xfrm>
            <a:off x="9829892" y="4511342"/>
            <a:ext cx="652089" cy="633340"/>
          </a:xfrm>
          <a:custGeom>
            <a:avLst/>
            <a:gdLst>
              <a:gd name="T0" fmla="*/ 94 w 132"/>
              <a:gd name="T1" fmla="*/ 0 h 128"/>
              <a:gd name="T2" fmla="*/ 56 w 132"/>
              <a:gd name="T3" fmla="*/ 27 h 128"/>
              <a:gd name="T4" fmla="*/ 55 w 132"/>
              <a:gd name="T5" fmla="*/ 27 h 128"/>
              <a:gd name="T6" fmla="*/ 14 w 132"/>
              <a:gd name="T7" fmla="*/ 69 h 128"/>
              <a:gd name="T8" fmla="*/ 1 w 132"/>
              <a:gd name="T9" fmla="*/ 110 h 128"/>
              <a:gd name="T10" fmla="*/ 14 w 132"/>
              <a:gd name="T11" fmla="*/ 128 h 128"/>
              <a:gd name="T12" fmla="*/ 53 w 132"/>
              <a:gd name="T13" fmla="*/ 118 h 128"/>
              <a:gd name="T14" fmla="*/ 120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0 w 132"/>
              <a:gd name="T33" fmla="*/ 64 h 128"/>
              <a:gd name="T34" fmla="*/ 80 w 132"/>
              <a:gd name="T35" fmla="*/ 29 h 128"/>
              <a:gd name="T36" fmla="*/ 17 w 132"/>
              <a:gd name="T37" fmla="*/ 119 h 128"/>
              <a:gd name="T38" fmla="*/ 8 w 132"/>
              <a:gd name="T39" fmla="*/ 114 h 128"/>
              <a:gd name="T40" fmla="*/ 13 w 132"/>
              <a:gd name="T41" fmla="*/ 96 h 128"/>
              <a:gd name="T42" fmla="*/ 32 w 132"/>
              <a:gd name="T43" fmla="*/ 116 h 128"/>
              <a:gd name="T44" fmla="*/ 35 w 132"/>
              <a:gd name="T45" fmla="*/ 115 h 128"/>
              <a:gd name="T46" fmla="*/ 14 w 132"/>
              <a:gd name="T47" fmla="*/ 92 h 128"/>
              <a:gd name="T48" fmla="*/ 19 w 132"/>
              <a:gd name="T49" fmla="*/ 75 h 128"/>
              <a:gd name="T50" fmla="*/ 52 w 132"/>
              <a:gd name="T51" fmla="*/ 110 h 128"/>
              <a:gd name="T52" fmla="*/ 35 w 132"/>
              <a:gd name="T53" fmla="*/ 115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id-ID"/>
          </a:p>
        </p:txBody>
      </p:sp>
      <p:grpSp>
        <p:nvGrpSpPr>
          <p:cNvPr id="20" name="Group 19"/>
          <p:cNvGrpSpPr/>
          <p:nvPr/>
        </p:nvGrpSpPr>
        <p:grpSpPr>
          <a:xfrm>
            <a:off x="5879332" y="1130300"/>
            <a:ext cx="433337" cy="633339"/>
            <a:chOff x="6258454" y="3849160"/>
            <a:chExt cx="330200" cy="482600"/>
          </a:xfrm>
          <a:solidFill>
            <a:schemeClr val="accent1"/>
          </a:solidFill>
        </p:grpSpPr>
        <p:sp>
          <p:nvSpPr>
            <p:cNvPr id="21" name="Freeform 35"/>
            <p:cNvSpPr>
              <a:spLocks noEditPoints="1"/>
            </p:cNvSpPr>
            <p:nvPr/>
          </p:nvSpPr>
          <p:spPr bwMode="auto">
            <a:xfrm>
              <a:off x="6258454" y="3849160"/>
              <a:ext cx="330200" cy="482600"/>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36"/>
            <p:cNvSpPr>
              <a:spLocks/>
            </p:cNvSpPr>
            <p:nvPr/>
          </p:nvSpPr>
          <p:spPr bwMode="auto">
            <a:xfrm>
              <a:off x="6333066" y="3925360"/>
              <a:ext cx="96837" cy="96838"/>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4" name="Freeform 39"/>
          <p:cNvSpPr>
            <a:spLocks noEditPoints="1"/>
          </p:cNvSpPr>
          <p:nvPr/>
        </p:nvSpPr>
        <p:spPr bwMode="auto">
          <a:xfrm>
            <a:off x="1720437" y="4591039"/>
            <a:ext cx="631255" cy="475005"/>
          </a:xfrm>
          <a:custGeom>
            <a:avLst/>
            <a:gdLst>
              <a:gd name="T0" fmla="*/ 105 w 128"/>
              <a:gd name="T1" fmla="*/ 2 h 96"/>
              <a:gd name="T2" fmla="*/ 28 w 128"/>
              <a:gd name="T3" fmla="*/ 0 h 96"/>
              <a:gd name="T4" fmla="*/ 2 w 128"/>
              <a:gd name="T5" fmla="*/ 23 h 96"/>
              <a:gd name="T6" fmla="*/ 2 w 128"/>
              <a:gd name="T7" fmla="*/ 34 h 96"/>
              <a:gd name="T8" fmla="*/ 64 w 128"/>
              <a:gd name="T9" fmla="*/ 96 h 96"/>
              <a:gd name="T10" fmla="*/ 126 w 128"/>
              <a:gd name="T11" fmla="*/ 34 h 96"/>
              <a:gd name="T12" fmla="*/ 126 w 128"/>
              <a:gd name="T13" fmla="*/ 23 h 96"/>
              <a:gd name="T14" fmla="*/ 55 w 128"/>
              <a:gd name="T15" fmla="*/ 28 h 96"/>
              <a:gd name="T16" fmla="*/ 73 w 128"/>
              <a:gd name="T17" fmla="*/ 28 h 96"/>
              <a:gd name="T18" fmla="*/ 78 w 128"/>
              <a:gd name="T19" fmla="*/ 9 h 96"/>
              <a:gd name="T20" fmla="*/ 76 w 128"/>
              <a:gd name="T21" fmla="*/ 25 h 96"/>
              <a:gd name="T22" fmla="*/ 52 w 128"/>
              <a:gd name="T23" fmla="*/ 25 h 96"/>
              <a:gd name="T24" fmla="*/ 50 w 128"/>
              <a:gd name="T25" fmla="*/ 9 h 96"/>
              <a:gd name="T26" fmla="*/ 52 w 128"/>
              <a:gd name="T27" fmla="*/ 25 h 96"/>
              <a:gd name="T28" fmla="*/ 64 w 128"/>
              <a:gd name="T29" fmla="*/ 82 h 96"/>
              <a:gd name="T30" fmla="*/ 74 w 128"/>
              <a:gd name="T31" fmla="*/ 32 h 96"/>
              <a:gd name="T32" fmla="*/ 98 w 128"/>
              <a:gd name="T33" fmla="*/ 32 h 96"/>
              <a:gd name="T34" fmla="*/ 78 w 128"/>
              <a:gd name="T35" fmla="*/ 32 h 96"/>
              <a:gd name="T36" fmla="*/ 89 w 128"/>
              <a:gd name="T37" fmla="*/ 20 h 96"/>
              <a:gd name="T38" fmla="*/ 79 w 128"/>
              <a:gd name="T39" fmla="*/ 28 h 96"/>
              <a:gd name="T40" fmla="*/ 97 w 128"/>
              <a:gd name="T41" fmla="*/ 8 h 96"/>
              <a:gd name="T42" fmla="*/ 83 w 128"/>
              <a:gd name="T43" fmla="*/ 8 h 96"/>
              <a:gd name="T44" fmla="*/ 55 w 128"/>
              <a:gd name="T45" fmla="*/ 8 h 96"/>
              <a:gd name="T46" fmla="*/ 64 w 128"/>
              <a:gd name="T47" fmla="*/ 15 h 96"/>
              <a:gd name="T48" fmla="*/ 31 w 128"/>
              <a:gd name="T49" fmla="*/ 8 h 96"/>
              <a:gd name="T50" fmla="*/ 39 w 128"/>
              <a:gd name="T51" fmla="*/ 14 h 96"/>
              <a:gd name="T52" fmla="*/ 49 w 128"/>
              <a:gd name="T53" fmla="*/ 28 h 96"/>
              <a:gd name="T54" fmla="*/ 39 w 128"/>
              <a:gd name="T55" fmla="*/ 20 h 96"/>
              <a:gd name="T56" fmla="*/ 60 w 128"/>
              <a:gd name="T57" fmla="*/ 81 h 96"/>
              <a:gd name="T58" fmla="*/ 50 w 128"/>
              <a:gd name="T59" fmla="*/ 32 h 96"/>
              <a:gd name="T60" fmla="*/ 11 w 128"/>
              <a:gd name="T61" fmla="*/ 32 h 96"/>
              <a:gd name="T62" fmla="*/ 51 w 128"/>
              <a:gd name="T63" fmla="*/ 74 h 96"/>
              <a:gd name="T64" fmla="*/ 117 w 128"/>
              <a:gd name="T65" fmla="*/ 32 h 96"/>
              <a:gd name="T66" fmla="*/ 102 w 128"/>
              <a:gd name="T67" fmla="*/ 32 h 96"/>
              <a:gd name="T68" fmla="*/ 92 w 128"/>
              <a:gd name="T69" fmla="*/ 17 h 96"/>
              <a:gd name="T70" fmla="*/ 120 w 128"/>
              <a:gd name="T71" fmla="*/ 28 h 96"/>
              <a:gd name="T72" fmla="*/ 27 w 128"/>
              <a:gd name="T73" fmla="*/ 10 h 96"/>
              <a:gd name="T74" fmla="*/ 25 w 128"/>
              <a:gd name="T75" fmla="*/ 28 h 96"/>
              <a:gd name="T76" fmla="*/ 27 w 128"/>
              <a:gd name="T77"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96">
                <a:moveTo>
                  <a:pt x="126" y="23"/>
                </a:moveTo>
                <a:cubicBezTo>
                  <a:pt x="105" y="2"/>
                  <a:pt x="105" y="2"/>
                  <a:pt x="105" y="2"/>
                </a:cubicBezTo>
                <a:cubicBezTo>
                  <a:pt x="104" y="1"/>
                  <a:pt x="102" y="0"/>
                  <a:pt x="100" y="0"/>
                </a:cubicBezTo>
                <a:cubicBezTo>
                  <a:pt x="28" y="0"/>
                  <a:pt x="28" y="0"/>
                  <a:pt x="28" y="0"/>
                </a:cubicBezTo>
                <a:cubicBezTo>
                  <a:pt x="26" y="0"/>
                  <a:pt x="24" y="1"/>
                  <a:pt x="23" y="2"/>
                </a:cubicBezTo>
                <a:cubicBezTo>
                  <a:pt x="2" y="23"/>
                  <a:pt x="2" y="23"/>
                  <a:pt x="2" y="23"/>
                </a:cubicBezTo>
                <a:cubicBezTo>
                  <a:pt x="1" y="24"/>
                  <a:pt x="0" y="26"/>
                  <a:pt x="0" y="28"/>
                </a:cubicBezTo>
                <a:cubicBezTo>
                  <a:pt x="0" y="30"/>
                  <a:pt x="1" y="32"/>
                  <a:pt x="2" y="34"/>
                </a:cubicBezTo>
                <a:cubicBezTo>
                  <a:pt x="58" y="93"/>
                  <a:pt x="58" y="93"/>
                  <a:pt x="58" y="93"/>
                </a:cubicBezTo>
                <a:cubicBezTo>
                  <a:pt x="60" y="95"/>
                  <a:pt x="62" y="96"/>
                  <a:pt x="64" y="96"/>
                </a:cubicBezTo>
                <a:cubicBezTo>
                  <a:pt x="66" y="96"/>
                  <a:pt x="68" y="95"/>
                  <a:pt x="70" y="93"/>
                </a:cubicBezTo>
                <a:cubicBezTo>
                  <a:pt x="126" y="34"/>
                  <a:pt x="126" y="34"/>
                  <a:pt x="126" y="34"/>
                </a:cubicBezTo>
                <a:cubicBezTo>
                  <a:pt x="127" y="32"/>
                  <a:pt x="128" y="30"/>
                  <a:pt x="128" y="28"/>
                </a:cubicBezTo>
                <a:cubicBezTo>
                  <a:pt x="128" y="26"/>
                  <a:pt x="127" y="24"/>
                  <a:pt x="126" y="23"/>
                </a:cubicBezTo>
                <a:close/>
                <a:moveTo>
                  <a:pt x="73" y="28"/>
                </a:moveTo>
                <a:cubicBezTo>
                  <a:pt x="55" y="28"/>
                  <a:pt x="55" y="28"/>
                  <a:pt x="55" y="28"/>
                </a:cubicBezTo>
                <a:cubicBezTo>
                  <a:pt x="64" y="21"/>
                  <a:pt x="64" y="21"/>
                  <a:pt x="64" y="21"/>
                </a:cubicBezTo>
                <a:lnTo>
                  <a:pt x="73" y="28"/>
                </a:lnTo>
                <a:close/>
                <a:moveTo>
                  <a:pt x="67" y="18"/>
                </a:moveTo>
                <a:cubicBezTo>
                  <a:pt x="78" y="9"/>
                  <a:pt x="78" y="9"/>
                  <a:pt x="78" y="9"/>
                </a:cubicBezTo>
                <a:cubicBezTo>
                  <a:pt x="86" y="17"/>
                  <a:pt x="86" y="17"/>
                  <a:pt x="86" y="17"/>
                </a:cubicBezTo>
                <a:cubicBezTo>
                  <a:pt x="76" y="25"/>
                  <a:pt x="76" y="25"/>
                  <a:pt x="76" y="25"/>
                </a:cubicBezTo>
                <a:lnTo>
                  <a:pt x="67" y="18"/>
                </a:lnTo>
                <a:close/>
                <a:moveTo>
                  <a:pt x="52" y="25"/>
                </a:moveTo>
                <a:cubicBezTo>
                  <a:pt x="42" y="17"/>
                  <a:pt x="42" y="17"/>
                  <a:pt x="42" y="17"/>
                </a:cubicBezTo>
                <a:cubicBezTo>
                  <a:pt x="50" y="9"/>
                  <a:pt x="50" y="9"/>
                  <a:pt x="50" y="9"/>
                </a:cubicBezTo>
                <a:cubicBezTo>
                  <a:pt x="61" y="18"/>
                  <a:pt x="61" y="18"/>
                  <a:pt x="61" y="18"/>
                </a:cubicBezTo>
                <a:lnTo>
                  <a:pt x="52" y="25"/>
                </a:lnTo>
                <a:close/>
                <a:moveTo>
                  <a:pt x="74" y="32"/>
                </a:moveTo>
                <a:cubicBezTo>
                  <a:pt x="64" y="82"/>
                  <a:pt x="64" y="82"/>
                  <a:pt x="64" y="82"/>
                </a:cubicBezTo>
                <a:cubicBezTo>
                  <a:pt x="54" y="32"/>
                  <a:pt x="54" y="32"/>
                  <a:pt x="54" y="32"/>
                </a:cubicBezTo>
                <a:lnTo>
                  <a:pt x="74" y="32"/>
                </a:lnTo>
                <a:close/>
                <a:moveTo>
                  <a:pt x="78" y="32"/>
                </a:moveTo>
                <a:cubicBezTo>
                  <a:pt x="98" y="32"/>
                  <a:pt x="98" y="32"/>
                  <a:pt x="98" y="32"/>
                </a:cubicBezTo>
                <a:cubicBezTo>
                  <a:pt x="68" y="81"/>
                  <a:pt x="68" y="81"/>
                  <a:pt x="68" y="81"/>
                </a:cubicBezTo>
                <a:lnTo>
                  <a:pt x="78" y="32"/>
                </a:lnTo>
                <a:close/>
                <a:moveTo>
                  <a:pt x="79" y="28"/>
                </a:moveTo>
                <a:cubicBezTo>
                  <a:pt x="89" y="20"/>
                  <a:pt x="89" y="20"/>
                  <a:pt x="89" y="20"/>
                </a:cubicBezTo>
                <a:cubicBezTo>
                  <a:pt x="97" y="28"/>
                  <a:pt x="97" y="28"/>
                  <a:pt x="97" y="28"/>
                </a:cubicBezTo>
                <a:lnTo>
                  <a:pt x="79" y="28"/>
                </a:lnTo>
                <a:close/>
                <a:moveTo>
                  <a:pt x="83" y="8"/>
                </a:moveTo>
                <a:cubicBezTo>
                  <a:pt x="97" y="8"/>
                  <a:pt x="97" y="8"/>
                  <a:pt x="97" y="8"/>
                </a:cubicBezTo>
                <a:cubicBezTo>
                  <a:pt x="89" y="14"/>
                  <a:pt x="89" y="14"/>
                  <a:pt x="89" y="14"/>
                </a:cubicBezTo>
                <a:lnTo>
                  <a:pt x="83" y="8"/>
                </a:lnTo>
                <a:close/>
                <a:moveTo>
                  <a:pt x="64" y="15"/>
                </a:moveTo>
                <a:cubicBezTo>
                  <a:pt x="55" y="8"/>
                  <a:pt x="55" y="8"/>
                  <a:pt x="55" y="8"/>
                </a:cubicBezTo>
                <a:cubicBezTo>
                  <a:pt x="73" y="8"/>
                  <a:pt x="73" y="8"/>
                  <a:pt x="73" y="8"/>
                </a:cubicBezTo>
                <a:lnTo>
                  <a:pt x="64" y="15"/>
                </a:lnTo>
                <a:close/>
                <a:moveTo>
                  <a:pt x="39" y="14"/>
                </a:moveTo>
                <a:cubicBezTo>
                  <a:pt x="31" y="8"/>
                  <a:pt x="31" y="8"/>
                  <a:pt x="31" y="8"/>
                </a:cubicBezTo>
                <a:cubicBezTo>
                  <a:pt x="45" y="8"/>
                  <a:pt x="45" y="8"/>
                  <a:pt x="45" y="8"/>
                </a:cubicBezTo>
                <a:lnTo>
                  <a:pt x="39" y="14"/>
                </a:lnTo>
                <a:close/>
                <a:moveTo>
                  <a:pt x="39" y="20"/>
                </a:moveTo>
                <a:cubicBezTo>
                  <a:pt x="49" y="28"/>
                  <a:pt x="49" y="28"/>
                  <a:pt x="49" y="28"/>
                </a:cubicBezTo>
                <a:cubicBezTo>
                  <a:pt x="31" y="28"/>
                  <a:pt x="31" y="28"/>
                  <a:pt x="31" y="28"/>
                </a:cubicBezTo>
                <a:lnTo>
                  <a:pt x="39" y="20"/>
                </a:lnTo>
                <a:close/>
                <a:moveTo>
                  <a:pt x="50" y="32"/>
                </a:moveTo>
                <a:cubicBezTo>
                  <a:pt x="60" y="81"/>
                  <a:pt x="60" y="81"/>
                  <a:pt x="60" y="81"/>
                </a:cubicBezTo>
                <a:cubicBezTo>
                  <a:pt x="30" y="32"/>
                  <a:pt x="30" y="32"/>
                  <a:pt x="30" y="32"/>
                </a:cubicBezTo>
                <a:lnTo>
                  <a:pt x="50" y="32"/>
                </a:lnTo>
                <a:close/>
                <a:moveTo>
                  <a:pt x="51" y="74"/>
                </a:moveTo>
                <a:cubicBezTo>
                  <a:pt x="11" y="32"/>
                  <a:pt x="11" y="32"/>
                  <a:pt x="11" y="32"/>
                </a:cubicBezTo>
                <a:cubicBezTo>
                  <a:pt x="26" y="32"/>
                  <a:pt x="26" y="32"/>
                  <a:pt x="26" y="32"/>
                </a:cubicBezTo>
                <a:lnTo>
                  <a:pt x="51" y="74"/>
                </a:lnTo>
                <a:close/>
                <a:moveTo>
                  <a:pt x="102" y="32"/>
                </a:moveTo>
                <a:cubicBezTo>
                  <a:pt x="117" y="32"/>
                  <a:pt x="117" y="32"/>
                  <a:pt x="117" y="32"/>
                </a:cubicBezTo>
                <a:cubicBezTo>
                  <a:pt x="77" y="74"/>
                  <a:pt x="77" y="74"/>
                  <a:pt x="77" y="74"/>
                </a:cubicBezTo>
                <a:lnTo>
                  <a:pt x="102" y="32"/>
                </a:lnTo>
                <a:close/>
                <a:moveTo>
                  <a:pt x="103" y="28"/>
                </a:moveTo>
                <a:cubicBezTo>
                  <a:pt x="92" y="17"/>
                  <a:pt x="92" y="17"/>
                  <a:pt x="92" y="17"/>
                </a:cubicBezTo>
                <a:cubicBezTo>
                  <a:pt x="101" y="10"/>
                  <a:pt x="101" y="10"/>
                  <a:pt x="101" y="10"/>
                </a:cubicBezTo>
                <a:cubicBezTo>
                  <a:pt x="120" y="28"/>
                  <a:pt x="120" y="28"/>
                  <a:pt x="120" y="28"/>
                </a:cubicBezTo>
                <a:lnTo>
                  <a:pt x="103" y="28"/>
                </a:lnTo>
                <a:close/>
                <a:moveTo>
                  <a:pt x="27" y="10"/>
                </a:moveTo>
                <a:cubicBezTo>
                  <a:pt x="36" y="17"/>
                  <a:pt x="36" y="17"/>
                  <a:pt x="36" y="17"/>
                </a:cubicBezTo>
                <a:cubicBezTo>
                  <a:pt x="25" y="28"/>
                  <a:pt x="25" y="28"/>
                  <a:pt x="25" y="28"/>
                </a:cubicBezTo>
                <a:cubicBezTo>
                  <a:pt x="8" y="28"/>
                  <a:pt x="8" y="28"/>
                  <a:pt x="8" y="28"/>
                </a:cubicBezTo>
                <a:lnTo>
                  <a:pt x="27" y="10"/>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2" name="Picture Placeholder 1"/>
          <p:cNvSpPr>
            <a:spLocks noGrp="1"/>
          </p:cNvSpPr>
          <p:nvPr>
            <p:ph type="pic" sz="quarter" idx="17"/>
          </p:nvPr>
        </p:nvSpPr>
        <p:spPr/>
      </p:sp>
      <p:sp>
        <p:nvSpPr>
          <p:cNvPr id="3" name="Picture Placeholder 2"/>
          <p:cNvSpPr>
            <a:spLocks noGrp="1"/>
          </p:cNvSpPr>
          <p:nvPr>
            <p:ph type="pic" sz="quarter" idx="15"/>
          </p:nvPr>
        </p:nvSpPr>
        <p:spPr/>
      </p:sp>
      <p:sp>
        <p:nvSpPr>
          <p:cNvPr id="4" name="Picture Placeholder 3"/>
          <p:cNvSpPr>
            <a:spLocks noGrp="1"/>
          </p:cNvSpPr>
          <p:nvPr>
            <p:ph type="pic" sz="quarter" idx="19"/>
          </p:nvPr>
        </p:nvSpPr>
        <p:spPr/>
      </p:sp>
    </p:spTree>
    <p:extLst>
      <p:ext uri="{BB962C8B-B14F-4D97-AF65-F5344CB8AC3E}">
        <p14:creationId xmlns:p14="http://schemas.microsoft.com/office/powerpoint/2010/main" val="26452521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500" fill="hold"/>
                                        <p:tgtEl>
                                          <p:spTgt spid="32"/>
                                        </p:tgtEl>
                                        <p:attrNameLst>
                                          <p:attrName>ppt_w</p:attrName>
                                        </p:attrNameLst>
                                      </p:cBhvr>
                                      <p:tavLst>
                                        <p:tav tm="0">
                                          <p:val>
                                            <p:fltVal val="0"/>
                                          </p:val>
                                        </p:tav>
                                        <p:tav tm="100000">
                                          <p:val>
                                            <p:strVal val="#ppt_w"/>
                                          </p:val>
                                        </p:tav>
                                      </p:tavLst>
                                    </p:anim>
                                    <p:anim calcmode="lin" valueType="num">
                                      <p:cBhvr>
                                        <p:cTn id="18" dur="500" fill="hold"/>
                                        <p:tgtEl>
                                          <p:spTgt spid="32"/>
                                        </p:tgtEl>
                                        <p:attrNameLst>
                                          <p:attrName>ppt_h</p:attrName>
                                        </p:attrNameLst>
                                      </p:cBhvr>
                                      <p:tavLst>
                                        <p:tav tm="0">
                                          <p:val>
                                            <p:fltVal val="0"/>
                                          </p:val>
                                        </p:tav>
                                        <p:tav tm="100000">
                                          <p:val>
                                            <p:strVal val="#ppt_h"/>
                                          </p:val>
                                        </p:tav>
                                      </p:tavLst>
                                    </p:anim>
                                    <p:animEffect transition="in" filter="fade">
                                      <p:cBhvr>
                                        <p:cTn id="19" dur="500"/>
                                        <p:tgtEl>
                                          <p:spTgt spid="32"/>
                                        </p:tgtEl>
                                      </p:cBhvr>
                                    </p:animEffect>
                                  </p:childTnLst>
                                </p:cTn>
                              </p:par>
                            </p:childTnLst>
                          </p:cTn>
                        </p:par>
                        <p:par>
                          <p:cTn id="20" fill="hold">
                            <p:stCondLst>
                              <p:cond delay="5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500" fill="hold"/>
                                        <p:tgtEl>
                                          <p:spTgt spid="24"/>
                                        </p:tgtEl>
                                        <p:attrNameLst>
                                          <p:attrName>ppt_w</p:attrName>
                                        </p:attrNameLst>
                                      </p:cBhvr>
                                      <p:tavLst>
                                        <p:tav tm="0">
                                          <p:val>
                                            <p:fltVal val="0"/>
                                          </p:val>
                                        </p:tav>
                                        <p:tav tm="100000">
                                          <p:val>
                                            <p:strVal val="#ppt_w"/>
                                          </p:val>
                                        </p:tav>
                                      </p:tavLst>
                                    </p:anim>
                                    <p:anim calcmode="lin" valueType="num">
                                      <p:cBhvr>
                                        <p:cTn id="34" dur="500" fill="hold"/>
                                        <p:tgtEl>
                                          <p:spTgt spid="24"/>
                                        </p:tgtEl>
                                        <p:attrNameLst>
                                          <p:attrName>ppt_h</p:attrName>
                                        </p:attrNameLst>
                                      </p:cBhvr>
                                      <p:tavLst>
                                        <p:tav tm="0">
                                          <p:val>
                                            <p:fltVal val="0"/>
                                          </p:val>
                                        </p:tav>
                                        <p:tav tm="100000">
                                          <p:val>
                                            <p:strVal val="#ppt_h"/>
                                          </p:val>
                                        </p:tav>
                                      </p:tavLst>
                                    </p:anim>
                                    <p:animEffect transition="in" filter="fade">
                                      <p:cBhvr>
                                        <p:cTn id="35" dur="500"/>
                                        <p:tgtEl>
                                          <p:spTgt spid="24"/>
                                        </p:tgtEl>
                                      </p:cBhvr>
                                    </p:animEffect>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childTnLst>
                          </p:cTn>
                        </p:par>
                        <p:par>
                          <p:cTn id="46" fill="hold">
                            <p:stCondLst>
                              <p:cond delay="1500"/>
                            </p:stCondLst>
                            <p:childTnLst>
                              <p:par>
                                <p:cTn id="47" presetID="10" presetClass="entr" presetSubtype="0" fill="hold" grpId="0" nodeType="after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8" grpId="0"/>
      <p:bldP spid="29" grpId="0" animBg="1"/>
      <p:bldP spid="30" grpId="0"/>
      <p:bldP spid="31" grpId="0"/>
      <p:bldP spid="32" grpId="0" animBg="1"/>
      <p:bldP spid="33" grpId="0"/>
      <p:bldP spid="34" grpId="0"/>
      <p:bldP spid="19"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sp>
        <p:nvSpPr>
          <p:cNvPr id="13" name="Title 12"/>
          <p:cNvSpPr>
            <a:spLocks noGrp="1"/>
          </p:cNvSpPr>
          <p:nvPr>
            <p:ph type="title"/>
          </p:nvPr>
        </p:nvSpPr>
        <p:spPr/>
        <p:txBody>
          <a:bodyPr/>
          <a:lstStyle/>
          <a:p>
            <a:r>
              <a:rPr lang="en-US" dirty="0"/>
              <a:t>Our Website</a:t>
            </a:r>
          </a:p>
        </p:txBody>
      </p:sp>
      <p:sp>
        <p:nvSpPr>
          <p:cNvPr id="3" name="Slide Number Placeholder 2"/>
          <p:cNvSpPr>
            <a:spLocks noGrp="1"/>
          </p:cNvSpPr>
          <p:nvPr>
            <p:ph type="sldNum" sz="quarter" idx="12"/>
          </p:nvPr>
        </p:nvSpPr>
        <p:spPr/>
        <p:txBody>
          <a:bodyPr/>
          <a:lstStyle/>
          <a:p>
            <a:fld id="{8B8443F1-7581-4396-BD9A-76B271687F61}" type="slidenum">
              <a:rPr lang="en-US" smtClean="0"/>
              <a:pPr/>
              <a:t>9</a:t>
            </a:fld>
            <a:endParaRPr lang="en-US"/>
          </a:p>
        </p:txBody>
      </p:sp>
      <p:sp>
        <p:nvSpPr>
          <p:cNvPr id="14" name="Text Placeholder 13"/>
          <p:cNvSpPr>
            <a:spLocks noGrp="1"/>
          </p:cNvSpPr>
          <p:nvPr>
            <p:ph type="body" sz="quarter" idx="13"/>
          </p:nvPr>
        </p:nvSpPr>
        <p:spPr/>
        <p:txBody>
          <a:bodyPr/>
          <a:lstStyle/>
          <a:p>
            <a:r>
              <a:rPr lang="en-US" dirty="0"/>
              <a:t>Insert subtitle here</a:t>
            </a:r>
          </a:p>
        </p:txBody>
      </p:sp>
      <p:sp>
        <p:nvSpPr>
          <p:cNvPr id="7" name="Arc 6"/>
          <p:cNvSpPr/>
          <p:nvPr/>
        </p:nvSpPr>
        <p:spPr>
          <a:xfrm>
            <a:off x="4024152" y="1799590"/>
            <a:ext cx="3933078" cy="4398010"/>
          </a:xfrm>
          <a:prstGeom prst="arc">
            <a:avLst>
              <a:gd name="adj1" fmla="val 18357318"/>
              <a:gd name="adj2" fmla="val 3232092"/>
            </a:avLst>
          </a:prstGeom>
          <a:ln w="25400">
            <a:solidFill>
              <a:schemeClr val="tx1"/>
            </a:solidFill>
            <a:prstDash val="sysDot"/>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2" descr="MacBookPro-Mask.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0372" y="2072825"/>
            <a:ext cx="6616503" cy="3993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7"/>
          <p:cNvSpPr/>
          <p:nvPr/>
        </p:nvSpPr>
        <p:spPr>
          <a:xfrm>
            <a:off x="7490717" y="2634649"/>
            <a:ext cx="187979" cy="187979"/>
          </a:xfrm>
          <a:prstGeom prst="ellipse">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867326" y="3904605"/>
            <a:ext cx="187979" cy="187979"/>
          </a:xfrm>
          <a:prstGeom prst="ellipse">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490717" y="5182278"/>
            <a:ext cx="187979" cy="187979"/>
          </a:xfrm>
          <a:prstGeom prst="ellipse">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995331" y="2119500"/>
            <a:ext cx="1226618" cy="338554"/>
          </a:xfrm>
          <a:prstGeom prst="rect">
            <a:avLst/>
          </a:prstGeom>
          <a:noFill/>
        </p:spPr>
        <p:txBody>
          <a:bodyPr wrap="none" rtlCol="0">
            <a:spAutoFit/>
          </a:bodyPr>
          <a:lstStyle/>
          <a:p>
            <a:r>
              <a:rPr lang="en-US" sz="1600" b="1" dirty="0">
                <a:solidFill>
                  <a:schemeClr val="accent1"/>
                </a:solidFill>
                <a:latin typeface="+mj-lt"/>
              </a:rPr>
              <a:t>Responsive</a:t>
            </a:r>
            <a:endParaRPr lang="id-ID" sz="1600" b="1" dirty="0">
              <a:solidFill>
                <a:schemeClr val="accent1"/>
              </a:solidFill>
              <a:latin typeface="+mj-lt"/>
            </a:endParaRPr>
          </a:p>
        </p:txBody>
      </p:sp>
      <p:sp>
        <p:nvSpPr>
          <p:cNvPr id="17" name="Rectangle 16"/>
          <p:cNvSpPr/>
          <p:nvPr/>
        </p:nvSpPr>
        <p:spPr>
          <a:xfrm>
            <a:off x="7995330" y="2367943"/>
            <a:ext cx="3141026" cy="703187"/>
          </a:xfrm>
          <a:prstGeom prst="rect">
            <a:avLst/>
          </a:prstGeom>
        </p:spPr>
        <p:txBody>
          <a:bodyPr wrap="square">
            <a:spAutoFit/>
          </a:bodyPr>
          <a:lstStyle/>
          <a:p>
            <a:pPr>
              <a:lnSpc>
                <a:spcPct val="150000"/>
              </a:lnSpc>
            </a:pPr>
            <a:r>
              <a:rPr lang="id-ID" sz="1400" dirty="0"/>
              <a:t>Suitable for all categories business and personal presentation</a:t>
            </a:r>
          </a:p>
        </p:txBody>
      </p:sp>
      <p:sp>
        <p:nvSpPr>
          <p:cNvPr id="18" name="TextBox 17"/>
          <p:cNvSpPr txBox="1"/>
          <p:nvPr/>
        </p:nvSpPr>
        <p:spPr>
          <a:xfrm>
            <a:off x="8300426" y="3425653"/>
            <a:ext cx="1418978" cy="338554"/>
          </a:xfrm>
          <a:prstGeom prst="rect">
            <a:avLst/>
          </a:prstGeom>
          <a:noFill/>
        </p:spPr>
        <p:txBody>
          <a:bodyPr wrap="none" rtlCol="0">
            <a:spAutoFit/>
          </a:bodyPr>
          <a:lstStyle/>
          <a:p>
            <a:r>
              <a:rPr lang="en-US" sz="1600" b="1" dirty="0">
                <a:solidFill>
                  <a:schemeClr val="accent1"/>
                </a:solidFill>
                <a:latin typeface="+mj-lt"/>
              </a:rPr>
              <a:t>Fast Respond</a:t>
            </a:r>
            <a:endParaRPr lang="id-ID" sz="1600" b="1" dirty="0">
              <a:solidFill>
                <a:schemeClr val="accent1"/>
              </a:solidFill>
              <a:latin typeface="+mj-lt"/>
            </a:endParaRPr>
          </a:p>
        </p:txBody>
      </p:sp>
      <p:sp>
        <p:nvSpPr>
          <p:cNvPr id="19" name="Rectangle 18"/>
          <p:cNvSpPr/>
          <p:nvPr/>
        </p:nvSpPr>
        <p:spPr>
          <a:xfrm>
            <a:off x="8300425" y="3674095"/>
            <a:ext cx="3141026" cy="703187"/>
          </a:xfrm>
          <a:prstGeom prst="rect">
            <a:avLst/>
          </a:prstGeom>
        </p:spPr>
        <p:txBody>
          <a:bodyPr wrap="square">
            <a:spAutoFit/>
          </a:bodyPr>
          <a:lstStyle/>
          <a:p>
            <a:pPr>
              <a:lnSpc>
                <a:spcPct val="150000"/>
              </a:lnSpc>
            </a:pPr>
            <a:r>
              <a:rPr lang="id-ID" sz="1400" dirty="0"/>
              <a:t>Suitable for all categories business and personal presentation</a:t>
            </a:r>
          </a:p>
        </p:txBody>
      </p:sp>
      <p:sp>
        <p:nvSpPr>
          <p:cNvPr id="20" name="TextBox 19"/>
          <p:cNvSpPr txBox="1"/>
          <p:nvPr/>
        </p:nvSpPr>
        <p:spPr>
          <a:xfrm>
            <a:off x="7972009" y="4863219"/>
            <a:ext cx="1649811" cy="338554"/>
          </a:xfrm>
          <a:prstGeom prst="rect">
            <a:avLst/>
          </a:prstGeom>
          <a:noFill/>
        </p:spPr>
        <p:txBody>
          <a:bodyPr wrap="none" rtlCol="0">
            <a:spAutoFit/>
          </a:bodyPr>
          <a:lstStyle/>
          <a:p>
            <a:r>
              <a:rPr lang="en-US" sz="1600" b="1" dirty="0">
                <a:solidFill>
                  <a:schemeClr val="accent1"/>
                </a:solidFill>
                <a:latin typeface="+mj-lt"/>
              </a:rPr>
              <a:t>High Resolution</a:t>
            </a:r>
            <a:endParaRPr lang="id-ID" sz="1600" b="1" dirty="0">
              <a:solidFill>
                <a:schemeClr val="accent1"/>
              </a:solidFill>
              <a:latin typeface="+mj-lt"/>
            </a:endParaRPr>
          </a:p>
        </p:txBody>
      </p:sp>
      <p:sp>
        <p:nvSpPr>
          <p:cNvPr id="21" name="Rectangle 20"/>
          <p:cNvSpPr/>
          <p:nvPr/>
        </p:nvSpPr>
        <p:spPr>
          <a:xfrm>
            <a:off x="7972008" y="5111662"/>
            <a:ext cx="3141026" cy="703187"/>
          </a:xfrm>
          <a:prstGeom prst="rect">
            <a:avLst/>
          </a:prstGeom>
        </p:spPr>
        <p:txBody>
          <a:bodyPr wrap="square">
            <a:spAutoFit/>
          </a:bodyPr>
          <a:lstStyle/>
          <a:p>
            <a:pPr>
              <a:lnSpc>
                <a:spcPct val="150000"/>
              </a:lnSpc>
            </a:pPr>
            <a:r>
              <a:rPr lang="id-ID" sz="1400" dirty="0"/>
              <a:t>Suitable for all categories business and personal presentation</a:t>
            </a:r>
          </a:p>
        </p:txBody>
      </p:sp>
    </p:spTree>
    <p:extLst>
      <p:ext uri="{BB962C8B-B14F-4D97-AF65-F5344CB8AC3E}">
        <p14:creationId xmlns:p14="http://schemas.microsoft.com/office/powerpoint/2010/main" val="389693671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6"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Horizontal)">
                                      <p:cBhvr>
                                        <p:cTn id="12" dur="500"/>
                                        <p:tgtEl>
                                          <p:spTgt spid="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2000"/>
                            </p:stCondLst>
                            <p:childTnLst>
                              <p:par>
                                <p:cTn id="40" presetID="10" presetClass="entr" presetSubtype="0"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6" grpId="0"/>
      <p:bldP spid="17" grpId="0"/>
      <p:bldP spid="18" grpId="0"/>
      <p:bldP spid="19" grpId="0"/>
      <p:bldP spid="20" grpId="0"/>
      <p:bldP spid="21" grpId="0"/>
    </p:bldLst>
  </p:timing>
</p:sld>
</file>

<file path=ppt/theme/theme1.xml><?xml version="1.0" encoding="utf-8"?>
<a:theme xmlns:a="http://schemas.openxmlformats.org/drawingml/2006/main" name="Office Theme">
  <a:themeElements>
    <a:clrScheme name="Maxpoint Green">
      <a:dk1>
        <a:srgbClr val="3F3F3F"/>
      </a:dk1>
      <a:lt1>
        <a:sysClr val="window" lastClr="FFFFFF"/>
      </a:lt1>
      <a:dk2>
        <a:srgbClr val="313C41"/>
      </a:dk2>
      <a:lt2>
        <a:srgbClr val="FFFFFF"/>
      </a:lt2>
      <a:accent1>
        <a:srgbClr val="52BF90"/>
      </a:accent1>
      <a:accent2>
        <a:srgbClr val="49AB81"/>
      </a:accent2>
      <a:accent3>
        <a:srgbClr val="419873"/>
      </a:accent3>
      <a:accent4>
        <a:srgbClr val="398564"/>
      </a:accent4>
      <a:accent5>
        <a:srgbClr val="317256"/>
      </a:accent5>
      <a:accent6>
        <a:srgbClr val="18392A"/>
      </a:accent6>
      <a:hlink>
        <a:srgbClr val="A05024"/>
      </a:hlink>
      <a:folHlink>
        <a:srgbClr val="FEC037"/>
      </a:folHlink>
    </a:clrScheme>
    <a:fontScheme name="Custom 23">
      <a:majorFont>
        <a:latin typeface="Lato"/>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TotalTime>
  <Words>1186</Words>
  <Application>Microsoft Office PowerPoint</Application>
  <PresentationFormat>Widescreen</PresentationFormat>
  <Paragraphs>206</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Arial</vt:lpstr>
      <vt:lpstr>Calibri</vt:lpstr>
      <vt:lpstr>Droid Serif</vt:lpstr>
      <vt:lpstr>Lato</vt:lpstr>
      <vt:lpstr>Lato Black</vt:lpstr>
      <vt:lpstr>Lato Light</vt:lpstr>
      <vt:lpstr>Lato Regular</vt:lpstr>
      <vt:lpstr>Open Sans</vt:lpstr>
      <vt:lpstr>Raleway Regular</vt:lpstr>
      <vt:lpstr>Roboto Slab</vt:lpstr>
      <vt:lpstr>TeX Gyre Adventor</vt:lpstr>
      <vt:lpstr>Office Theme</vt:lpstr>
      <vt:lpstr>PowerPoint Presentation</vt:lpstr>
      <vt:lpstr>PowerPoint Presentation</vt:lpstr>
      <vt:lpstr>PowerPoint Presentation</vt:lpstr>
      <vt:lpstr>PowerPoint Presentation</vt:lpstr>
      <vt:lpstr>OUR SERVICES</vt:lpstr>
      <vt:lpstr>Market Validation</vt:lpstr>
      <vt:lpstr>Our Portfolio</vt:lpstr>
      <vt:lpstr>PowerPoint Presentation</vt:lpstr>
      <vt:lpstr>Our Website</vt:lpstr>
      <vt:lpstr>Meet Our Team</vt:lpstr>
      <vt:lpstr>Our Project Manager</vt:lpstr>
      <vt:lpstr>PowerPoint Presentation</vt:lpstr>
      <vt:lpstr>Our Process</vt:lpstr>
      <vt:lpstr>Our Process</vt:lpstr>
      <vt:lpstr>Sample Table</vt:lpstr>
      <vt:lpstr>PowerPoint Presentation</vt:lpstr>
      <vt:lpstr>Combo Chart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Ilhamsyah</dc:creator>
  <cp:lastModifiedBy>Musedsmh</cp:lastModifiedBy>
  <cp:revision>47</cp:revision>
  <dcterms:created xsi:type="dcterms:W3CDTF">2017-01-03T06:23:11Z</dcterms:created>
  <dcterms:modified xsi:type="dcterms:W3CDTF">2017-01-04T12:54:36Z</dcterms:modified>
</cp:coreProperties>
</file>