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6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4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0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96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415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91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44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36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6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6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20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4519-A58C-44D3-82F1-45029145966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19-08-2016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0290-5D2B-43E9-B9FC-10E43AD81FF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155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rl?q=http://qz.com/384432/map-indian-states-with-the-highest-and-lowest-number-of-private-companies/&amp;sa=D&amp;sntz=1&amp;usg=AFQjCNHqZ0hpD45VOJBkQxLOkjw_DNIy6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d\Desktop\logo-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858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243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iraj\Pictures\Screenshots\Screenshot (8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355" y="1343146"/>
            <a:ext cx="3596889" cy="261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5923930"/>
            <a:ext cx="395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Dosis" pitchFamily="50" charset="0"/>
              </a:rPr>
              <a:t>Low ROIs, high burn rate</a:t>
            </a:r>
            <a:endParaRPr lang="en-IN" sz="3200" dirty="0">
              <a:latin typeface="Dosis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337" y="76200"/>
            <a:ext cx="2668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osis" pitchFamily="50" charset="0"/>
              </a:rPr>
              <a:t>Proble</a:t>
            </a:r>
            <a:r>
              <a:rPr lang="en-US" sz="60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Dosis" pitchFamily="50" charset="0"/>
              </a:rPr>
              <a:t>m</a:t>
            </a:r>
            <a:endParaRPr lang="en-IN" sz="6000" u="sng" dirty="0">
              <a:solidFill>
                <a:schemeClr val="accent1">
                  <a:lumMod val="60000"/>
                  <a:lumOff val="40000"/>
                </a:schemeClr>
              </a:solidFill>
              <a:latin typeface="Dosis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9244" y="1393434"/>
            <a:ext cx="3692270" cy="256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4796" y="1905000"/>
            <a:ext cx="3736718" cy="30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8714" y="2608961"/>
            <a:ext cx="3352800" cy="244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d152j5tfobgaot.cloudfront.net/wp-content/uploads/2015/10/yourstory-layoffs-in-startup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806" y="3385820"/>
            <a:ext cx="4191000" cy="208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806" y="3691997"/>
            <a:ext cx="2989146" cy="191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094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://m.c.lnkd.licdn.com/mpr/mpr/p/6/005/0a3/2d9/0b258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599" y="3295030"/>
            <a:ext cx="305828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19430" y="3493995"/>
            <a:ext cx="3508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Dosis" pitchFamily="50" charset="0"/>
              </a:rPr>
              <a:t>Less opportunity to, Showcase talent!</a:t>
            </a:r>
            <a:endParaRPr lang="en-IN" sz="3200" dirty="0">
              <a:latin typeface="Dosi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ttp://i.imgur.com/uwLOtL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47630"/>
            <a:ext cx="2219381" cy="19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599" y="5875569"/>
            <a:ext cx="4854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Dosis" pitchFamily="50" charset="0"/>
              </a:rPr>
              <a:t>Not easy to refer/get referred</a:t>
            </a:r>
            <a:endParaRPr lang="en-IN" sz="3200" dirty="0">
              <a:latin typeface="Dosi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0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24384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Dosis" pitchFamily="50" charset="0"/>
              </a:rPr>
              <a:t>A web app for organizations which hand picks talent</a:t>
            </a:r>
            <a:endParaRPr lang="en-IN" sz="3200" dirty="0">
              <a:latin typeface="Dosis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500" y="5669071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Dosis" pitchFamily="50" charset="0"/>
              </a:rPr>
              <a:t>A smart mobile app which uniquely recommends customized jobs</a:t>
            </a:r>
            <a:endParaRPr lang="en-IN" sz="2800" dirty="0">
              <a:latin typeface="Dosis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093" y="1219200"/>
            <a:ext cx="199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Smart Sourcing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1236337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In depth analysis of profiles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1236337"/>
            <a:ext cx="167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Dosis" pitchFamily="50" charset="0"/>
              </a:rPr>
              <a:t>Call to action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3093" y="4572000"/>
            <a:ext cx="2098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Showcase your talent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4697" y="4608286"/>
            <a:ext cx="4240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Get customized recommendations;</a:t>
            </a:r>
          </a:p>
          <a:p>
            <a:pPr algn="ctr"/>
            <a:r>
              <a:rPr lang="en-US" sz="2400" i="1" dirty="0" smtClean="0">
                <a:latin typeface="Dosis" pitchFamily="50" charset="0"/>
              </a:rPr>
              <a:t>Refer/get referred</a:t>
            </a:r>
            <a:endParaRPr lang="en-IN" sz="2400" i="1" dirty="0">
              <a:latin typeface="Dosis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9500" y="4756665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Dosis" pitchFamily="50" charset="0"/>
              </a:rPr>
              <a:t>Apply</a:t>
            </a:r>
            <a:endParaRPr lang="en-IN" sz="2400" i="1" dirty="0">
              <a:latin typeface="Dosi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9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Viraj\Pictures\Screenshots\Screenshot (9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3705" y="2819400"/>
            <a:ext cx="2686665" cy="17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sid\Desktop\SocialMed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85800"/>
            <a:ext cx="28448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5800" y="1213991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Dosis" pitchFamily="50" charset="0"/>
              </a:rPr>
              <a:t>10 years ago; Digital Footprints weren’t possible</a:t>
            </a:r>
            <a:endParaRPr lang="en-IN" sz="3200" dirty="0">
              <a:latin typeface="Dosis" pitchFamily="50" charset="0"/>
            </a:endParaRPr>
          </a:p>
        </p:txBody>
      </p:sp>
      <p:pic>
        <p:nvPicPr>
          <p:cNvPr id="2050" name="Picture 2" descr="C:\Users\Viraj\Pictures\Screenshots\Screenshot (9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0429" y="3200400"/>
            <a:ext cx="2536371" cy="184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3582973"/>
            <a:ext cx="4578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Dosis" pitchFamily="50" charset="0"/>
              </a:rPr>
              <a:t>Demographics: A key dividend to be reaped</a:t>
            </a:r>
            <a:endParaRPr lang="en-IN" sz="3200" dirty="0">
              <a:latin typeface="Dosis" pitchFamily="50" charset="0"/>
            </a:endParaRPr>
          </a:p>
        </p:txBody>
      </p:sp>
      <p:pic>
        <p:nvPicPr>
          <p:cNvPr id="2055" name="Picture 7" descr="http://b-i.forbesimg.com/investor/files/2014/01/0706_growth-value_392x3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0582" y="5006478"/>
            <a:ext cx="1815235" cy="181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80838" y="4858098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osis" pitchFamily="50" charset="0"/>
              </a:rPr>
              <a:t>11,500</a:t>
            </a:r>
            <a:endParaRPr lang="en-IN" sz="2400" dirty="0">
              <a:latin typeface="Dosis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5762" y="6172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Dosis" pitchFamily="50" charset="0"/>
              </a:rPr>
              <a:t>Startups</a:t>
            </a:r>
            <a:endParaRPr lang="en-IN" dirty="0">
              <a:latin typeface="Dosis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0348" y="5165874"/>
            <a:ext cx="915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Dosis" pitchFamily="50" charset="0"/>
              </a:rPr>
              <a:t>Year: 2020</a:t>
            </a:r>
            <a:endParaRPr lang="en-IN" sz="1400" dirty="0">
              <a:latin typeface="Dosis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90" y="5864424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Dosis" pitchFamily="50" charset="0"/>
              </a:rPr>
              <a:t>4,200</a:t>
            </a:r>
            <a:endParaRPr lang="en-IN" sz="2400" dirty="0">
              <a:latin typeface="Dosis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6172200"/>
            <a:ext cx="861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Dosis" pitchFamily="50" charset="0"/>
              </a:rPr>
              <a:t>Year: 2015</a:t>
            </a:r>
            <a:endParaRPr lang="en-IN" sz="1400" dirty="0">
              <a:latin typeface="Dosis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5556647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Dosis" pitchFamily="50" charset="0"/>
              </a:rPr>
              <a:t>Startups: To increase at a large scale</a:t>
            </a:r>
            <a:endParaRPr lang="en-IN" sz="3200" dirty="0">
              <a:latin typeface="Dosi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5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645789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 :</a:t>
            </a:r>
          </a:p>
          <a:p>
            <a:r>
              <a:rPr lang="en-US" sz="1000" dirty="0" smtClean="0">
                <a:hlinkClick r:id="rId2"/>
              </a:rPr>
              <a:t>http://qz.com/384432/map-indian-states-with-the-highest-and-lowest-number-of-private-companies/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43000" y="1447799"/>
            <a:ext cx="182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952K + </a:t>
            </a:r>
          </a:p>
          <a:p>
            <a:pPr algn="ctr"/>
            <a:r>
              <a:rPr lang="en-US" dirty="0" smtClean="0"/>
              <a:t>Active companies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952460" y="1447798"/>
            <a:ext cx="1678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50K + </a:t>
            </a:r>
          </a:p>
          <a:p>
            <a:pPr algn="ctr"/>
            <a:r>
              <a:rPr lang="en-US" dirty="0" smtClean="0"/>
              <a:t>Tech companies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79763" y="3048000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  <a:r>
              <a:rPr lang="en-US" dirty="0" smtClean="0"/>
              <a:t>00 Million+</a:t>
            </a:r>
          </a:p>
          <a:p>
            <a:pPr algn="ctr"/>
            <a:r>
              <a:rPr lang="en-US" dirty="0" smtClean="0"/>
              <a:t>Employees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143217" y="3047999"/>
            <a:ext cx="129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3.5 Million+</a:t>
            </a:r>
          </a:p>
          <a:p>
            <a:pPr algn="ctr"/>
            <a:r>
              <a:rPr lang="en-US" dirty="0" smtClean="0"/>
              <a:t>Employees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20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79752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Bread &amp; butter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7797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Adds salad</a:t>
            </a:r>
            <a:endParaRPr lang="en-IN" dirty="0"/>
          </a:p>
        </p:txBody>
      </p:sp>
      <p:pic>
        <p:nvPicPr>
          <p:cNvPr id="6" name="Picture 2" descr="https://s3.amazonaws.com/piktochartv2-dev/v2/uploads/83062ae6-2281-44d6-b96b-333b5dc15cbf/f48bd9b6323b708825687b96153939aa4d61d6a6_orig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526" y="2768392"/>
            <a:ext cx="140906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static.timesjobs.com/images_cand/tj_images/adv_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280" y="1687809"/>
            <a:ext cx="1397439" cy="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belong.co/static/belong/img/logo.b83ea10bc89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024710"/>
            <a:ext cx="1189748" cy="3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3fw5vlhllyvee.cloudfront.net/tophat/s/975c6f4/inde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568" y="3489144"/>
            <a:ext cx="1566861" cy="41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10.naukri.com/mailers/hroutsoucing/images/naukri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951" y="2063611"/>
            <a:ext cx="1436217" cy="6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0/01/LinkedIn_Logo.svg/2000px-LinkedIn_Logo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1622" y="1489374"/>
            <a:ext cx="1227303" cy="3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assets1.incloudcounsel.com/assets/logos/angellist-2429a2c77c45fc1b41d93d585488fcf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4695" y="2514761"/>
            <a:ext cx="1821158" cy="5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76600" y="3035092"/>
            <a:ext cx="863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hachi</a:t>
            </a:r>
            <a:endParaRPr lang="en-IN" sz="2200" dirty="0"/>
          </a:p>
        </p:txBody>
      </p:sp>
      <p:pic>
        <p:nvPicPr>
          <p:cNvPr id="1040" name="Picture 16" descr="https://s3.amazonaws.com/fws3/static/common/images/freshersworl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511" y="4017816"/>
            <a:ext cx="1801094" cy="42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7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118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</dc:creator>
  <cp:lastModifiedBy>sid</cp:lastModifiedBy>
  <cp:revision>33</cp:revision>
  <dcterms:created xsi:type="dcterms:W3CDTF">2016-08-14T05:30:59Z</dcterms:created>
  <dcterms:modified xsi:type="dcterms:W3CDTF">2016-08-19T09:08:07Z</dcterms:modified>
</cp:coreProperties>
</file>