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18"/>
    <a:srgbClr val="B378FF"/>
    <a:srgbClr val="281F32"/>
    <a:srgbClr val="7F36DB"/>
    <a:srgbClr val="242424"/>
    <a:srgbClr val="833DDB"/>
    <a:srgbClr val="2C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68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5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8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D202-5EFC-4640-AD3E-00B945B8D7A5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636A0-927C-4C9E-9EA5-C1D53CBFA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4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altime Colors">
            <a:extLst>
              <a:ext uri="{FF2B5EF4-FFF2-40B4-BE49-F238E27FC236}">
                <a16:creationId xmlns:a16="http://schemas.microsoft.com/office/drawing/2014/main" id="{0FE4F014-2006-DF89-3310-30EAC7CF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36" y="1801862"/>
            <a:ext cx="5483663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Summing Junction 4">
            <a:extLst>
              <a:ext uri="{FF2B5EF4-FFF2-40B4-BE49-F238E27FC236}">
                <a16:creationId xmlns:a16="http://schemas.microsoft.com/office/drawing/2014/main" id="{7F55E54D-D94C-E877-DE8F-701C36000D7F}"/>
              </a:ext>
            </a:extLst>
          </p:cNvPr>
          <p:cNvSpPr/>
          <p:nvPr/>
        </p:nvSpPr>
        <p:spPr>
          <a:xfrm>
            <a:off x="711201" y="313267"/>
            <a:ext cx="728132" cy="711200"/>
          </a:xfrm>
          <a:prstGeom prst="flowChartSummingJunction">
            <a:avLst/>
          </a:prstGeom>
          <a:solidFill>
            <a:srgbClr val="7F36DB"/>
          </a:solidFill>
          <a:ln w="9525" cap="flat" cmpd="sng" algn="ctr">
            <a:solidFill>
              <a:srgbClr val="2C005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D99058-395C-D4FD-7300-AE21C1EFE21B}"/>
              </a:ext>
            </a:extLst>
          </p:cNvPr>
          <p:cNvSpPr/>
          <p:nvPr/>
        </p:nvSpPr>
        <p:spPr>
          <a:xfrm>
            <a:off x="10151533" y="313267"/>
            <a:ext cx="1329266" cy="397933"/>
          </a:xfrm>
          <a:prstGeom prst="roundRect">
            <a:avLst/>
          </a:prstGeom>
          <a:solidFill>
            <a:srgbClr val="7F36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8C12-DCC7-46A6-36B5-25D2B82FCAFB}"/>
              </a:ext>
            </a:extLst>
          </p:cNvPr>
          <p:cNvSpPr txBox="1"/>
          <p:nvPr/>
        </p:nvSpPr>
        <p:spPr>
          <a:xfrm>
            <a:off x="6815668" y="324935"/>
            <a:ext cx="456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       lorem           ipsum                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76164-7BDA-CA91-7F4F-E9B6C019C20A}"/>
              </a:ext>
            </a:extLst>
          </p:cNvPr>
          <p:cNvSpPr txBox="1"/>
          <p:nvPr/>
        </p:nvSpPr>
        <p:spPr>
          <a:xfrm>
            <a:off x="653312" y="2367171"/>
            <a:ext cx="50207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Lorem ipsum dolor sit amet, </a:t>
            </a:r>
            <a:r>
              <a:rPr lang="en-US" sz="4400" dirty="0">
                <a:solidFill>
                  <a:srgbClr val="7F36DB"/>
                </a:solidFill>
              </a:rPr>
              <a:t>consectetur</a:t>
            </a:r>
            <a:r>
              <a:rPr lang="en-US" sz="4400" dirty="0"/>
              <a:t> adipiscing elit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81BBF4-EDF4-4919-F48A-64CEAB3ECF27}"/>
              </a:ext>
            </a:extLst>
          </p:cNvPr>
          <p:cNvSpPr/>
          <p:nvPr/>
        </p:nvSpPr>
        <p:spPr>
          <a:xfrm>
            <a:off x="653312" y="4959290"/>
            <a:ext cx="1329266" cy="397933"/>
          </a:xfrm>
          <a:prstGeom prst="roundRect">
            <a:avLst/>
          </a:prstGeom>
          <a:solidFill>
            <a:srgbClr val="7F36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8FA703E-F25D-BF78-260C-DA0751356E26}"/>
              </a:ext>
            </a:extLst>
          </p:cNvPr>
          <p:cNvSpPr/>
          <p:nvPr/>
        </p:nvSpPr>
        <p:spPr>
          <a:xfrm>
            <a:off x="2589445" y="4959289"/>
            <a:ext cx="1329266" cy="397933"/>
          </a:xfrm>
          <a:prstGeom prst="roundRect">
            <a:avLst/>
          </a:prstGeom>
          <a:solidFill>
            <a:srgbClr val="281F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CTA</a:t>
            </a:r>
          </a:p>
        </p:txBody>
      </p:sp>
    </p:spTree>
    <p:extLst>
      <p:ext uri="{BB962C8B-B14F-4D97-AF65-F5344CB8AC3E}">
        <p14:creationId xmlns:p14="http://schemas.microsoft.com/office/powerpoint/2010/main" val="14251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915ECE-12F9-6DFE-5199-B6EE921EB4E2}"/>
              </a:ext>
            </a:extLst>
          </p:cNvPr>
          <p:cNvSpPr/>
          <p:nvPr/>
        </p:nvSpPr>
        <p:spPr>
          <a:xfrm>
            <a:off x="2782388" y="681446"/>
            <a:ext cx="7393577" cy="5340531"/>
          </a:xfrm>
          <a:prstGeom prst="roundRect">
            <a:avLst/>
          </a:prstGeom>
          <a:solidFill>
            <a:srgbClr val="281F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DD13E-5C53-A595-BE7C-8E5AA12C64D6}"/>
              </a:ext>
            </a:extLst>
          </p:cNvPr>
          <p:cNvSpPr txBox="1"/>
          <p:nvPr/>
        </p:nvSpPr>
        <p:spPr>
          <a:xfrm>
            <a:off x="3692434" y="1419496"/>
            <a:ext cx="5834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Lorem ipsum dolor sit amet, consectetur adipiscing elit.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04F31-1889-C7CC-F323-8AE87D268170}"/>
              </a:ext>
            </a:extLst>
          </p:cNvPr>
          <p:cNvSpPr/>
          <p:nvPr/>
        </p:nvSpPr>
        <p:spPr>
          <a:xfrm>
            <a:off x="3561806" y="2921289"/>
            <a:ext cx="5834743" cy="522515"/>
          </a:xfrm>
          <a:prstGeom prst="rect">
            <a:avLst/>
          </a:prstGeom>
          <a:noFill/>
          <a:ln w="57150">
            <a:solidFill>
              <a:srgbClr val="B378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B8CD6-425D-61AF-AC35-76F9E4DAFABE}"/>
              </a:ext>
            </a:extLst>
          </p:cNvPr>
          <p:cNvSpPr/>
          <p:nvPr/>
        </p:nvSpPr>
        <p:spPr>
          <a:xfrm>
            <a:off x="3574867" y="3745268"/>
            <a:ext cx="5834743" cy="522515"/>
          </a:xfrm>
          <a:prstGeom prst="rect">
            <a:avLst/>
          </a:prstGeom>
          <a:noFill/>
          <a:ln w="57150">
            <a:solidFill>
              <a:srgbClr val="B378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70D930-8222-CCBB-7FF5-AA5AD4C7E4D9}"/>
              </a:ext>
            </a:extLst>
          </p:cNvPr>
          <p:cNvSpPr/>
          <p:nvPr/>
        </p:nvSpPr>
        <p:spPr>
          <a:xfrm>
            <a:off x="3587928" y="4569247"/>
            <a:ext cx="5834743" cy="522515"/>
          </a:xfrm>
          <a:prstGeom prst="rect">
            <a:avLst/>
          </a:prstGeom>
          <a:noFill/>
          <a:ln w="57150">
            <a:solidFill>
              <a:srgbClr val="B378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Lorem Ipsum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49470E-4593-1E93-AA25-84E8D3C22770}"/>
              </a:ext>
            </a:extLst>
          </p:cNvPr>
          <p:cNvSpPr/>
          <p:nvPr/>
        </p:nvSpPr>
        <p:spPr>
          <a:xfrm>
            <a:off x="3692433" y="5359034"/>
            <a:ext cx="748937" cy="341242"/>
          </a:xfrm>
          <a:prstGeom prst="roundRect">
            <a:avLst/>
          </a:prstGeom>
          <a:solidFill>
            <a:srgbClr val="7F36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A4A51D-4718-6D44-4C31-BAF54C361AA3}"/>
              </a:ext>
            </a:extLst>
          </p:cNvPr>
          <p:cNvSpPr/>
          <p:nvPr/>
        </p:nvSpPr>
        <p:spPr>
          <a:xfrm>
            <a:off x="8699862" y="5359034"/>
            <a:ext cx="748937" cy="341242"/>
          </a:xfrm>
          <a:prstGeom prst="roundRect">
            <a:avLst/>
          </a:prstGeom>
          <a:solidFill>
            <a:srgbClr val="7F36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8714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 Dhakal</dc:creator>
  <cp:lastModifiedBy>Aayush Dhakal</cp:lastModifiedBy>
  <cp:revision>1</cp:revision>
  <dcterms:created xsi:type="dcterms:W3CDTF">2025-02-20T10:12:03Z</dcterms:created>
  <dcterms:modified xsi:type="dcterms:W3CDTF">2025-02-20T10:40:26Z</dcterms:modified>
</cp:coreProperties>
</file>