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9B461-8EB3-4024-878E-1EBACECF2EC1}" v="1" dt="2019-05-07T09:47:2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ONeill" userId="85a8a73a650cd5fb" providerId="LiveId" clId="{C5E9B461-8EB3-4024-878E-1EBACECF2EC1}"/>
    <pc:docChg chg="addSld modSld">
      <pc:chgData name="Allen ONeill" userId="85a8a73a650cd5fb" providerId="LiveId" clId="{C5E9B461-8EB3-4024-878E-1EBACECF2EC1}" dt="2019-05-07T09:47:36.723" v="10" actId="20577"/>
      <pc:docMkLst>
        <pc:docMk/>
      </pc:docMkLst>
      <pc:sldChg chg="modSp add">
        <pc:chgData name="Allen ONeill" userId="85a8a73a650cd5fb" providerId="LiveId" clId="{C5E9B461-8EB3-4024-878E-1EBACECF2EC1}" dt="2019-05-07T09:47:36.723" v="10" actId="20577"/>
        <pc:sldMkLst>
          <pc:docMk/>
          <pc:sldMk cId="1512825528" sldId="256"/>
        </pc:sldMkLst>
        <pc:spChg chg="mod">
          <ac:chgData name="Allen ONeill" userId="85a8a73a650cd5fb" providerId="LiveId" clId="{C5E9B461-8EB3-4024-878E-1EBACECF2EC1}" dt="2019-05-07T09:47:36.723" v="10" actId="20577"/>
          <ac:spMkLst>
            <pc:docMk/>
            <pc:sldMk cId="1512825528" sldId="256"/>
            <ac:spMk id="2" creationId="{4BF672E8-7DB1-4E59-9698-C84068EDC3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DF29-539B-4972-AAD8-946E93639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CFAFE-6A51-4D75-837A-AB5CC4C0C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D341-8B3A-4890-BCA2-D626DBA4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D04D-B83D-4342-97B4-D8D7C26C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8DB6-9894-4BAB-9F3C-B1F9068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916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F908-4558-455F-B125-A8D3225E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2755E-04AA-45A4-9FA5-9B5A59032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7739-09A4-45A0-9C84-54B21F81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B724-0757-4D0D-B368-B30725A6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6A1F-FC7D-460C-A092-157B9448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07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F3C96-A0C8-4C00-89A9-6C9083C33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1311-D645-4C38-9DE5-A3C30117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C07D-385D-45A1-A6BE-A35171D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2E99-FE0D-47EC-8B11-CF850019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6E925-D123-42C1-9620-C3F895DF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526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F213-E77B-4DCF-8BEA-8CC2E975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E0C7-F80D-40ED-B099-982F21A1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4A24-8049-4FBB-87A1-D510F60B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690D-CEDA-4949-801F-DFFE0F8B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3480-A482-4EEE-A5AE-A3FBB071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862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73CB-2950-403C-9BD2-8528744D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5B41E-4514-4D90-9684-E62FDEAA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8106-3A45-48EA-B717-10D9AE30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13B2-80F2-4364-BAC2-B2E369AD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AA56-8CD3-4D37-902B-B9E35317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803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30FC-554E-49D3-9122-DB8F8B25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4F07-B2F5-400C-B73D-9DE768D9F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28EE-C4C7-4714-AB71-49F9FD54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B1FF-07B1-43A5-9872-87EE0EBC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4E2F3-436C-4933-9C6F-1DD8FAC9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13997-CA87-4F11-B28F-1F7DFB5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38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F6E1-1250-48B5-9F6B-D9FA36D2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6F01-87C4-440E-B6C0-51D6A2B3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98DB-78F2-4651-93B1-B2EDD801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BA056-F870-4C26-9AAA-B6802880B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61AED-952B-4A9C-B018-FDCEF1F86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46880-0A4F-44E8-A40C-BA95C3F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76CF0-8085-47EC-B415-82975746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9225E-448B-4966-8459-80C79830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476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306A-ADDA-4D00-ACEB-07D0CEAA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CF11A-A62A-42A2-8A96-19C31CBE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4A710-9481-4F32-83E7-B11FA73F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88F5D-264C-43E4-B42D-40835C97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982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799B8-5A10-4B7D-AB68-8FC4548F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5BD86-DAEC-452E-BCEA-4CA03742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C326-0DC8-417F-A0A5-96F49B9E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1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E72B-26B5-42AC-96AE-FF82230D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437F-9D56-4151-A824-7FC21A17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2ACA9-635C-49BA-B782-8C0755BC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236EC-C7F5-424B-A87C-4DE1006A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0B6E-F995-4FB5-BE7A-66565ED3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21F8F-32FF-481F-B056-A9128A7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8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DF1F-D149-4C3B-9157-46B26103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303CE-E68E-4120-8BAE-DE8CD514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070D9-40A0-4670-B7E6-519CD34E6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32C29-5E83-4045-A836-A0A91563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E6D7-9A4C-4BE1-86C1-F4FAB0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9DCC8-4EF0-4610-972E-6349D7D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197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B3981-CD1C-4B21-850C-C8FBCE72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2F515-825A-4D0C-B129-761472DB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183A-543D-42C0-A65D-E74CFCB5B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EFF6-093E-4BFC-848B-6093F94E8077}" type="datetimeFigureOut">
              <a:rPr lang="en-IE" smtClean="0"/>
              <a:t>07/05/2019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B9AA-0687-4520-98E2-7D491B52B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2294-F43E-4915-BBD6-86594CAC7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3D29-338E-4E8F-B711-BD9578DF5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344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72E8-7DB1-4E59-9698-C84068EDC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PPT SAMPLE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41381-8EDD-4C75-94DD-D653B2E1A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82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SAMPLE</dc:title>
  <dc:creator>Allen ONeill</dc:creator>
  <cp:lastModifiedBy>Allen ONeill</cp:lastModifiedBy>
  <cp:revision>1</cp:revision>
  <dcterms:created xsi:type="dcterms:W3CDTF">2019-05-07T09:47:26Z</dcterms:created>
  <dcterms:modified xsi:type="dcterms:W3CDTF">2019-05-07T09:47:40Z</dcterms:modified>
</cp:coreProperties>
</file>