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4843-7BBA-4519-9221-1697B388D2CF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309D-7AB4-4764-BCB3-6447FF026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A309D-7AB4-4764-BCB3-6447FF026A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112-E9F2-4E95-B565-A0E587E1ADB0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DE73-063E-41FC-8993-58C635916BF2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4857-CCE7-4880-9780-C7DB31727606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C88-E6BD-4ECC-90BA-B2ED4C0C8E46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521-72A1-4CD9-9C37-C873976AE3BA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E87E-1F5C-43E9-BFE3-2BEA20EBD6AE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D7E-3364-4E5F-9A56-5ABD222D684F}" type="datetime1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638F-4760-4184-9095-5351B50E23DD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6F5-AB10-4BED-B608-BE7AF7096B8E}" type="datetime1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B907-FA20-4A8B-A03F-EFCA5D799EE7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DCB4-D1EB-4B9A-9A5D-276ACDC6F68B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6A6E-6CBC-4C51-B322-BCA7B13BCB5B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By: Saroj Giri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C8B0-A182-4E1C-81F8-48F0F3A43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1 </a:t>
            </a:r>
            <a:br>
              <a:rPr lang="en-US" dirty="0"/>
            </a:br>
            <a:r>
              <a:rPr lang="en-US" dirty="0"/>
              <a:t>Introduction of CG (LH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5847-1991-0778-7B12-79F9B03E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1828800"/>
            <a:ext cx="779145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321BE-3D12-BEBA-306F-4D80FFB9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 These are the special electronic vacuum tubes that use focused electrons beams to  display images. </a:t>
            </a:r>
          </a:p>
          <a:p>
            <a:r>
              <a:rPr lang="en-US" dirty="0"/>
              <a:t>CRTs are widely used in television, oscilloscope, computer and radar</a:t>
            </a:r>
            <a:br>
              <a:rPr lang="en-US" dirty="0"/>
            </a:br>
            <a:r>
              <a:rPr lang="en-US" dirty="0"/>
              <a:t>display. </a:t>
            </a:r>
          </a:p>
          <a:p>
            <a:r>
              <a:rPr lang="en-US" dirty="0"/>
              <a:t>It has a cathode or negatively charge terminal. The filament is contained inside a</a:t>
            </a:r>
            <a:br>
              <a:rPr lang="en-US" dirty="0"/>
            </a:br>
            <a:r>
              <a:rPr lang="en-US" dirty="0"/>
              <a:t>vacuum with a glass tube. A beam of electrons is allow to flow from filament into the vacuum. </a:t>
            </a:r>
          </a:p>
          <a:p>
            <a:r>
              <a:rPr lang="en-US" dirty="0"/>
              <a:t>The flow of electrons is natural not forced. CRT electrons are concentrated in a</a:t>
            </a:r>
            <a:br>
              <a:rPr lang="en-US" dirty="0"/>
            </a:br>
            <a:r>
              <a:rPr lang="en-US" dirty="0"/>
              <a:t>light beam by a positively charged terminal called anode.</a:t>
            </a:r>
          </a:p>
          <a:p>
            <a:r>
              <a:rPr lang="en-US" dirty="0"/>
              <a:t> An accelerating anode is then</a:t>
            </a:r>
            <a:br>
              <a:rPr lang="en-US" dirty="0"/>
            </a:br>
            <a:r>
              <a:rPr lang="en-US" dirty="0"/>
              <a:t>used to speed up the movement of electrons. These fast moving electrons hit the</a:t>
            </a:r>
            <a:br>
              <a:rPr lang="en-US" dirty="0"/>
            </a:br>
            <a:r>
              <a:rPr lang="en-US" dirty="0"/>
              <a:t>phosphor coated screen and makes it glow. </a:t>
            </a:r>
          </a:p>
          <a:p>
            <a:r>
              <a:rPr lang="en-US" dirty="0"/>
              <a:t>The way to keep the phosphor glowing is to repeatedly directly the electron beam back over the same point is known as refresh CRT.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1F5D-0E1C-8232-AEAE-339E81A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Hardware</a:t>
            </a:r>
          </a:p>
          <a:p>
            <a:pPr>
              <a:buNone/>
            </a:pPr>
            <a:r>
              <a:rPr lang="en-US" dirty="0"/>
              <a:t>Input Devices:</a:t>
            </a:r>
          </a:p>
          <a:p>
            <a:r>
              <a:rPr lang="en-US" dirty="0"/>
              <a:t>Input device are used to feed data or information into a computer system. </a:t>
            </a:r>
          </a:p>
          <a:p>
            <a:r>
              <a:rPr lang="en-US" dirty="0"/>
              <a:t>They are usually used to provide input to the computer upon which reaction, outputs are generated. </a:t>
            </a:r>
          </a:p>
          <a:p>
            <a:r>
              <a:rPr lang="en-US" dirty="0"/>
              <a:t>Data input devices like keyboards are used to provide additional data to the computers whereas </a:t>
            </a:r>
          </a:p>
          <a:p>
            <a:r>
              <a:rPr lang="en-US" dirty="0"/>
              <a:t>pointing and selection devices like mouse, light pens, touch panels are used to provide visual and indication-</a:t>
            </a:r>
          </a:p>
          <a:p>
            <a:pPr>
              <a:buNone/>
            </a:pPr>
            <a:r>
              <a:rPr lang="en-US" dirty="0"/>
              <a:t>      input to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96A4-7C43-962C-9122-280B158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1. Mouse</a:t>
            </a:r>
          </a:p>
          <a:p>
            <a:pPr algn="just"/>
            <a:r>
              <a:rPr lang="en-US" dirty="0"/>
              <a:t>A mouse is a small hand-held device used to position the cursor on the screen.</a:t>
            </a:r>
          </a:p>
          <a:p>
            <a:pPr algn="just"/>
            <a:r>
              <a:rPr lang="en-US" dirty="0"/>
              <a:t> Mouse are relative devices, that is, they can be picked up, moved in space, and then put down gain without any change in the reported position. </a:t>
            </a:r>
          </a:p>
          <a:p>
            <a:pPr algn="just"/>
            <a:r>
              <a:rPr lang="en-US" dirty="0"/>
              <a:t>For this, the computer maintains the current mouse position, which is incremented or decremented by the mouse movements.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0EEB-9306-43D4-4D62-4401E305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2. Keyboard</a:t>
            </a:r>
          </a:p>
          <a:p>
            <a:r>
              <a:rPr lang="en-US" dirty="0"/>
              <a:t>A keyboard creates a code such as ASCII uniquely corresponding to a pressed key. </a:t>
            </a:r>
          </a:p>
          <a:p>
            <a:r>
              <a:rPr lang="en-US" dirty="0"/>
              <a:t>It usually consists of alphanumeric keys, function keys, cursor-control keys, and separate numeric pad.</a:t>
            </a:r>
          </a:p>
          <a:p>
            <a:r>
              <a:rPr lang="en-US" dirty="0"/>
              <a:t> It is used to move the cursor, to select he menu item, pre-defined functions.</a:t>
            </a:r>
          </a:p>
          <a:p>
            <a:r>
              <a:rPr lang="en-US" dirty="0"/>
              <a:t> In computer graphics keyboard is mainly used for entering screen coordinates and text, to invoke certain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C383-263F-7821-1D83-2B00406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3"/>
            </a:pPr>
            <a:r>
              <a:rPr lang="en-US" b="1" dirty="0"/>
              <a:t>Digitizers:</a:t>
            </a:r>
            <a:br>
              <a:rPr lang="en-US" b="1" dirty="0"/>
            </a:br>
            <a:r>
              <a:rPr lang="en-US" dirty="0"/>
              <a:t>A digitizer is a locator device use for drawing, painting or interactively selecting coordinate positions of an object. Graphics tablet is one such digitizer that consists of flat</a:t>
            </a:r>
            <a:br>
              <a:rPr lang="en-US" dirty="0"/>
            </a:br>
            <a:r>
              <a:rPr lang="en-US" dirty="0"/>
              <a:t>surface. The size may range from about size 6”x6” and 48”x78”. It can detect the position of a movable stylus.</a:t>
            </a:r>
          </a:p>
          <a:p>
            <a:pPr marL="514350" indent="-514350">
              <a:buNone/>
            </a:pPr>
            <a:br>
              <a:rPr lang="en-US" dirty="0"/>
            </a:br>
            <a:r>
              <a:rPr lang="en-US" b="1" dirty="0"/>
              <a:t>4. . Touchpad:</a:t>
            </a:r>
            <a:br>
              <a:rPr lang="en-US" b="1" dirty="0"/>
            </a:br>
            <a:r>
              <a:rPr lang="en-US" dirty="0"/>
              <a:t>Touchpad is a stationary pointing device that many people find less tiring to use than a mouse. The movement of a finger across a small touch sensitive surface is translated</a:t>
            </a:r>
            <a:br>
              <a:rPr lang="en-US" dirty="0"/>
            </a:br>
            <a:r>
              <a:rPr lang="en-US" dirty="0"/>
              <a:t>into pointer movement on screen. The touch sensitive surface may be only 1.5” or 2” square screen.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4F84-EF94-538A-2C02-F1758F04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5. Light pen</a:t>
            </a:r>
          </a:p>
          <a:p>
            <a:pPr algn="just"/>
            <a:r>
              <a:rPr lang="en-US" dirty="0"/>
              <a:t>It is a pencil-shaped device to determine the coordinates of a point on the screen where it is activated such as pressing the button.</a:t>
            </a:r>
          </a:p>
          <a:p>
            <a:pPr algn="just"/>
            <a:r>
              <a:rPr lang="en-US" dirty="0"/>
              <a:t> In raster display, Y is set at </a:t>
            </a:r>
            <a:r>
              <a:rPr lang="en-US" dirty="0" err="1"/>
              <a:t>Ymax</a:t>
            </a:r>
            <a:r>
              <a:rPr lang="en-US" dirty="0"/>
              <a:t> and X changes from 0 to</a:t>
            </a:r>
          </a:p>
          <a:p>
            <a:pPr algn="just">
              <a:buNone/>
            </a:pPr>
            <a:r>
              <a:rPr lang="en-US" dirty="0"/>
              <a:t>     </a:t>
            </a:r>
            <a:r>
              <a:rPr lang="en-US" dirty="0" err="1"/>
              <a:t>Xmax</a:t>
            </a:r>
            <a:r>
              <a:rPr lang="en-US" dirty="0"/>
              <a:t> for the first scanning line. </a:t>
            </a:r>
          </a:p>
          <a:p>
            <a:pPr algn="just">
              <a:buNone/>
            </a:pPr>
            <a:r>
              <a:rPr lang="en-US" dirty="0"/>
              <a:t>    For second line, Y decreases by one and X again changes from 0 to </a:t>
            </a:r>
            <a:r>
              <a:rPr lang="en-US" dirty="0" err="1"/>
              <a:t>Xmax</a:t>
            </a:r>
            <a:r>
              <a:rPr lang="en-US" dirty="0"/>
              <a:t>, and so on. </a:t>
            </a:r>
          </a:p>
          <a:p>
            <a:pPr algn="just"/>
            <a:r>
              <a:rPr lang="en-US" dirty="0"/>
              <a:t>When the activated light pen "sees" a burst of light at certain position as the electron beam hits the phosphor coating at that position, </a:t>
            </a:r>
          </a:p>
          <a:p>
            <a:pPr algn="just"/>
            <a:r>
              <a:rPr lang="en-US" dirty="0"/>
              <a:t>It generates a electric pulse, which is used to save the video controller's X and Y registers and interrupt the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AE8A-527C-CE2C-D691-CE88B6A4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Data Gloves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1" dirty="0"/>
            </a:br>
            <a:r>
              <a:rPr lang="en-US" dirty="0"/>
              <a:t>Data glove is an interface device that uses position tracking sensors. The movement of</a:t>
            </a:r>
            <a:br>
              <a:rPr lang="en-US" dirty="0"/>
            </a:br>
            <a:r>
              <a:rPr lang="en-US" dirty="0"/>
              <a:t>the hand and figure are displayed live on the computer. It allows the user to virtually</a:t>
            </a:r>
            <a:br>
              <a:rPr lang="en-US" dirty="0"/>
            </a:br>
            <a:r>
              <a:rPr lang="en-US" dirty="0"/>
              <a:t>touch an object displayed on the monitor. By wearing data gloves user can pick up an</a:t>
            </a:r>
            <a:br>
              <a:rPr lang="en-US" dirty="0"/>
            </a:br>
            <a:r>
              <a:rPr lang="en-US" dirty="0"/>
              <a:t>object and do things just as he/she could do with real object.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47C4-4BB8-648B-4DED-3665BB25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Bar Code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</a:t>
            </a:r>
            <a:r>
              <a:rPr lang="en-US" sz="2800" dirty="0"/>
              <a:t>The purpose of a </a:t>
            </a:r>
            <a:r>
              <a:rPr lang="en-US" sz="2800" b="1" dirty="0"/>
              <a:t>barcode scanner</a:t>
            </a:r>
            <a:r>
              <a:rPr lang="en-US" sz="2800" dirty="0"/>
              <a:t> is to </a:t>
            </a:r>
            <a:r>
              <a:rPr lang="en-US" sz="2800" b="1" dirty="0"/>
              <a:t>scan</a:t>
            </a:r>
            <a:r>
              <a:rPr lang="en-US" sz="2800" dirty="0"/>
              <a:t> or read a </a:t>
            </a:r>
            <a:r>
              <a:rPr lang="en-US" sz="2800" b="1" dirty="0"/>
              <a:t>barcode</a:t>
            </a:r>
            <a:r>
              <a:rPr lang="en-US" sz="2800" dirty="0"/>
              <a:t> symbol and then provide an electrical output to a computer via a decoder and cable. The decoder recognizes the type of </a:t>
            </a:r>
            <a:r>
              <a:rPr lang="en-US" sz="2800" b="1" dirty="0"/>
              <a:t>barcode</a:t>
            </a:r>
            <a:r>
              <a:rPr lang="en-US" sz="2800" dirty="0"/>
              <a:t> symbology it is seeing, translates the </a:t>
            </a:r>
            <a:r>
              <a:rPr lang="en-US" sz="2800" b="1" dirty="0"/>
              <a:t>bar</a:t>
            </a:r>
            <a:r>
              <a:rPr lang="en-US" sz="2800" dirty="0"/>
              <a:t> and space content and transmits data to a computer in a human readable format.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962400"/>
            <a:ext cx="2667000" cy="243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4C4BB-D51C-4329-67B7-C4BA004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Display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The display devices are also known as output devices the most commonly used output</a:t>
            </a:r>
            <a:br>
              <a:rPr lang="en-US" dirty="0"/>
            </a:br>
            <a:r>
              <a:rPr lang="en-US" dirty="0"/>
              <a:t>device in a graphic system is a video monitor. The operation of most video monitor is</a:t>
            </a:r>
            <a:br>
              <a:rPr lang="en-US" dirty="0"/>
            </a:br>
            <a:r>
              <a:rPr lang="en-US" dirty="0"/>
              <a:t>based on CRT (Cathode Ray Tube) design.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8B0-A182-4E1C-81F8-48F0F3A431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DF1F-277C-2AA6-19C8-9BD0DF79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Saroj Giri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884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Unit 1  Introduction of CG (LH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Data Gloves</vt:lpstr>
      <vt:lpstr>7. Bar Code Reader</vt:lpstr>
      <vt:lpstr>Video Display Devices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Hardware and Software Concept</dc:title>
  <dc:creator>saroj</dc:creator>
  <cp:lastModifiedBy>SarojGiri</cp:lastModifiedBy>
  <cp:revision>22</cp:revision>
  <dcterms:created xsi:type="dcterms:W3CDTF">2021-06-04T01:03:02Z</dcterms:created>
  <dcterms:modified xsi:type="dcterms:W3CDTF">2023-05-15T07:53:05Z</dcterms:modified>
</cp:coreProperties>
</file>