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69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7" r:id="rId14"/>
    <p:sldId id="266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45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49E49-F3CC-414C-9A53-898C9A3D7A67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D955B-4073-43F8-9EE4-FE2931AA4BC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053EE-B6B1-4709-A110-904DAF675DF6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66969-A9E0-4AD6-B908-6C8D11EF5120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912EA-DE3E-4805-A9E9-3D1D62E8FBCD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A9DD-A2B7-462C-BEBD-5ED5F888395D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345B-13DB-4557-936F-F346627824AD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5FF01-2857-4A76-A9F3-0B7EC3131B8D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D996E-8687-40BF-A0DB-22BB70509297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C3AAA-7987-4C93-BB81-BFDFB2D31153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CDA69-39D5-40F5-9AED-8EC3B7B419F3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30EDD-A755-4A52-9ECE-D0135BD9E73F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28EC-F138-473B-9538-A4113C89B311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8CD65-1AA1-4235-B33F-BD0F0702DC92}" type="datetime1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7214E-6C39-4506-B7D1-B07D4E6F74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3</a:t>
            </a:r>
            <a:br>
              <a:rPr lang="en-US" dirty="0"/>
            </a:br>
            <a:r>
              <a:rPr lang="en-US" dirty="0"/>
              <a:t>Lecture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Cloud computing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3800" dirty="0"/>
              <a:t> It is the collection of hardware and software elements needed to enable cloud computing. </a:t>
            </a:r>
          </a:p>
          <a:p>
            <a:pPr algn="just"/>
            <a:r>
              <a:rPr lang="en-US" sz="3800" dirty="0"/>
              <a:t>It includes computing power, networking, and storage, as well as an interface for users to access their virtualized resources. </a:t>
            </a:r>
          </a:p>
          <a:p>
            <a:pPr algn="just"/>
            <a:r>
              <a:rPr lang="en-US" sz="3800" dirty="0"/>
              <a:t>The virtual resources mirror a physical infrastructure, with components like servers, network switches, memory and storage clusters.</a:t>
            </a:r>
          </a:p>
          <a:p>
            <a:pPr algn="just"/>
            <a:r>
              <a:rPr lang="en-US" sz="3800" dirty="0"/>
              <a:t>Cloud infrastructure offers the same capabilities as physical infrastructure but can provide additional benefits like a lower cost of ownership, greater flexibility, and scalability.</a:t>
            </a:r>
          </a:p>
          <a:p>
            <a:pPr algn="just"/>
            <a:r>
              <a:rPr lang="en-US" sz="3800" dirty="0"/>
              <a:t>Cloud computing infrastructure is available for private cloud, public cloud, and hybrid cloud systems. </a:t>
            </a:r>
          </a:p>
          <a:p>
            <a:pPr algn="just"/>
            <a:r>
              <a:rPr lang="en-US" sz="3800" dirty="0"/>
              <a:t>It’s also possible to rent cloud infrastructure components from a cloud provider, through cloud infrastructure as a service (</a:t>
            </a:r>
            <a:r>
              <a:rPr lang="en-US" sz="3800" dirty="0" err="1"/>
              <a:t>Iaas</a:t>
            </a:r>
            <a:r>
              <a:rPr lang="en-US" sz="3800" dirty="0"/>
              <a:t>). </a:t>
            </a:r>
            <a:r>
              <a:rPr lang="en-US" sz="3800" b="1" dirty="0"/>
              <a:t> </a:t>
            </a:r>
            <a:endParaRPr lang="en-US" sz="3800" dirty="0"/>
          </a:p>
          <a:p>
            <a:pPr>
              <a:buNone/>
            </a:pPr>
            <a:r>
              <a:rPr lang="en-US" dirty="0"/>
              <a:t> 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38187" y="2448719"/>
            <a:ext cx="76676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Cloud Computing Deployment Models</a:t>
            </a:r>
          </a:p>
          <a:p>
            <a:pPr algn="just">
              <a:buNone/>
            </a:pPr>
            <a:r>
              <a:rPr lang="en-US" dirty="0"/>
              <a:t>     Cloud deployment models indicate how the cloud services are made available to users. The four deployment models associated with cloud computing are as follows:</a:t>
            </a:r>
          </a:p>
          <a:p>
            <a:pPr>
              <a:buNone/>
            </a:pPr>
            <a:r>
              <a:rPr lang="en-US" b="1" dirty="0"/>
              <a:t>Public cloud</a:t>
            </a:r>
            <a:r>
              <a:rPr lang="en-US" dirty="0"/>
              <a:t> 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As the name suggests, this type of cloud deployment model supports all users who want to make use of a computing resource, such as hardware (OS, CPU, memory, storage) or software (application server, database) on a subscription basis.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Most common uses of public clouds are for application development and testing, non-mission-critical tasks such as file-sharing, and e-mail service.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Private cloud</a:t>
            </a:r>
            <a:r>
              <a:rPr lang="en-US" dirty="0"/>
              <a:t> 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True to its name, a private cloud is typically infrastructure used by a single organization.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Such infrastructure may be managed by the organization itself to support various user groups, or it could be managed by a service provider that takes care of it either on-site or off-site.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Private clouds are more expensive than public clouds due to the capital expenditure involved in acquiring and maintaining them.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 However, private clouds are better able to address the security and privacy concerns of organizations today.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•</a:t>
            </a:r>
            <a:r>
              <a:rPr lang="en-US" b="1" dirty="0"/>
              <a:t>Hybrid cloud</a:t>
            </a:r>
            <a:r>
              <a:rPr lang="en-US" dirty="0"/>
              <a:t> 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In a hybrid cloud, an organization makes use of interconnected private and public cloud infrastructure.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Many organizations make use of this model when they need to scale up their IT infrastructure rapidly, such as when leveraging public clouds to supplement the capacity available within a private cloud.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 For example, if an online retailer needs more computing resources to run its Web applications during the holiday season it may attain those resources via public clouds.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Community cloud</a:t>
            </a:r>
            <a:r>
              <a:rPr lang="en-US" dirty="0"/>
              <a:t> 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This deployment model supports multiple organizations sharing computing resources that are part of a community; examples include universities cooperating in certain areas of research, or police departments within a county or state sharing computing resources. 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Access to a community cloud environment is typically restricted to the members of the community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   </a:t>
            </a:r>
            <a:r>
              <a:rPr lang="en-US" sz="2800" dirty="0"/>
              <a:t>A cloud system or cloud computing technology refers to the computing components (hardware, software and infrastructure) that enable the delivery of cloud computing services such as: </a:t>
            </a:r>
          </a:p>
          <a:p>
            <a:pPr algn="just"/>
            <a:r>
              <a:rPr lang="en-US" sz="2800" dirty="0" err="1"/>
              <a:t>SaaS</a:t>
            </a:r>
            <a:r>
              <a:rPr lang="en-US" sz="2800" dirty="0"/>
              <a:t> (software as a service)</a:t>
            </a:r>
          </a:p>
          <a:p>
            <a:pPr algn="just"/>
            <a:r>
              <a:rPr lang="en-US" sz="2800" dirty="0"/>
              <a:t>PaaS (platform as a service) and </a:t>
            </a:r>
          </a:p>
          <a:p>
            <a:pPr marL="0" indent="0" algn="just">
              <a:buNone/>
            </a:pPr>
            <a:endParaRPr lang="en-US" sz="2800" dirty="0"/>
          </a:p>
          <a:p>
            <a:pPr algn="just"/>
            <a:r>
              <a:rPr lang="en-US" sz="2800" dirty="0" err="1"/>
              <a:t>IaaS</a:t>
            </a:r>
            <a:r>
              <a:rPr lang="en-US" sz="2800" dirty="0"/>
              <a:t> (infrastructure as service) via a network (i.e. the Internet).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3221E-7E85-DFEA-B885-F9E586CC62D1}"/>
              </a:ext>
            </a:extLst>
          </p:cNvPr>
          <p:cNvSpPr/>
          <p:nvPr/>
        </p:nvSpPr>
        <p:spPr>
          <a:xfrm>
            <a:off x="4231151" y="7108407"/>
            <a:ext cx="3807656" cy="162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oud Services Provider - Cloud Technology Company">
            <a:extLst>
              <a:ext uri="{FF2B5EF4-FFF2-40B4-BE49-F238E27FC236}">
                <a16:creationId xmlns:a16="http://schemas.microsoft.com/office/drawing/2014/main" id="{510D9953-BC88-52AC-463F-C88A72A8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90800"/>
            <a:ext cx="25826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Architecture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828800"/>
            <a:ext cx="5943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Cloud computing is the on-demand availability of computer system resources, especially data storage and computing power, without direct active management by the user.</a:t>
            </a:r>
          </a:p>
          <a:p>
            <a:pPr algn="just"/>
            <a:r>
              <a:rPr lang="en-US" dirty="0"/>
              <a:t> Large clouds often have functions distributed over multiple locations, each location being a data center</a:t>
            </a:r>
          </a:p>
          <a:p>
            <a:pPr algn="just"/>
            <a:r>
              <a:rPr lang="en-US" dirty="0" err="1"/>
              <a:t>Eg</a:t>
            </a:r>
            <a:r>
              <a:rPr lang="en-US" dirty="0"/>
              <a:t>. Include </a:t>
            </a:r>
            <a:r>
              <a:rPr lang="en-US" dirty="0" err="1"/>
              <a:t>dropbox</a:t>
            </a:r>
            <a:r>
              <a:rPr lang="en-US" dirty="0"/>
              <a:t>, </a:t>
            </a:r>
            <a:r>
              <a:rPr lang="en-US" dirty="0" err="1"/>
              <a:t>Facebook</a:t>
            </a:r>
            <a:r>
              <a:rPr lang="en-US" dirty="0"/>
              <a:t>, Gmail.</a:t>
            </a:r>
          </a:p>
          <a:p>
            <a:pPr algn="just"/>
            <a:r>
              <a:rPr lang="en-US" dirty="0"/>
              <a:t> Cloud can be used for storage of files ,Banking, Financial Services, big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Computing Architecture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3235" y="1600200"/>
            <a:ext cx="603753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/>
              <a:t>Software as a Service (</a:t>
            </a:r>
            <a:r>
              <a:rPr lang="en-US" b="1" dirty="0" err="1"/>
              <a:t>SaaS</a:t>
            </a:r>
            <a:r>
              <a:rPr lang="en-US" b="1" dirty="0"/>
              <a:t>): </a:t>
            </a:r>
          </a:p>
          <a:p>
            <a:pPr marL="514350" indent="-514350" algn="just"/>
            <a:r>
              <a:rPr lang="en-US" dirty="0" err="1"/>
              <a:t>SaaS</a:t>
            </a:r>
            <a:r>
              <a:rPr lang="en-US" dirty="0"/>
              <a:t> architecture providers deliver and maintain applications and software to organizations over the Internet, thereby eliminating the need for end users to deploy the software locally. </a:t>
            </a:r>
          </a:p>
          <a:p>
            <a:pPr marL="514350" indent="-514350"/>
            <a:r>
              <a:rPr lang="en-US" dirty="0" err="1"/>
              <a:t>SaaS</a:t>
            </a:r>
            <a:r>
              <a:rPr lang="en-US" dirty="0"/>
              <a:t> applications are typically accessed via a web interface available from a broad variety of devices . 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2. Platform as a Service (</a:t>
            </a:r>
            <a:r>
              <a:rPr lang="en-US" b="1" dirty="0" err="1"/>
              <a:t>PaaS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 In this cloud model, the service provider offers a computing platform and solution stack, often including middleware, as a service. </a:t>
            </a:r>
          </a:p>
          <a:p>
            <a:pPr algn="just"/>
            <a:r>
              <a:rPr lang="en-US" dirty="0"/>
              <a:t>Organizations can build upon that platform to create an application or service.</a:t>
            </a:r>
          </a:p>
          <a:p>
            <a:pPr algn="just"/>
            <a:r>
              <a:rPr lang="en-US" dirty="0"/>
              <a:t> The cloud service provider delivers the networks, servers and storage required to host an application while the end user oversees software deployment and configuration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3.Infrastructure as a Service (</a:t>
            </a:r>
            <a:r>
              <a:rPr lang="en-US" b="1" dirty="0" err="1"/>
              <a:t>IaaS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In this, cloud at its simplest form, a third-party provider eliminates the need for organizations to purchase servers, networks or storage devices by providing the necessary infrastructure. </a:t>
            </a:r>
          </a:p>
          <a:p>
            <a:pPr algn="just"/>
            <a:r>
              <a:rPr lang="en-US" dirty="0"/>
              <a:t>In turn, organizations manage their software and applications, and only pay for the capacity they need at any given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Why adopt cloud architecture? </a:t>
            </a:r>
          </a:p>
          <a:p>
            <a:pPr algn="just"/>
            <a:r>
              <a:rPr lang="en-US" dirty="0"/>
              <a:t>Accelerate the delivery of new apps</a:t>
            </a:r>
            <a:br>
              <a:rPr lang="en-US" dirty="0"/>
            </a:br>
            <a:r>
              <a:rPr lang="en-US" dirty="0"/>
              <a:t>to modernize applications and accelerate digital transformation.</a:t>
            </a:r>
          </a:p>
          <a:p>
            <a:pPr algn="just"/>
            <a:r>
              <a:rPr lang="en-US" dirty="0"/>
              <a:t> Ensure compliance with the latest regulations </a:t>
            </a:r>
          </a:p>
          <a:p>
            <a:pPr algn="just"/>
            <a:r>
              <a:rPr lang="en-US" dirty="0"/>
              <a:t>Deliver greater transparency into resources to cut costs and prevent data breaches </a:t>
            </a:r>
          </a:p>
          <a:p>
            <a:pPr algn="just"/>
            <a:r>
              <a:rPr lang="en-US" dirty="0"/>
              <a:t>Enable faster provisioning of resources  </a:t>
            </a:r>
          </a:p>
          <a:p>
            <a:pPr algn="just"/>
            <a:r>
              <a:rPr lang="en-US" dirty="0"/>
              <a:t>Utilize hybrid cloud architecture to support real-time scalability for applications as business needs change </a:t>
            </a:r>
          </a:p>
          <a:p>
            <a:pPr algn="just"/>
            <a:r>
              <a:rPr lang="en-US" dirty="0"/>
              <a:t>Meet service targets consistently</a:t>
            </a:r>
          </a:p>
          <a:p>
            <a:pPr algn="just"/>
            <a:r>
              <a:rPr lang="en-US" dirty="0"/>
              <a:t> Leverage cloud reference architecture to gain insight into IT spending patterns and cloud utilization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7214E-6C39-4506-B7D1-B07D4E6F742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901</Words>
  <Application>Microsoft Office PowerPoint</Application>
  <PresentationFormat>On-screen Show (4:3)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Unit 3 Lecture 11</vt:lpstr>
      <vt:lpstr>Cloud System</vt:lpstr>
      <vt:lpstr>Cloud Architecture</vt:lpstr>
      <vt:lpstr>Cloud Computing</vt:lpstr>
      <vt:lpstr>Cloud Computing Architecture</vt:lpstr>
      <vt:lpstr>PowerPoint Presentation</vt:lpstr>
      <vt:lpstr>PowerPoint Presentation</vt:lpstr>
      <vt:lpstr>PowerPoint Presentation</vt:lpstr>
      <vt:lpstr>PowerPoint Presentation</vt:lpstr>
      <vt:lpstr>Cloud computing infrastructure</vt:lpstr>
      <vt:lpstr>Cloud Deployment Models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D3LL</dc:creator>
  <cp:lastModifiedBy>Saroj Giri</cp:lastModifiedBy>
  <cp:revision>8</cp:revision>
  <dcterms:created xsi:type="dcterms:W3CDTF">2022-01-10T14:09:31Z</dcterms:created>
  <dcterms:modified xsi:type="dcterms:W3CDTF">2023-03-09T02:36:58Z</dcterms:modified>
</cp:coreProperties>
</file>