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AFBA7E-BA71-46AB-9DC8-DCE81E69EB74}"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AE18-0A0B-49EB-AC13-043E64F565DA}" type="slidenum">
              <a:rPr lang="en-US" smtClean="0"/>
              <a:t>‹#›</a:t>
            </a:fld>
            <a:endParaRPr lang="en-US"/>
          </a:p>
        </p:txBody>
      </p:sp>
    </p:spTree>
    <p:extLst>
      <p:ext uri="{BB962C8B-B14F-4D97-AF65-F5344CB8AC3E}">
        <p14:creationId xmlns:p14="http://schemas.microsoft.com/office/powerpoint/2010/main" val="41764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B24C-638F-6CE8-8BFB-28E3C0F6D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C873FA-A68F-945F-04C9-B6A7C7643B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726C69-F3B3-E9B5-30DB-52B7E169FC0E}"/>
              </a:ext>
            </a:extLst>
          </p:cNvPr>
          <p:cNvSpPr>
            <a:spLocks noGrp="1"/>
          </p:cNvSpPr>
          <p:nvPr>
            <p:ph type="dt" sz="half" idx="10"/>
          </p:nvPr>
        </p:nvSpPr>
        <p:spPr/>
        <p:txBody>
          <a:bodyPr/>
          <a:lstStyle/>
          <a:p>
            <a:fld id="{CA8D9486-6BFB-49D3-9636-3B4126D107D4}" type="datetime8">
              <a:rPr lang="en-US" smtClean="0"/>
              <a:t>3/14/2023 2:55 PM</a:t>
            </a:fld>
            <a:endParaRPr lang="en-US"/>
          </a:p>
        </p:txBody>
      </p:sp>
      <p:sp>
        <p:nvSpPr>
          <p:cNvPr id="5" name="Footer Placeholder 4">
            <a:extLst>
              <a:ext uri="{FF2B5EF4-FFF2-40B4-BE49-F238E27FC236}">
                <a16:creationId xmlns:a16="http://schemas.microsoft.com/office/drawing/2014/main" id="{AE074E12-2A7B-7C1D-C184-47E867D92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DA6A6-BA55-3A6E-BB4E-8C331795D797}"/>
              </a:ext>
            </a:extLst>
          </p:cNvPr>
          <p:cNvSpPr>
            <a:spLocks noGrp="1"/>
          </p:cNvSpPr>
          <p:nvPr>
            <p:ph type="sldNum" sz="quarter" idx="12"/>
          </p:nvPr>
        </p:nvSpPr>
        <p:spPr/>
        <p:txBody>
          <a:bodyPr/>
          <a:lstStyle/>
          <a:p>
            <a:fld id="{691E57DD-6D39-4329-B64D-29B158F14878}" type="slidenum">
              <a:rPr lang="en-US" smtClean="0"/>
              <a:t>‹#›</a:t>
            </a:fld>
            <a:endParaRPr lang="en-US"/>
          </a:p>
        </p:txBody>
      </p:sp>
    </p:spTree>
    <p:extLst>
      <p:ext uri="{BB962C8B-B14F-4D97-AF65-F5344CB8AC3E}">
        <p14:creationId xmlns:p14="http://schemas.microsoft.com/office/powerpoint/2010/main" val="3324394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96BF-B71E-177C-3482-89958EAB7D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22FED8-ABAE-5055-FE51-C83743434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168769-ED13-0A98-5165-236E3ADC7FA4}"/>
              </a:ext>
            </a:extLst>
          </p:cNvPr>
          <p:cNvSpPr>
            <a:spLocks noGrp="1"/>
          </p:cNvSpPr>
          <p:nvPr>
            <p:ph type="dt" sz="half" idx="10"/>
          </p:nvPr>
        </p:nvSpPr>
        <p:spPr/>
        <p:txBody>
          <a:bodyPr/>
          <a:lstStyle/>
          <a:p>
            <a:fld id="{EAF71CDC-451D-472A-82C2-924531559A39}" type="datetime8">
              <a:rPr lang="en-US" smtClean="0"/>
              <a:t>3/14/2023 2:55 PM</a:t>
            </a:fld>
            <a:endParaRPr lang="en-US"/>
          </a:p>
        </p:txBody>
      </p:sp>
      <p:sp>
        <p:nvSpPr>
          <p:cNvPr id="5" name="Footer Placeholder 4">
            <a:extLst>
              <a:ext uri="{FF2B5EF4-FFF2-40B4-BE49-F238E27FC236}">
                <a16:creationId xmlns:a16="http://schemas.microsoft.com/office/drawing/2014/main" id="{15A11C5B-C168-7B32-7860-8E2BB3FC2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168D-C2D2-1D56-AA55-E2819D7FB922}"/>
              </a:ext>
            </a:extLst>
          </p:cNvPr>
          <p:cNvSpPr>
            <a:spLocks noGrp="1"/>
          </p:cNvSpPr>
          <p:nvPr>
            <p:ph type="sldNum" sz="quarter" idx="12"/>
          </p:nvPr>
        </p:nvSpPr>
        <p:spPr/>
        <p:txBody>
          <a:bodyPr/>
          <a:lstStyle/>
          <a:p>
            <a:fld id="{691E57DD-6D39-4329-B64D-29B158F14878}" type="slidenum">
              <a:rPr lang="en-US" smtClean="0"/>
              <a:t>‹#›</a:t>
            </a:fld>
            <a:endParaRPr lang="en-US"/>
          </a:p>
        </p:txBody>
      </p:sp>
    </p:spTree>
    <p:extLst>
      <p:ext uri="{BB962C8B-B14F-4D97-AF65-F5344CB8AC3E}">
        <p14:creationId xmlns:p14="http://schemas.microsoft.com/office/powerpoint/2010/main" val="4216848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E72005-3E21-0B05-2BAF-F79D9D6F98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92B5F4-BC0D-AC53-E9A9-3AF5500815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7C211-23FD-C517-C0E8-DCFDFDB02037}"/>
              </a:ext>
            </a:extLst>
          </p:cNvPr>
          <p:cNvSpPr>
            <a:spLocks noGrp="1"/>
          </p:cNvSpPr>
          <p:nvPr>
            <p:ph type="dt" sz="half" idx="10"/>
          </p:nvPr>
        </p:nvSpPr>
        <p:spPr/>
        <p:txBody>
          <a:bodyPr/>
          <a:lstStyle/>
          <a:p>
            <a:fld id="{FDFC5096-0A68-469E-B5D5-6566C591547B}" type="datetime8">
              <a:rPr lang="en-US" smtClean="0"/>
              <a:t>3/14/2023 2:55 PM</a:t>
            </a:fld>
            <a:endParaRPr lang="en-US"/>
          </a:p>
        </p:txBody>
      </p:sp>
      <p:sp>
        <p:nvSpPr>
          <p:cNvPr id="5" name="Footer Placeholder 4">
            <a:extLst>
              <a:ext uri="{FF2B5EF4-FFF2-40B4-BE49-F238E27FC236}">
                <a16:creationId xmlns:a16="http://schemas.microsoft.com/office/drawing/2014/main" id="{A9C149FA-6706-F20D-060C-428558EB7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7E262-0846-F6DE-E2A2-29ADCE850225}"/>
              </a:ext>
            </a:extLst>
          </p:cNvPr>
          <p:cNvSpPr>
            <a:spLocks noGrp="1"/>
          </p:cNvSpPr>
          <p:nvPr>
            <p:ph type="sldNum" sz="quarter" idx="12"/>
          </p:nvPr>
        </p:nvSpPr>
        <p:spPr/>
        <p:txBody>
          <a:bodyPr/>
          <a:lstStyle/>
          <a:p>
            <a:fld id="{691E57DD-6D39-4329-B64D-29B158F14878}" type="slidenum">
              <a:rPr lang="en-US" smtClean="0"/>
              <a:t>‹#›</a:t>
            </a:fld>
            <a:endParaRPr lang="en-US"/>
          </a:p>
        </p:txBody>
      </p:sp>
    </p:spTree>
    <p:extLst>
      <p:ext uri="{BB962C8B-B14F-4D97-AF65-F5344CB8AC3E}">
        <p14:creationId xmlns:p14="http://schemas.microsoft.com/office/powerpoint/2010/main" val="312880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99C88-05D6-75FE-69B4-8C961946AB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08C4A8-7BF2-AA19-7FF0-C97FA5CCC8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37832-881E-E103-104A-7355291EB384}"/>
              </a:ext>
            </a:extLst>
          </p:cNvPr>
          <p:cNvSpPr>
            <a:spLocks noGrp="1"/>
          </p:cNvSpPr>
          <p:nvPr>
            <p:ph type="dt" sz="half" idx="10"/>
          </p:nvPr>
        </p:nvSpPr>
        <p:spPr/>
        <p:txBody>
          <a:bodyPr/>
          <a:lstStyle/>
          <a:p>
            <a:fld id="{B59AE828-ED66-4669-8354-935E14EA684A}" type="datetime8">
              <a:rPr lang="en-US" smtClean="0"/>
              <a:t>3/14/2023 2:55 PM</a:t>
            </a:fld>
            <a:endParaRPr lang="en-US"/>
          </a:p>
        </p:txBody>
      </p:sp>
      <p:sp>
        <p:nvSpPr>
          <p:cNvPr id="5" name="Footer Placeholder 4">
            <a:extLst>
              <a:ext uri="{FF2B5EF4-FFF2-40B4-BE49-F238E27FC236}">
                <a16:creationId xmlns:a16="http://schemas.microsoft.com/office/drawing/2014/main" id="{709493AC-2854-4123-0B15-4625C9862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F687-81DF-5E9D-9C91-3FB6309E2575}"/>
              </a:ext>
            </a:extLst>
          </p:cNvPr>
          <p:cNvSpPr>
            <a:spLocks noGrp="1"/>
          </p:cNvSpPr>
          <p:nvPr>
            <p:ph type="sldNum" sz="quarter" idx="12"/>
          </p:nvPr>
        </p:nvSpPr>
        <p:spPr/>
        <p:txBody>
          <a:bodyPr/>
          <a:lstStyle/>
          <a:p>
            <a:fld id="{691E57DD-6D39-4329-B64D-29B158F14878}" type="slidenum">
              <a:rPr lang="en-US" smtClean="0"/>
              <a:t>‹#›</a:t>
            </a:fld>
            <a:endParaRPr lang="en-US"/>
          </a:p>
        </p:txBody>
      </p:sp>
    </p:spTree>
    <p:extLst>
      <p:ext uri="{BB962C8B-B14F-4D97-AF65-F5344CB8AC3E}">
        <p14:creationId xmlns:p14="http://schemas.microsoft.com/office/powerpoint/2010/main" val="243356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8771D-6EEC-E1D0-1AE4-C247C99B43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46FDF9-3332-487E-6918-6116E835A2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DF6139-0083-0929-6324-5296DA15B416}"/>
              </a:ext>
            </a:extLst>
          </p:cNvPr>
          <p:cNvSpPr>
            <a:spLocks noGrp="1"/>
          </p:cNvSpPr>
          <p:nvPr>
            <p:ph type="dt" sz="half" idx="10"/>
          </p:nvPr>
        </p:nvSpPr>
        <p:spPr/>
        <p:txBody>
          <a:bodyPr/>
          <a:lstStyle/>
          <a:p>
            <a:fld id="{F08BB7D6-0DB3-4BC9-9D08-40C37E651977}" type="datetime8">
              <a:rPr lang="en-US" smtClean="0"/>
              <a:t>3/14/2023 2:55 PM</a:t>
            </a:fld>
            <a:endParaRPr lang="en-US"/>
          </a:p>
        </p:txBody>
      </p:sp>
      <p:sp>
        <p:nvSpPr>
          <p:cNvPr id="5" name="Footer Placeholder 4">
            <a:extLst>
              <a:ext uri="{FF2B5EF4-FFF2-40B4-BE49-F238E27FC236}">
                <a16:creationId xmlns:a16="http://schemas.microsoft.com/office/drawing/2014/main" id="{EF5F356C-AF9B-741E-17C8-C7C336C9D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1A338F-50C9-718A-C357-1F4DC577E86C}"/>
              </a:ext>
            </a:extLst>
          </p:cNvPr>
          <p:cNvSpPr>
            <a:spLocks noGrp="1"/>
          </p:cNvSpPr>
          <p:nvPr>
            <p:ph type="sldNum" sz="quarter" idx="12"/>
          </p:nvPr>
        </p:nvSpPr>
        <p:spPr/>
        <p:txBody>
          <a:bodyPr/>
          <a:lstStyle/>
          <a:p>
            <a:fld id="{691E57DD-6D39-4329-B64D-29B158F14878}" type="slidenum">
              <a:rPr lang="en-US" smtClean="0"/>
              <a:t>‹#›</a:t>
            </a:fld>
            <a:endParaRPr lang="en-US"/>
          </a:p>
        </p:txBody>
      </p:sp>
    </p:spTree>
    <p:extLst>
      <p:ext uri="{BB962C8B-B14F-4D97-AF65-F5344CB8AC3E}">
        <p14:creationId xmlns:p14="http://schemas.microsoft.com/office/powerpoint/2010/main" val="197663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AD9A0-100C-DEB0-5128-4F7E755939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474FF6-41A4-FB0E-F874-47DC4B25A2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AD303D-0398-A69E-AD2A-008A70BEFC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C8C0D4-AEA1-71B0-E5D9-0C43F983AAB3}"/>
              </a:ext>
            </a:extLst>
          </p:cNvPr>
          <p:cNvSpPr>
            <a:spLocks noGrp="1"/>
          </p:cNvSpPr>
          <p:nvPr>
            <p:ph type="dt" sz="half" idx="10"/>
          </p:nvPr>
        </p:nvSpPr>
        <p:spPr/>
        <p:txBody>
          <a:bodyPr/>
          <a:lstStyle/>
          <a:p>
            <a:fld id="{B2DB7206-594F-4999-B935-50ED41AD015B}" type="datetime8">
              <a:rPr lang="en-US" smtClean="0"/>
              <a:t>3/14/2023 2:55 PM</a:t>
            </a:fld>
            <a:endParaRPr lang="en-US"/>
          </a:p>
        </p:txBody>
      </p:sp>
      <p:sp>
        <p:nvSpPr>
          <p:cNvPr id="6" name="Footer Placeholder 5">
            <a:extLst>
              <a:ext uri="{FF2B5EF4-FFF2-40B4-BE49-F238E27FC236}">
                <a16:creationId xmlns:a16="http://schemas.microsoft.com/office/drawing/2014/main" id="{CFCA4C55-EF12-44CC-494B-0A66423900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1A441-0CE4-5ACA-25D0-9F1393A7F5D2}"/>
              </a:ext>
            </a:extLst>
          </p:cNvPr>
          <p:cNvSpPr>
            <a:spLocks noGrp="1"/>
          </p:cNvSpPr>
          <p:nvPr>
            <p:ph type="sldNum" sz="quarter" idx="12"/>
          </p:nvPr>
        </p:nvSpPr>
        <p:spPr/>
        <p:txBody>
          <a:bodyPr/>
          <a:lstStyle/>
          <a:p>
            <a:fld id="{691E57DD-6D39-4329-B64D-29B158F14878}" type="slidenum">
              <a:rPr lang="en-US" smtClean="0"/>
              <a:t>‹#›</a:t>
            </a:fld>
            <a:endParaRPr lang="en-US"/>
          </a:p>
        </p:txBody>
      </p:sp>
    </p:spTree>
    <p:extLst>
      <p:ext uri="{BB962C8B-B14F-4D97-AF65-F5344CB8AC3E}">
        <p14:creationId xmlns:p14="http://schemas.microsoft.com/office/powerpoint/2010/main" val="3826139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3C08A-F748-4BD4-07DB-1388296050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255088-DD8F-67A2-7BA0-ACDD21A39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C7807D-D742-D225-E5AC-EEFF154D03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C5E706-A33C-1697-BB4B-CD2A6BEEE8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BF5C3C-315C-FA66-2E2D-255AB6493E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84251F-3343-BB51-AC84-87D819341F63}"/>
              </a:ext>
            </a:extLst>
          </p:cNvPr>
          <p:cNvSpPr>
            <a:spLocks noGrp="1"/>
          </p:cNvSpPr>
          <p:nvPr>
            <p:ph type="dt" sz="half" idx="10"/>
          </p:nvPr>
        </p:nvSpPr>
        <p:spPr/>
        <p:txBody>
          <a:bodyPr/>
          <a:lstStyle/>
          <a:p>
            <a:fld id="{69736B22-D321-4DD9-AD1D-3F9AA162F15E}" type="datetime8">
              <a:rPr lang="en-US" smtClean="0"/>
              <a:t>3/14/2023 2:55 PM</a:t>
            </a:fld>
            <a:endParaRPr lang="en-US"/>
          </a:p>
        </p:txBody>
      </p:sp>
      <p:sp>
        <p:nvSpPr>
          <p:cNvPr id="8" name="Footer Placeholder 7">
            <a:extLst>
              <a:ext uri="{FF2B5EF4-FFF2-40B4-BE49-F238E27FC236}">
                <a16:creationId xmlns:a16="http://schemas.microsoft.com/office/drawing/2014/main" id="{2ADC0A19-DA37-AE1E-EC4A-88368B2816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7E7CA8-867C-6DF4-972B-D942EBCFCF0F}"/>
              </a:ext>
            </a:extLst>
          </p:cNvPr>
          <p:cNvSpPr>
            <a:spLocks noGrp="1"/>
          </p:cNvSpPr>
          <p:nvPr>
            <p:ph type="sldNum" sz="quarter" idx="12"/>
          </p:nvPr>
        </p:nvSpPr>
        <p:spPr/>
        <p:txBody>
          <a:bodyPr/>
          <a:lstStyle/>
          <a:p>
            <a:fld id="{691E57DD-6D39-4329-B64D-29B158F14878}" type="slidenum">
              <a:rPr lang="en-US" smtClean="0"/>
              <a:t>‹#›</a:t>
            </a:fld>
            <a:endParaRPr lang="en-US"/>
          </a:p>
        </p:txBody>
      </p:sp>
    </p:spTree>
    <p:extLst>
      <p:ext uri="{BB962C8B-B14F-4D97-AF65-F5344CB8AC3E}">
        <p14:creationId xmlns:p14="http://schemas.microsoft.com/office/powerpoint/2010/main" val="53016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33C4-1665-A6C5-8972-790B88AC97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85EFB0-33D7-980C-A9F3-7628B7DFDEA6}"/>
              </a:ext>
            </a:extLst>
          </p:cNvPr>
          <p:cNvSpPr>
            <a:spLocks noGrp="1"/>
          </p:cNvSpPr>
          <p:nvPr>
            <p:ph type="dt" sz="half" idx="10"/>
          </p:nvPr>
        </p:nvSpPr>
        <p:spPr/>
        <p:txBody>
          <a:bodyPr/>
          <a:lstStyle/>
          <a:p>
            <a:fld id="{85800328-059C-45A5-9CCA-B4BD87BF9006}" type="datetime8">
              <a:rPr lang="en-US" smtClean="0"/>
              <a:t>3/14/2023 2:55 PM</a:t>
            </a:fld>
            <a:endParaRPr lang="en-US"/>
          </a:p>
        </p:txBody>
      </p:sp>
      <p:sp>
        <p:nvSpPr>
          <p:cNvPr id="4" name="Footer Placeholder 3">
            <a:extLst>
              <a:ext uri="{FF2B5EF4-FFF2-40B4-BE49-F238E27FC236}">
                <a16:creationId xmlns:a16="http://schemas.microsoft.com/office/drawing/2014/main" id="{75A3FD81-1259-B423-3792-D1F2041108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68C756-16D4-BB53-AE6C-5E04B7649674}"/>
              </a:ext>
            </a:extLst>
          </p:cNvPr>
          <p:cNvSpPr>
            <a:spLocks noGrp="1"/>
          </p:cNvSpPr>
          <p:nvPr>
            <p:ph type="sldNum" sz="quarter" idx="12"/>
          </p:nvPr>
        </p:nvSpPr>
        <p:spPr/>
        <p:txBody>
          <a:bodyPr/>
          <a:lstStyle/>
          <a:p>
            <a:fld id="{691E57DD-6D39-4329-B64D-29B158F14878}" type="slidenum">
              <a:rPr lang="en-US" smtClean="0"/>
              <a:t>‹#›</a:t>
            </a:fld>
            <a:endParaRPr lang="en-US"/>
          </a:p>
        </p:txBody>
      </p:sp>
    </p:spTree>
    <p:extLst>
      <p:ext uri="{BB962C8B-B14F-4D97-AF65-F5344CB8AC3E}">
        <p14:creationId xmlns:p14="http://schemas.microsoft.com/office/powerpoint/2010/main" val="322666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8937C2-397F-7D9C-C7BB-11450FA9C95C}"/>
              </a:ext>
            </a:extLst>
          </p:cNvPr>
          <p:cNvSpPr>
            <a:spLocks noGrp="1"/>
          </p:cNvSpPr>
          <p:nvPr>
            <p:ph type="dt" sz="half" idx="10"/>
          </p:nvPr>
        </p:nvSpPr>
        <p:spPr/>
        <p:txBody>
          <a:bodyPr/>
          <a:lstStyle/>
          <a:p>
            <a:fld id="{2EBAEF3B-E602-4504-AFE3-5F7A51B169EE}" type="datetime8">
              <a:rPr lang="en-US" smtClean="0"/>
              <a:t>3/14/2023 2:55 PM</a:t>
            </a:fld>
            <a:endParaRPr lang="en-US"/>
          </a:p>
        </p:txBody>
      </p:sp>
      <p:sp>
        <p:nvSpPr>
          <p:cNvPr id="3" name="Footer Placeholder 2">
            <a:extLst>
              <a:ext uri="{FF2B5EF4-FFF2-40B4-BE49-F238E27FC236}">
                <a16:creationId xmlns:a16="http://schemas.microsoft.com/office/drawing/2014/main" id="{F08DDCD7-D893-8F94-4490-AE818A9960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EF48B4-AF26-D68E-29B2-8D47C1FD6959}"/>
              </a:ext>
            </a:extLst>
          </p:cNvPr>
          <p:cNvSpPr>
            <a:spLocks noGrp="1"/>
          </p:cNvSpPr>
          <p:nvPr>
            <p:ph type="sldNum" sz="quarter" idx="12"/>
          </p:nvPr>
        </p:nvSpPr>
        <p:spPr/>
        <p:txBody>
          <a:bodyPr/>
          <a:lstStyle/>
          <a:p>
            <a:fld id="{691E57DD-6D39-4329-B64D-29B158F14878}" type="slidenum">
              <a:rPr lang="en-US" smtClean="0"/>
              <a:t>‹#›</a:t>
            </a:fld>
            <a:endParaRPr lang="en-US"/>
          </a:p>
        </p:txBody>
      </p:sp>
    </p:spTree>
    <p:extLst>
      <p:ext uri="{BB962C8B-B14F-4D97-AF65-F5344CB8AC3E}">
        <p14:creationId xmlns:p14="http://schemas.microsoft.com/office/powerpoint/2010/main" val="155297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A78C-CA3D-8DE5-7B12-8E61F6D816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2F9688-9EA6-A60D-E5D3-8E56AEA954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5EC022-AE3B-B74E-6CEA-6E7F50E8D8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78BF1B-6C0E-D47A-5BC3-540469432251}"/>
              </a:ext>
            </a:extLst>
          </p:cNvPr>
          <p:cNvSpPr>
            <a:spLocks noGrp="1"/>
          </p:cNvSpPr>
          <p:nvPr>
            <p:ph type="dt" sz="half" idx="10"/>
          </p:nvPr>
        </p:nvSpPr>
        <p:spPr/>
        <p:txBody>
          <a:bodyPr/>
          <a:lstStyle/>
          <a:p>
            <a:fld id="{919F149E-33A9-4274-9CEA-9C6CC1E01DB0}" type="datetime8">
              <a:rPr lang="en-US" smtClean="0"/>
              <a:t>3/14/2023 2:55 PM</a:t>
            </a:fld>
            <a:endParaRPr lang="en-US"/>
          </a:p>
        </p:txBody>
      </p:sp>
      <p:sp>
        <p:nvSpPr>
          <p:cNvPr id="6" name="Footer Placeholder 5">
            <a:extLst>
              <a:ext uri="{FF2B5EF4-FFF2-40B4-BE49-F238E27FC236}">
                <a16:creationId xmlns:a16="http://schemas.microsoft.com/office/drawing/2014/main" id="{142C4E64-EAB5-2E1C-1979-DEC04C227F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F87FF7-E6E5-6F04-2FF7-48AE8880C901}"/>
              </a:ext>
            </a:extLst>
          </p:cNvPr>
          <p:cNvSpPr>
            <a:spLocks noGrp="1"/>
          </p:cNvSpPr>
          <p:nvPr>
            <p:ph type="sldNum" sz="quarter" idx="12"/>
          </p:nvPr>
        </p:nvSpPr>
        <p:spPr/>
        <p:txBody>
          <a:bodyPr/>
          <a:lstStyle/>
          <a:p>
            <a:fld id="{691E57DD-6D39-4329-B64D-29B158F14878}" type="slidenum">
              <a:rPr lang="en-US" smtClean="0"/>
              <a:t>‹#›</a:t>
            </a:fld>
            <a:endParaRPr lang="en-US"/>
          </a:p>
        </p:txBody>
      </p:sp>
    </p:spTree>
    <p:extLst>
      <p:ext uri="{BB962C8B-B14F-4D97-AF65-F5344CB8AC3E}">
        <p14:creationId xmlns:p14="http://schemas.microsoft.com/office/powerpoint/2010/main" val="315896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EE4B0-0B95-02E7-5B23-57C122943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9C4D74-437B-2301-EBE6-26709D279D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A5B8DB-ACC9-7104-73ED-1A5B4A001F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9B45E-7166-EB89-26B5-563D54C372EB}"/>
              </a:ext>
            </a:extLst>
          </p:cNvPr>
          <p:cNvSpPr>
            <a:spLocks noGrp="1"/>
          </p:cNvSpPr>
          <p:nvPr>
            <p:ph type="dt" sz="half" idx="10"/>
          </p:nvPr>
        </p:nvSpPr>
        <p:spPr/>
        <p:txBody>
          <a:bodyPr/>
          <a:lstStyle/>
          <a:p>
            <a:fld id="{A620FDDA-1291-4DE8-8B13-302DC1BF1A50}" type="datetime8">
              <a:rPr lang="en-US" smtClean="0"/>
              <a:t>3/14/2023 2:55 PM</a:t>
            </a:fld>
            <a:endParaRPr lang="en-US"/>
          </a:p>
        </p:txBody>
      </p:sp>
      <p:sp>
        <p:nvSpPr>
          <p:cNvPr id="6" name="Footer Placeholder 5">
            <a:extLst>
              <a:ext uri="{FF2B5EF4-FFF2-40B4-BE49-F238E27FC236}">
                <a16:creationId xmlns:a16="http://schemas.microsoft.com/office/drawing/2014/main" id="{B8E2EC93-81D4-A93D-6DAC-E968FEA03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46458E-DD98-C340-EDF5-4315DD65AAC8}"/>
              </a:ext>
            </a:extLst>
          </p:cNvPr>
          <p:cNvSpPr>
            <a:spLocks noGrp="1"/>
          </p:cNvSpPr>
          <p:nvPr>
            <p:ph type="sldNum" sz="quarter" idx="12"/>
          </p:nvPr>
        </p:nvSpPr>
        <p:spPr/>
        <p:txBody>
          <a:bodyPr/>
          <a:lstStyle/>
          <a:p>
            <a:fld id="{691E57DD-6D39-4329-B64D-29B158F14878}" type="slidenum">
              <a:rPr lang="en-US" smtClean="0"/>
              <a:t>‹#›</a:t>
            </a:fld>
            <a:endParaRPr lang="en-US"/>
          </a:p>
        </p:txBody>
      </p:sp>
    </p:spTree>
    <p:extLst>
      <p:ext uri="{BB962C8B-B14F-4D97-AF65-F5344CB8AC3E}">
        <p14:creationId xmlns:p14="http://schemas.microsoft.com/office/powerpoint/2010/main" val="4174172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F496CF-3D97-4FB1-2272-D6876B61E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07C635-9631-CEDD-F9E6-8247305FA0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0CE4A3-BD87-E1D5-B939-1E3FE53042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FBBD40-4760-4EFC-BE8B-C17928EACE58}" type="datetime8">
              <a:rPr lang="en-US" smtClean="0"/>
              <a:t>3/14/2023 2:55 PM</a:t>
            </a:fld>
            <a:endParaRPr lang="en-US"/>
          </a:p>
        </p:txBody>
      </p:sp>
      <p:sp>
        <p:nvSpPr>
          <p:cNvPr id="5" name="Footer Placeholder 4">
            <a:extLst>
              <a:ext uri="{FF2B5EF4-FFF2-40B4-BE49-F238E27FC236}">
                <a16:creationId xmlns:a16="http://schemas.microsoft.com/office/drawing/2014/main" id="{DDF30512-2E52-E8D1-AB00-B6FF8AF35C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FCB765-8DBD-295B-3C32-9DBAAE5B77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E57DD-6D39-4329-B64D-29B158F14878}" type="slidenum">
              <a:rPr lang="en-US" smtClean="0"/>
              <a:t>‹#›</a:t>
            </a:fld>
            <a:endParaRPr lang="en-US"/>
          </a:p>
        </p:txBody>
      </p:sp>
    </p:spTree>
    <p:extLst>
      <p:ext uri="{BB962C8B-B14F-4D97-AF65-F5344CB8AC3E}">
        <p14:creationId xmlns:p14="http://schemas.microsoft.com/office/powerpoint/2010/main" val="1928775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54DE1-41AB-89B5-D507-AAAF99330413}"/>
              </a:ext>
            </a:extLst>
          </p:cNvPr>
          <p:cNvSpPr>
            <a:spLocks noGrp="1"/>
          </p:cNvSpPr>
          <p:nvPr>
            <p:ph type="ctrTitle"/>
          </p:nvPr>
        </p:nvSpPr>
        <p:spPr>
          <a:xfrm>
            <a:off x="1524000" y="1122362"/>
            <a:ext cx="9144000" cy="2479675"/>
          </a:xfrm>
        </p:spPr>
        <p:txBody>
          <a:bodyPr/>
          <a:lstStyle/>
          <a:p>
            <a:r>
              <a:rPr lang="en-US" dirty="0"/>
              <a:t>Computer Security</a:t>
            </a:r>
            <a:br>
              <a:rPr lang="en-US" dirty="0"/>
            </a:br>
            <a:r>
              <a:rPr lang="en-US" sz="4400" dirty="0"/>
              <a:t>Lecture 1</a:t>
            </a:r>
            <a:endParaRPr lang="en-US" dirty="0"/>
          </a:p>
        </p:txBody>
      </p:sp>
      <p:sp>
        <p:nvSpPr>
          <p:cNvPr id="3" name="Subtitle 2">
            <a:extLst>
              <a:ext uri="{FF2B5EF4-FFF2-40B4-BE49-F238E27FC236}">
                <a16:creationId xmlns:a16="http://schemas.microsoft.com/office/drawing/2014/main" id="{073F59B5-FAB6-4947-07E9-F4D2A65FD9D5}"/>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BD599D5C-A60D-4AF0-AADC-675EB2348043}"/>
              </a:ext>
            </a:extLst>
          </p:cNvPr>
          <p:cNvSpPr>
            <a:spLocks noGrp="1"/>
          </p:cNvSpPr>
          <p:nvPr>
            <p:ph type="dt" sz="half" idx="10"/>
          </p:nvPr>
        </p:nvSpPr>
        <p:spPr/>
        <p:txBody>
          <a:bodyPr/>
          <a:lstStyle/>
          <a:p>
            <a:fld id="{F306119E-7323-4DFA-8A67-0799FA190AFE}" type="datetime8">
              <a:rPr lang="en-US" smtClean="0"/>
              <a:t>3/14/2023 2:55 PM</a:t>
            </a:fld>
            <a:endParaRPr lang="en-US"/>
          </a:p>
        </p:txBody>
      </p:sp>
      <p:sp>
        <p:nvSpPr>
          <p:cNvPr id="5" name="Slide Number Placeholder 4">
            <a:extLst>
              <a:ext uri="{FF2B5EF4-FFF2-40B4-BE49-F238E27FC236}">
                <a16:creationId xmlns:a16="http://schemas.microsoft.com/office/drawing/2014/main" id="{CF9FA3FB-D83C-CB65-9D90-198B8BE710DB}"/>
              </a:ext>
            </a:extLst>
          </p:cNvPr>
          <p:cNvSpPr>
            <a:spLocks noGrp="1"/>
          </p:cNvSpPr>
          <p:nvPr>
            <p:ph type="sldNum" sz="quarter" idx="12"/>
          </p:nvPr>
        </p:nvSpPr>
        <p:spPr/>
        <p:txBody>
          <a:bodyPr/>
          <a:lstStyle/>
          <a:p>
            <a:fld id="{691E57DD-6D39-4329-B64D-29B158F14878}" type="slidenum">
              <a:rPr lang="en-US" smtClean="0"/>
              <a:t>1</a:t>
            </a:fld>
            <a:endParaRPr lang="en-US"/>
          </a:p>
        </p:txBody>
      </p:sp>
    </p:spTree>
    <p:extLst>
      <p:ext uri="{BB962C8B-B14F-4D97-AF65-F5344CB8AC3E}">
        <p14:creationId xmlns:p14="http://schemas.microsoft.com/office/powerpoint/2010/main" val="1240589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C666-868E-1E84-19E3-160BFF317C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84F5E2-282B-7CB5-6807-9C93FEFD4C43}"/>
              </a:ext>
            </a:extLst>
          </p:cNvPr>
          <p:cNvSpPr>
            <a:spLocks noGrp="1"/>
          </p:cNvSpPr>
          <p:nvPr>
            <p:ph idx="1"/>
          </p:nvPr>
        </p:nvSpPr>
        <p:spPr>
          <a:xfrm>
            <a:off x="838200" y="1541929"/>
            <a:ext cx="10515600" cy="4635034"/>
          </a:xfrm>
        </p:spPr>
        <p:txBody>
          <a:bodyPr>
            <a:normAutofit fontScale="92500" lnSpcReduction="10000"/>
          </a:bodyPr>
          <a:lstStyle/>
          <a:p>
            <a:pPr marL="0" indent="0">
              <a:buNone/>
            </a:pPr>
            <a:r>
              <a:rPr lang="en-US" dirty="0"/>
              <a:t>Introduction to Computer Security: </a:t>
            </a:r>
          </a:p>
          <a:p>
            <a:pPr marL="0" indent="0">
              <a:buNone/>
            </a:pPr>
            <a:r>
              <a:rPr lang="en-US" dirty="0"/>
              <a:t>• Computer security, also known as cybersecurity or IT security, is the protection of information systems from theft or damage to the hardware, the software, and to the information on them, as well as from disruption or misdirection of the services they provide. </a:t>
            </a:r>
          </a:p>
          <a:p>
            <a:pPr marL="0" indent="0">
              <a:buNone/>
            </a:pPr>
            <a:r>
              <a:rPr lang="en-US" dirty="0"/>
              <a:t>• Computer security is needed to protect the computing system and to protect the data that they store and access. </a:t>
            </a:r>
          </a:p>
          <a:p>
            <a:r>
              <a:rPr lang="en-US" dirty="0"/>
              <a:t>Transmission of data using network (Internet) and communication links has necessitated the need to protect the data during transmission over the network. </a:t>
            </a:r>
          </a:p>
          <a:p>
            <a:pPr marL="0" indent="0">
              <a:buNone/>
            </a:pPr>
            <a:r>
              <a:rPr lang="en-US" dirty="0"/>
              <a:t>• Computer security focuses on the security attacks, security mechanisms and security services</a:t>
            </a:r>
          </a:p>
        </p:txBody>
      </p:sp>
      <p:sp>
        <p:nvSpPr>
          <p:cNvPr id="4" name="Date Placeholder 3">
            <a:extLst>
              <a:ext uri="{FF2B5EF4-FFF2-40B4-BE49-F238E27FC236}">
                <a16:creationId xmlns:a16="http://schemas.microsoft.com/office/drawing/2014/main" id="{199A67AD-A31D-80DA-201F-7AEE502A30A4}"/>
              </a:ext>
            </a:extLst>
          </p:cNvPr>
          <p:cNvSpPr>
            <a:spLocks noGrp="1"/>
          </p:cNvSpPr>
          <p:nvPr>
            <p:ph type="dt" sz="half" idx="10"/>
          </p:nvPr>
        </p:nvSpPr>
        <p:spPr/>
        <p:txBody>
          <a:bodyPr/>
          <a:lstStyle/>
          <a:p>
            <a:fld id="{F9B75BE7-34B4-4329-B216-33F0D516F357}" type="datetime8">
              <a:rPr lang="en-US" smtClean="0"/>
              <a:t>3/14/2023 2:55 PM</a:t>
            </a:fld>
            <a:endParaRPr lang="en-US"/>
          </a:p>
        </p:txBody>
      </p:sp>
      <p:sp>
        <p:nvSpPr>
          <p:cNvPr id="5" name="Slide Number Placeholder 4">
            <a:extLst>
              <a:ext uri="{FF2B5EF4-FFF2-40B4-BE49-F238E27FC236}">
                <a16:creationId xmlns:a16="http://schemas.microsoft.com/office/drawing/2014/main" id="{76881612-E1B1-1E19-77F4-86886825E847}"/>
              </a:ext>
            </a:extLst>
          </p:cNvPr>
          <p:cNvSpPr>
            <a:spLocks noGrp="1"/>
          </p:cNvSpPr>
          <p:nvPr>
            <p:ph type="sldNum" sz="quarter" idx="12"/>
          </p:nvPr>
        </p:nvSpPr>
        <p:spPr/>
        <p:txBody>
          <a:bodyPr/>
          <a:lstStyle/>
          <a:p>
            <a:fld id="{691E57DD-6D39-4329-B64D-29B158F14878}" type="slidenum">
              <a:rPr lang="en-US" smtClean="0"/>
              <a:t>2</a:t>
            </a:fld>
            <a:endParaRPr lang="en-US"/>
          </a:p>
        </p:txBody>
      </p:sp>
    </p:spTree>
    <p:extLst>
      <p:ext uri="{BB962C8B-B14F-4D97-AF65-F5344CB8AC3E}">
        <p14:creationId xmlns:p14="http://schemas.microsoft.com/office/powerpoint/2010/main" val="213889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6335-6F4C-A5EB-3401-8F558D107A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7BB61F-FA0C-95E3-CAE8-6A7257A5C947}"/>
              </a:ext>
            </a:extLst>
          </p:cNvPr>
          <p:cNvSpPr>
            <a:spLocks noGrp="1"/>
          </p:cNvSpPr>
          <p:nvPr>
            <p:ph idx="1"/>
          </p:nvPr>
        </p:nvSpPr>
        <p:spPr>
          <a:xfrm>
            <a:off x="838200" y="1690688"/>
            <a:ext cx="10152529" cy="4486275"/>
          </a:xfrm>
        </p:spPr>
        <p:txBody>
          <a:bodyPr>
            <a:normAutofit fontScale="92500" lnSpcReduction="10000"/>
          </a:bodyPr>
          <a:lstStyle/>
          <a:p>
            <a:r>
              <a:rPr lang="en-US" dirty="0"/>
              <a:t>Security attacks are the reasons for breach of security. </a:t>
            </a:r>
          </a:p>
          <a:p>
            <a:r>
              <a:rPr lang="en-US" dirty="0"/>
              <a:t>Security attacks comprise of all actions that breaches the computer security. </a:t>
            </a:r>
          </a:p>
          <a:p>
            <a:pPr marL="0" indent="0">
              <a:buNone/>
            </a:pPr>
            <a:r>
              <a:rPr lang="en-US" dirty="0"/>
              <a:t>• Security mechanisms are the tools that include the algorithms, protocols or devices, that are designed to detect, prevent, or recover from a security attack. </a:t>
            </a:r>
          </a:p>
          <a:p>
            <a:pPr marL="0" indent="0">
              <a:buNone/>
            </a:pPr>
            <a:r>
              <a:rPr lang="en-US" dirty="0"/>
              <a:t>• Security services are the services that are provided by a system for a specific kind of protection to the system resources. </a:t>
            </a:r>
          </a:p>
          <a:p>
            <a:pPr marL="0" indent="0">
              <a:buNone/>
            </a:pPr>
            <a:r>
              <a:rPr lang="en-US" dirty="0"/>
              <a:t>• The purpose of computer security is to provide reliable security services in the environments suffering security attacks, by using security mechanisms. The security services use one or more security mechanism(s).</a:t>
            </a:r>
          </a:p>
        </p:txBody>
      </p:sp>
      <p:sp>
        <p:nvSpPr>
          <p:cNvPr id="4" name="Date Placeholder 3">
            <a:extLst>
              <a:ext uri="{FF2B5EF4-FFF2-40B4-BE49-F238E27FC236}">
                <a16:creationId xmlns:a16="http://schemas.microsoft.com/office/drawing/2014/main" id="{32989D69-46B8-1B6D-5838-05076AD9CBCF}"/>
              </a:ext>
            </a:extLst>
          </p:cNvPr>
          <p:cNvSpPr>
            <a:spLocks noGrp="1"/>
          </p:cNvSpPr>
          <p:nvPr>
            <p:ph type="dt" sz="half" idx="10"/>
          </p:nvPr>
        </p:nvSpPr>
        <p:spPr/>
        <p:txBody>
          <a:bodyPr/>
          <a:lstStyle/>
          <a:p>
            <a:fld id="{349D78C7-46A7-47A1-8979-F998C1CA43F0}" type="datetime8">
              <a:rPr lang="en-US" smtClean="0"/>
              <a:t>3/14/2023 2:55 PM</a:t>
            </a:fld>
            <a:endParaRPr lang="en-US"/>
          </a:p>
        </p:txBody>
      </p:sp>
      <p:sp>
        <p:nvSpPr>
          <p:cNvPr id="5" name="Slide Number Placeholder 4">
            <a:extLst>
              <a:ext uri="{FF2B5EF4-FFF2-40B4-BE49-F238E27FC236}">
                <a16:creationId xmlns:a16="http://schemas.microsoft.com/office/drawing/2014/main" id="{17B7674F-59E7-7738-2512-800B97FC98BB}"/>
              </a:ext>
            </a:extLst>
          </p:cNvPr>
          <p:cNvSpPr>
            <a:spLocks noGrp="1"/>
          </p:cNvSpPr>
          <p:nvPr>
            <p:ph type="sldNum" sz="quarter" idx="12"/>
          </p:nvPr>
        </p:nvSpPr>
        <p:spPr/>
        <p:txBody>
          <a:bodyPr/>
          <a:lstStyle/>
          <a:p>
            <a:fld id="{691E57DD-6D39-4329-B64D-29B158F14878}" type="slidenum">
              <a:rPr lang="en-US" smtClean="0"/>
              <a:t>3</a:t>
            </a:fld>
            <a:endParaRPr lang="en-US"/>
          </a:p>
        </p:txBody>
      </p:sp>
    </p:spTree>
    <p:extLst>
      <p:ext uri="{BB962C8B-B14F-4D97-AF65-F5344CB8AC3E}">
        <p14:creationId xmlns:p14="http://schemas.microsoft.com/office/powerpoint/2010/main" val="3773496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64E2-74D3-7ACD-6BCE-439488EEEB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618245-DAAA-A851-E03C-B373E472ECA9}"/>
              </a:ext>
            </a:extLst>
          </p:cNvPr>
          <p:cNvSpPr>
            <a:spLocks noGrp="1"/>
          </p:cNvSpPr>
          <p:nvPr>
            <p:ph idx="1"/>
          </p:nvPr>
        </p:nvSpPr>
        <p:spPr>
          <a:xfrm>
            <a:off x="838200" y="1398494"/>
            <a:ext cx="10515600" cy="4778469"/>
          </a:xfrm>
        </p:spPr>
        <p:txBody>
          <a:bodyPr>
            <a:normAutofit lnSpcReduction="10000"/>
          </a:bodyPr>
          <a:lstStyle/>
          <a:p>
            <a:pPr marL="0" indent="0">
              <a:buNone/>
            </a:pPr>
            <a:r>
              <a:rPr lang="en-US" dirty="0"/>
              <a:t>Security Threat and Security Attack: </a:t>
            </a:r>
          </a:p>
          <a:p>
            <a:pPr marL="0" indent="0">
              <a:buNone/>
            </a:pPr>
            <a:r>
              <a:rPr lang="en-US" dirty="0"/>
              <a:t>• A threat is a potential violation of security and causes harm. A threat can be a malicious program, a natural disaster or a thief. </a:t>
            </a:r>
          </a:p>
          <a:p>
            <a:pPr marL="0" indent="0">
              <a:buNone/>
            </a:pPr>
            <a:r>
              <a:rPr lang="en-US" dirty="0"/>
              <a:t>• Vulnerability is a weakness of system that is left unprotected. Systems that are vulnerable are exposed to threats. </a:t>
            </a:r>
          </a:p>
          <a:p>
            <a:pPr marL="0" indent="0">
              <a:buNone/>
            </a:pPr>
            <a:r>
              <a:rPr lang="en-US" dirty="0"/>
              <a:t>• Threat is a possible danger that might exploit vulnerability; the actions that cause it to occur are the security attacks. </a:t>
            </a:r>
          </a:p>
          <a:p>
            <a:pPr marL="0" indent="0">
              <a:buNone/>
            </a:pPr>
            <a:r>
              <a:rPr lang="en-US" dirty="0"/>
              <a:t>• For example, if we leave the house lock open—it is vulnerable to theft; an intruder in our locality (might exploit the open lock) is a security threat; the intruder comes to know of the open lock and gets inside the house—This is a security attack</a:t>
            </a:r>
          </a:p>
        </p:txBody>
      </p:sp>
      <p:sp>
        <p:nvSpPr>
          <p:cNvPr id="4" name="Date Placeholder 3">
            <a:extLst>
              <a:ext uri="{FF2B5EF4-FFF2-40B4-BE49-F238E27FC236}">
                <a16:creationId xmlns:a16="http://schemas.microsoft.com/office/drawing/2014/main" id="{9AE68891-262F-BB36-75C4-85DF2BA19785}"/>
              </a:ext>
            </a:extLst>
          </p:cNvPr>
          <p:cNvSpPr>
            <a:spLocks noGrp="1"/>
          </p:cNvSpPr>
          <p:nvPr>
            <p:ph type="dt" sz="half" idx="10"/>
          </p:nvPr>
        </p:nvSpPr>
        <p:spPr/>
        <p:txBody>
          <a:bodyPr/>
          <a:lstStyle/>
          <a:p>
            <a:fld id="{E6C66D2F-1303-46E5-91C0-F0637D968EA6}" type="datetime8">
              <a:rPr lang="en-US" smtClean="0"/>
              <a:t>3/14/2023 2:55 PM</a:t>
            </a:fld>
            <a:endParaRPr lang="en-US"/>
          </a:p>
        </p:txBody>
      </p:sp>
      <p:sp>
        <p:nvSpPr>
          <p:cNvPr id="5" name="Slide Number Placeholder 4">
            <a:extLst>
              <a:ext uri="{FF2B5EF4-FFF2-40B4-BE49-F238E27FC236}">
                <a16:creationId xmlns:a16="http://schemas.microsoft.com/office/drawing/2014/main" id="{6E331F37-6F88-96CC-2A52-D9A88C0D16DE}"/>
              </a:ext>
            </a:extLst>
          </p:cNvPr>
          <p:cNvSpPr>
            <a:spLocks noGrp="1"/>
          </p:cNvSpPr>
          <p:nvPr>
            <p:ph type="sldNum" sz="quarter" idx="12"/>
          </p:nvPr>
        </p:nvSpPr>
        <p:spPr/>
        <p:txBody>
          <a:bodyPr/>
          <a:lstStyle/>
          <a:p>
            <a:fld id="{691E57DD-6D39-4329-B64D-29B158F14878}" type="slidenum">
              <a:rPr lang="en-US" smtClean="0"/>
              <a:t>4</a:t>
            </a:fld>
            <a:endParaRPr lang="en-US"/>
          </a:p>
        </p:txBody>
      </p:sp>
    </p:spTree>
    <p:extLst>
      <p:ext uri="{BB962C8B-B14F-4D97-AF65-F5344CB8AC3E}">
        <p14:creationId xmlns:p14="http://schemas.microsoft.com/office/powerpoint/2010/main" val="232888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C612A-9D78-2793-472A-5BA63CA46B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6D1B1C-4879-6305-D755-2F59B7B44610}"/>
              </a:ext>
            </a:extLst>
          </p:cNvPr>
          <p:cNvSpPr>
            <a:spLocks noGrp="1"/>
          </p:cNvSpPr>
          <p:nvPr>
            <p:ph idx="1"/>
          </p:nvPr>
        </p:nvSpPr>
        <p:spPr>
          <a:xfrm>
            <a:off x="838200" y="1622612"/>
            <a:ext cx="10515600" cy="4554351"/>
          </a:xfrm>
        </p:spPr>
        <p:txBody>
          <a:bodyPr/>
          <a:lstStyle/>
          <a:p>
            <a:r>
              <a:rPr lang="en-US" dirty="0"/>
              <a:t>A security attack may be a passive attack or an active attack. </a:t>
            </a:r>
          </a:p>
          <a:p>
            <a:pPr marL="0" indent="0">
              <a:buNone/>
            </a:pPr>
            <a:r>
              <a:rPr lang="en-US" dirty="0"/>
              <a:t>• The aim of a passive attack is to get information from the system but it does not affect the system resources. </a:t>
            </a:r>
          </a:p>
          <a:p>
            <a:r>
              <a:rPr lang="en-US" dirty="0"/>
              <a:t>Passive attacks may analyze the traffic to find the nature of communication that is taking place, or, release the contents of the message to a person other than the intended receiver of the message. </a:t>
            </a:r>
          </a:p>
          <a:p>
            <a:r>
              <a:rPr lang="en-US" dirty="0"/>
              <a:t>Passive attacks are difficult to detect because they do not involve any alteration of the data. Thus, the emphasis in dealing with passive attacks is on prevention rather than detection. </a:t>
            </a:r>
          </a:p>
        </p:txBody>
      </p:sp>
      <p:sp>
        <p:nvSpPr>
          <p:cNvPr id="4" name="Date Placeholder 3">
            <a:extLst>
              <a:ext uri="{FF2B5EF4-FFF2-40B4-BE49-F238E27FC236}">
                <a16:creationId xmlns:a16="http://schemas.microsoft.com/office/drawing/2014/main" id="{76FE23A9-9A3A-BFCB-2F56-117D82E8B1E4}"/>
              </a:ext>
            </a:extLst>
          </p:cNvPr>
          <p:cNvSpPr>
            <a:spLocks noGrp="1"/>
          </p:cNvSpPr>
          <p:nvPr>
            <p:ph type="dt" sz="half" idx="10"/>
          </p:nvPr>
        </p:nvSpPr>
        <p:spPr/>
        <p:txBody>
          <a:bodyPr/>
          <a:lstStyle/>
          <a:p>
            <a:fld id="{33787933-4123-4F63-91A7-C2BCA7643DCF}" type="datetime8">
              <a:rPr lang="en-US" smtClean="0"/>
              <a:t>3/14/2023 2:55 PM</a:t>
            </a:fld>
            <a:endParaRPr lang="en-US"/>
          </a:p>
        </p:txBody>
      </p:sp>
      <p:sp>
        <p:nvSpPr>
          <p:cNvPr id="5" name="Slide Number Placeholder 4">
            <a:extLst>
              <a:ext uri="{FF2B5EF4-FFF2-40B4-BE49-F238E27FC236}">
                <a16:creationId xmlns:a16="http://schemas.microsoft.com/office/drawing/2014/main" id="{83085759-4E37-5C9D-85D1-F80CBC6CA79A}"/>
              </a:ext>
            </a:extLst>
          </p:cNvPr>
          <p:cNvSpPr>
            <a:spLocks noGrp="1"/>
          </p:cNvSpPr>
          <p:nvPr>
            <p:ph type="sldNum" sz="quarter" idx="12"/>
          </p:nvPr>
        </p:nvSpPr>
        <p:spPr/>
        <p:txBody>
          <a:bodyPr/>
          <a:lstStyle/>
          <a:p>
            <a:fld id="{691E57DD-6D39-4329-B64D-29B158F14878}" type="slidenum">
              <a:rPr lang="en-US" smtClean="0"/>
              <a:t>5</a:t>
            </a:fld>
            <a:endParaRPr lang="en-US"/>
          </a:p>
        </p:txBody>
      </p:sp>
    </p:spTree>
    <p:extLst>
      <p:ext uri="{BB962C8B-B14F-4D97-AF65-F5344CB8AC3E}">
        <p14:creationId xmlns:p14="http://schemas.microsoft.com/office/powerpoint/2010/main" val="28767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476B-2532-6597-DF30-5EAB7B2CD7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198F79-8C07-C987-58AE-D450525CC137}"/>
              </a:ext>
            </a:extLst>
          </p:cNvPr>
          <p:cNvSpPr>
            <a:spLocks noGrp="1"/>
          </p:cNvSpPr>
          <p:nvPr>
            <p:ph idx="1"/>
          </p:nvPr>
        </p:nvSpPr>
        <p:spPr>
          <a:xfrm>
            <a:off x="838200" y="1568824"/>
            <a:ext cx="10515600" cy="4608139"/>
          </a:xfrm>
        </p:spPr>
        <p:txBody>
          <a:bodyPr>
            <a:normAutofit fontScale="92500"/>
          </a:bodyPr>
          <a:lstStyle/>
          <a:p>
            <a:r>
              <a:rPr lang="en-US" dirty="0"/>
              <a:t>An active attack tries to alter the system resources or affect its operations. Active attack may modify the data or create a false data. </a:t>
            </a:r>
          </a:p>
          <a:p>
            <a:r>
              <a:rPr lang="en-US" dirty="0"/>
              <a:t>An active attack may be a masquerade (an entity pretends to be someone else), replay (capture events and replay them), modification of messages, and denial of service. Active attacks are difficult to prevent. </a:t>
            </a:r>
          </a:p>
          <a:p>
            <a:pPr marL="0" indent="0">
              <a:buNone/>
            </a:pPr>
            <a:r>
              <a:rPr lang="en-US" dirty="0"/>
              <a:t>• Security attacks can be on users, computer hardware and computer software. </a:t>
            </a:r>
          </a:p>
          <a:p>
            <a:pPr marL="0" indent="0">
              <a:buNone/>
            </a:pPr>
            <a:r>
              <a:rPr lang="en-US" dirty="0"/>
              <a:t>• Attacks on users could be to the identity of user and to the privacy of user. </a:t>
            </a:r>
          </a:p>
          <a:p>
            <a:pPr marL="0" indent="0">
              <a:buNone/>
            </a:pPr>
            <a:r>
              <a:rPr lang="en-US" dirty="0"/>
              <a:t>Attacks on the privacy of user involve tracking of user’s habits and actions—the website user visits, the buying habit</a:t>
            </a:r>
          </a:p>
        </p:txBody>
      </p:sp>
      <p:sp>
        <p:nvSpPr>
          <p:cNvPr id="4" name="Date Placeholder 3">
            <a:extLst>
              <a:ext uri="{FF2B5EF4-FFF2-40B4-BE49-F238E27FC236}">
                <a16:creationId xmlns:a16="http://schemas.microsoft.com/office/drawing/2014/main" id="{6E270E53-3F7D-2D97-1A61-30E31FB92644}"/>
              </a:ext>
            </a:extLst>
          </p:cNvPr>
          <p:cNvSpPr>
            <a:spLocks noGrp="1"/>
          </p:cNvSpPr>
          <p:nvPr>
            <p:ph type="dt" sz="half" idx="10"/>
          </p:nvPr>
        </p:nvSpPr>
        <p:spPr/>
        <p:txBody>
          <a:bodyPr/>
          <a:lstStyle/>
          <a:p>
            <a:fld id="{92CC2087-B0DE-4051-BD6B-3629C2E5DB6B}" type="datetime8">
              <a:rPr lang="en-US" smtClean="0"/>
              <a:t>3/14/2023 2:55 PM</a:t>
            </a:fld>
            <a:endParaRPr lang="en-US"/>
          </a:p>
        </p:txBody>
      </p:sp>
      <p:sp>
        <p:nvSpPr>
          <p:cNvPr id="5" name="Slide Number Placeholder 4">
            <a:extLst>
              <a:ext uri="{FF2B5EF4-FFF2-40B4-BE49-F238E27FC236}">
                <a16:creationId xmlns:a16="http://schemas.microsoft.com/office/drawing/2014/main" id="{FA33FE27-DBE2-40BD-0E01-4771BAB5DF59}"/>
              </a:ext>
            </a:extLst>
          </p:cNvPr>
          <p:cNvSpPr>
            <a:spLocks noGrp="1"/>
          </p:cNvSpPr>
          <p:nvPr>
            <p:ph type="sldNum" sz="quarter" idx="12"/>
          </p:nvPr>
        </p:nvSpPr>
        <p:spPr/>
        <p:txBody>
          <a:bodyPr/>
          <a:lstStyle/>
          <a:p>
            <a:fld id="{691E57DD-6D39-4329-B64D-29B158F14878}" type="slidenum">
              <a:rPr lang="en-US" smtClean="0"/>
              <a:t>6</a:t>
            </a:fld>
            <a:endParaRPr lang="en-US"/>
          </a:p>
        </p:txBody>
      </p:sp>
    </p:spTree>
    <p:extLst>
      <p:ext uri="{BB962C8B-B14F-4D97-AF65-F5344CB8AC3E}">
        <p14:creationId xmlns:p14="http://schemas.microsoft.com/office/powerpoint/2010/main" val="993203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2AEAB-A05A-3AF3-55C9-AE4ABBC64A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B66778-2E53-0F7D-0213-09164F78EA7D}"/>
              </a:ext>
            </a:extLst>
          </p:cNvPr>
          <p:cNvSpPr>
            <a:spLocks noGrp="1"/>
          </p:cNvSpPr>
          <p:nvPr>
            <p:ph idx="1"/>
          </p:nvPr>
        </p:nvSpPr>
        <p:spPr>
          <a:xfrm>
            <a:off x="838200" y="1497106"/>
            <a:ext cx="10515600" cy="4679857"/>
          </a:xfrm>
        </p:spPr>
        <p:txBody>
          <a:bodyPr/>
          <a:lstStyle/>
          <a:p>
            <a:r>
              <a:rPr lang="en-US" dirty="0"/>
              <a:t>Attacks on computer hardware could be due to a natural calamity like floods or earthquakes; due to power related problems like power fluctuations etc.; or by destructive actions of a burglar.</a:t>
            </a:r>
          </a:p>
        </p:txBody>
      </p:sp>
      <p:pic>
        <p:nvPicPr>
          <p:cNvPr id="6" name="Picture 5">
            <a:extLst>
              <a:ext uri="{FF2B5EF4-FFF2-40B4-BE49-F238E27FC236}">
                <a16:creationId xmlns:a16="http://schemas.microsoft.com/office/drawing/2014/main" id="{BC8CDC31-16A0-7FB1-14F1-23B4903FF62D}"/>
              </a:ext>
            </a:extLst>
          </p:cNvPr>
          <p:cNvPicPr>
            <a:picLocks noChangeAspect="1"/>
          </p:cNvPicPr>
          <p:nvPr/>
        </p:nvPicPr>
        <p:blipFill>
          <a:blip r:embed="rId2"/>
          <a:stretch>
            <a:fillRect/>
          </a:stretch>
        </p:blipFill>
        <p:spPr>
          <a:xfrm>
            <a:off x="3738282" y="3200399"/>
            <a:ext cx="4410636" cy="3388659"/>
          </a:xfrm>
          <a:prstGeom prst="rect">
            <a:avLst/>
          </a:prstGeom>
        </p:spPr>
      </p:pic>
      <p:sp>
        <p:nvSpPr>
          <p:cNvPr id="7" name="Date Placeholder 6">
            <a:extLst>
              <a:ext uri="{FF2B5EF4-FFF2-40B4-BE49-F238E27FC236}">
                <a16:creationId xmlns:a16="http://schemas.microsoft.com/office/drawing/2014/main" id="{44AB8F53-F056-FE83-EA13-1C8B77389D67}"/>
              </a:ext>
            </a:extLst>
          </p:cNvPr>
          <p:cNvSpPr>
            <a:spLocks noGrp="1"/>
          </p:cNvSpPr>
          <p:nvPr>
            <p:ph type="dt" sz="half" idx="10"/>
          </p:nvPr>
        </p:nvSpPr>
        <p:spPr/>
        <p:txBody>
          <a:bodyPr/>
          <a:lstStyle/>
          <a:p>
            <a:fld id="{C204C738-1382-49B7-BAEB-09EC56EE8570}" type="datetime8">
              <a:rPr lang="en-US" smtClean="0"/>
              <a:t>3/14/2023 2:55 PM</a:t>
            </a:fld>
            <a:endParaRPr lang="en-US"/>
          </a:p>
        </p:txBody>
      </p:sp>
      <p:sp>
        <p:nvSpPr>
          <p:cNvPr id="8" name="Slide Number Placeholder 7">
            <a:extLst>
              <a:ext uri="{FF2B5EF4-FFF2-40B4-BE49-F238E27FC236}">
                <a16:creationId xmlns:a16="http://schemas.microsoft.com/office/drawing/2014/main" id="{DFFE09C0-09A8-6580-C671-FF99BA9FD5B9}"/>
              </a:ext>
            </a:extLst>
          </p:cNvPr>
          <p:cNvSpPr>
            <a:spLocks noGrp="1"/>
          </p:cNvSpPr>
          <p:nvPr>
            <p:ph type="sldNum" sz="quarter" idx="12"/>
          </p:nvPr>
        </p:nvSpPr>
        <p:spPr/>
        <p:txBody>
          <a:bodyPr/>
          <a:lstStyle/>
          <a:p>
            <a:fld id="{691E57DD-6D39-4329-B64D-29B158F14878}" type="slidenum">
              <a:rPr lang="en-US" smtClean="0"/>
              <a:t>7</a:t>
            </a:fld>
            <a:endParaRPr lang="en-US"/>
          </a:p>
        </p:txBody>
      </p:sp>
    </p:spTree>
    <p:extLst>
      <p:ext uri="{BB962C8B-B14F-4D97-AF65-F5344CB8AC3E}">
        <p14:creationId xmlns:p14="http://schemas.microsoft.com/office/powerpoint/2010/main" val="3942684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637</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Computer Security Lecture 1</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Lecture 1</dc:title>
  <dc:creator>Saroj Giri</dc:creator>
  <cp:lastModifiedBy>Saroj Giri</cp:lastModifiedBy>
  <cp:revision>1</cp:revision>
  <dcterms:created xsi:type="dcterms:W3CDTF">2023-03-14T09:09:55Z</dcterms:created>
  <dcterms:modified xsi:type="dcterms:W3CDTF">2023-03-14T09:10:41Z</dcterms:modified>
</cp:coreProperties>
</file>