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0C4CA-06BD-4566-99EA-7B644C3C94CB}" type="datetimeFigureOut">
              <a:rPr lang="en-US" smtClean="0"/>
              <a:t>3/15/2023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4578A6-2832-4B5B-B0E0-08FCE17632EB}" type="slidenum">
              <a:rPr lang="en-US" smtClean="0"/>
              <a:t>‹#›</a:t>
            </a:fld>
            <a:endParaRPr lang="en-US"/>
          </a:p>
        </p:txBody>
      </p:sp>
    </p:spTree>
    <p:extLst>
      <p:ext uri="{BB962C8B-B14F-4D97-AF65-F5344CB8AC3E}">
        <p14:creationId xmlns:p14="http://schemas.microsoft.com/office/powerpoint/2010/main" val="1248343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0AC2-8EBA-6C87-345C-01D49DD6D4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036298-A550-79A9-3137-8AAC0638EC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1DA3FB-BBB6-0033-C59D-68314DF64628}"/>
              </a:ext>
            </a:extLst>
          </p:cNvPr>
          <p:cNvSpPr>
            <a:spLocks noGrp="1"/>
          </p:cNvSpPr>
          <p:nvPr>
            <p:ph type="dt" sz="half" idx="10"/>
          </p:nvPr>
        </p:nvSpPr>
        <p:spPr/>
        <p:txBody>
          <a:bodyPr/>
          <a:lstStyle/>
          <a:p>
            <a:fld id="{4A295EE0-053E-4229-8678-677F3BAEA849}" type="datetime8">
              <a:rPr lang="en-US" smtClean="0"/>
              <a:t>3/15/2023 9:39 PM</a:t>
            </a:fld>
            <a:endParaRPr lang="en-US"/>
          </a:p>
        </p:txBody>
      </p:sp>
      <p:sp>
        <p:nvSpPr>
          <p:cNvPr id="5" name="Footer Placeholder 4">
            <a:extLst>
              <a:ext uri="{FF2B5EF4-FFF2-40B4-BE49-F238E27FC236}">
                <a16:creationId xmlns:a16="http://schemas.microsoft.com/office/drawing/2014/main" id="{1358DC14-7098-83C3-FAEF-56FCA5471E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5F68B-2A90-A955-3546-98B6D2C12A87}"/>
              </a:ext>
            </a:extLst>
          </p:cNvPr>
          <p:cNvSpPr>
            <a:spLocks noGrp="1"/>
          </p:cNvSpPr>
          <p:nvPr>
            <p:ph type="sldNum" sz="quarter" idx="12"/>
          </p:nvPr>
        </p:nvSpPr>
        <p:spPr/>
        <p:txBody>
          <a:bodyPr/>
          <a:lstStyle/>
          <a:p>
            <a:fld id="{4593BF16-7C41-4E26-9211-2A89B20E7C31}" type="slidenum">
              <a:rPr lang="en-US" smtClean="0"/>
              <a:t>‹#›</a:t>
            </a:fld>
            <a:endParaRPr lang="en-US"/>
          </a:p>
        </p:txBody>
      </p:sp>
    </p:spTree>
    <p:extLst>
      <p:ext uri="{BB962C8B-B14F-4D97-AF65-F5344CB8AC3E}">
        <p14:creationId xmlns:p14="http://schemas.microsoft.com/office/powerpoint/2010/main" val="350267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7EA79-F82F-4B11-4AB4-AC93CC75DF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C4B84D-A187-4F36-9AAB-A1294D4F76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696A8-D56E-8933-1265-6D7E63C7168D}"/>
              </a:ext>
            </a:extLst>
          </p:cNvPr>
          <p:cNvSpPr>
            <a:spLocks noGrp="1"/>
          </p:cNvSpPr>
          <p:nvPr>
            <p:ph type="dt" sz="half" idx="10"/>
          </p:nvPr>
        </p:nvSpPr>
        <p:spPr/>
        <p:txBody>
          <a:bodyPr/>
          <a:lstStyle/>
          <a:p>
            <a:fld id="{95BC723F-A212-40A4-B1F9-B52022A4216D}" type="datetime8">
              <a:rPr lang="en-US" smtClean="0"/>
              <a:t>3/15/2023 9:39 PM</a:t>
            </a:fld>
            <a:endParaRPr lang="en-US"/>
          </a:p>
        </p:txBody>
      </p:sp>
      <p:sp>
        <p:nvSpPr>
          <p:cNvPr id="5" name="Footer Placeholder 4">
            <a:extLst>
              <a:ext uri="{FF2B5EF4-FFF2-40B4-BE49-F238E27FC236}">
                <a16:creationId xmlns:a16="http://schemas.microsoft.com/office/drawing/2014/main" id="{293FEFB3-44C6-8C29-A3FA-85E14F939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60790-075E-3E4F-427D-829FF8706AE5}"/>
              </a:ext>
            </a:extLst>
          </p:cNvPr>
          <p:cNvSpPr>
            <a:spLocks noGrp="1"/>
          </p:cNvSpPr>
          <p:nvPr>
            <p:ph type="sldNum" sz="quarter" idx="12"/>
          </p:nvPr>
        </p:nvSpPr>
        <p:spPr/>
        <p:txBody>
          <a:bodyPr/>
          <a:lstStyle/>
          <a:p>
            <a:fld id="{4593BF16-7C41-4E26-9211-2A89B20E7C31}" type="slidenum">
              <a:rPr lang="en-US" smtClean="0"/>
              <a:t>‹#›</a:t>
            </a:fld>
            <a:endParaRPr lang="en-US"/>
          </a:p>
        </p:txBody>
      </p:sp>
    </p:spTree>
    <p:extLst>
      <p:ext uri="{BB962C8B-B14F-4D97-AF65-F5344CB8AC3E}">
        <p14:creationId xmlns:p14="http://schemas.microsoft.com/office/powerpoint/2010/main" val="1505857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705270-EEAB-8C08-241A-706C27C0A4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7504F4-8C6B-5776-9167-3E040C7AE1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A0E0C-CA17-320C-DB59-09E5700EA72D}"/>
              </a:ext>
            </a:extLst>
          </p:cNvPr>
          <p:cNvSpPr>
            <a:spLocks noGrp="1"/>
          </p:cNvSpPr>
          <p:nvPr>
            <p:ph type="dt" sz="half" idx="10"/>
          </p:nvPr>
        </p:nvSpPr>
        <p:spPr/>
        <p:txBody>
          <a:bodyPr/>
          <a:lstStyle/>
          <a:p>
            <a:fld id="{A5C0475C-45CC-42E1-9F6B-46E40F2D7F8C}" type="datetime8">
              <a:rPr lang="en-US" smtClean="0"/>
              <a:t>3/15/2023 9:39 PM</a:t>
            </a:fld>
            <a:endParaRPr lang="en-US"/>
          </a:p>
        </p:txBody>
      </p:sp>
      <p:sp>
        <p:nvSpPr>
          <p:cNvPr id="5" name="Footer Placeholder 4">
            <a:extLst>
              <a:ext uri="{FF2B5EF4-FFF2-40B4-BE49-F238E27FC236}">
                <a16:creationId xmlns:a16="http://schemas.microsoft.com/office/drawing/2014/main" id="{B5E99710-655B-AC26-74B1-BB7870AA1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83522-FC95-9FEB-0CB9-1452612022BE}"/>
              </a:ext>
            </a:extLst>
          </p:cNvPr>
          <p:cNvSpPr>
            <a:spLocks noGrp="1"/>
          </p:cNvSpPr>
          <p:nvPr>
            <p:ph type="sldNum" sz="quarter" idx="12"/>
          </p:nvPr>
        </p:nvSpPr>
        <p:spPr/>
        <p:txBody>
          <a:bodyPr/>
          <a:lstStyle/>
          <a:p>
            <a:fld id="{4593BF16-7C41-4E26-9211-2A89B20E7C31}" type="slidenum">
              <a:rPr lang="en-US" smtClean="0"/>
              <a:t>‹#›</a:t>
            </a:fld>
            <a:endParaRPr lang="en-US"/>
          </a:p>
        </p:txBody>
      </p:sp>
    </p:spTree>
    <p:extLst>
      <p:ext uri="{BB962C8B-B14F-4D97-AF65-F5344CB8AC3E}">
        <p14:creationId xmlns:p14="http://schemas.microsoft.com/office/powerpoint/2010/main" val="227274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79DC-8F99-D255-BEB6-987E2ED24D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B9514-3872-2AC6-0347-728C730D2A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8B114-3B90-FD0D-6969-5E11E93E94FE}"/>
              </a:ext>
            </a:extLst>
          </p:cNvPr>
          <p:cNvSpPr>
            <a:spLocks noGrp="1"/>
          </p:cNvSpPr>
          <p:nvPr>
            <p:ph type="dt" sz="half" idx="10"/>
          </p:nvPr>
        </p:nvSpPr>
        <p:spPr/>
        <p:txBody>
          <a:bodyPr/>
          <a:lstStyle/>
          <a:p>
            <a:fld id="{FAED685B-2C16-47BD-A7EC-DB2176670046}" type="datetime8">
              <a:rPr lang="en-US" smtClean="0"/>
              <a:t>3/15/2023 9:39 PM</a:t>
            </a:fld>
            <a:endParaRPr lang="en-US"/>
          </a:p>
        </p:txBody>
      </p:sp>
      <p:sp>
        <p:nvSpPr>
          <p:cNvPr id="5" name="Footer Placeholder 4">
            <a:extLst>
              <a:ext uri="{FF2B5EF4-FFF2-40B4-BE49-F238E27FC236}">
                <a16:creationId xmlns:a16="http://schemas.microsoft.com/office/drawing/2014/main" id="{607FBF4B-15C4-10D2-A7D6-C0FE8F96F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760F-C175-6046-06C6-DA7A51593DAA}"/>
              </a:ext>
            </a:extLst>
          </p:cNvPr>
          <p:cNvSpPr>
            <a:spLocks noGrp="1"/>
          </p:cNvSpPr>
          <p:nvPr>
            <p:ph type="sldNum" sz="quarter" idx="12"/>
          </p:nvPr>
        </p:nvSpPr>
        <p:spPr/>
        <p:txBody>
          <a:bodyPr/>
          <a:lstStyle/>
          <a:p>
            <a:fld id="{4593BF16-7C41-4E26-9211-2A89B20E7C31}" type="slidenum">
              <a:rPr lang="en-US" smtClean="0"/>
              <a:t>‹#›</a:t>
            </a:fld>
            <a:endParaRPr lang="en-US"/>
          </a:p>
        </p:txBody>
      </p:sp>
    </p:spTree>
    <p:extLst>
      <p:ext uri="{BB962C8B-B14F-4D97-AF65-F5344CB8AC3E}">
        <p14:creationId xmlns:p14="http://schemas.microsoft.com/office/powerpoint/2010/main" val="193978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FF7F-20A8-FF0D-7363-EF617324E9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2A47CD-3CA8-7E98-DDEE-40C18BA92E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A3B313-7235-5C2E-9400-A4F247D342E1}"/>
              </a:ext>
            </a:extLst>
          </p:cNvPr>
          <p:cNvSpPr>
            <a:spLocks noGrp="1"/>
          </p:cNvSpPr>
          <p:nvPr>
            <p:ph type="dt" sz="half" idx="10"/>
          </p:nvPr>
        </p:nvSpPr>
        <p:spPr/>
        <p:txBody>
          <a:bodyPr/>
          <a:lstStyle/>
          <a:p>
            <a:fld id="{5C2AD5D0-1A73-4878-AD47-F453B4F1DD5A}" type="datetime8">
              <a:rPr lang="en-US" smtClean="0"/>
              <a:t>3/15/2023 9:39 PM</a:t>
            </a:fld>
            <a:endParaRPr lang="en-US"/>
          </a:p>
        </p:txBody>
      </p:sp>
      <p:sp>
        <p:nvSpPr>
          <p:cNvPr id="5" name="Footer Placeholder 4">
            <a:extLst>
              <a:ext uri="{FF2B5EF4-FFF2-40B4-BE49-F238E27FC236}">
                <a16:creationId xmlns:a16="http://schemas.microsoft.com/office/drawing/2014/main" id="{C94191CC-EF0D-A9B0-7867-306DD5B45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EA17E-B039-CFFD-5D22-AF972B22A040}"/>
              </a:ext>
            </a:extLst>
          </p:cNvPr>
          <p:cNvSpPr>
            <a:spLocks noGrp="1"/>
          </p:cNvSpPr>
          <p:nvPr>
            <p:ph type="sldNum" sz="quarter" idx="12"/>
          </p:nvPr>
        </p:nvSpPr>
        <p:spPr/>
        <p:txBody>
          <a:bodyPr/>
          <a:lstStyle/>
          <a:p>
            <a:fld id="{4593BF16-7C41-4E26-9211-2A89B20E7C31}" type="slidenum">
              <a:rPr lang="en-US" smtClean="0"/>
              <a:t>‹#›</a:t>
            </a:fld>
            <a:endParaRPr lang="en-US"/>
          </a:p>
        </p:txBody>
      </p:sp>
    </p:spTree>
    <p:extLst>
      <p:ext uri="{BB962C8B-B14F-4D97-AF65-F5344CB8AC3E}">
        <p14:creationId xmlns:p14="http://schemas.microsoft.com/office/powerpoint/2010/main" val="332803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8E3A-6965-6C8A-E93E-D7D83F99C7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CCA22-C59E-9AE7-AB02-510731F6EB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0EAA85-8476-C244-6AB5-6F6ECEC61C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BC06E1-F56C-20FB-3739-F3D8BD22C330}"/>
              </a:ext>
            </a:extLst>
          </p:cNvPr>
          <p:cNvSpPr>
            <a:spLocks noGrp="1"/>
          </p:cNvSpPr>
          <p:nvPr>
            <p:ph type="dt" sz="half" idx="10"/>
          </p:nvPr>
        </p:nvSpPr>
        <p:spPr/>
        <p:txBody>
          <a:bodyPr/>
          <a:lstStyle/>
          <a:p>
            <a:fld id="{5932D08E-8DAA-419D-9814-AA1DBEC1A655}" type="datetime8">
              <a:rPr lang="en-US" smtClean="0"/>
              <a:t>3/15/2023 9:39 PM</a:t>
            </a:fld>
            <a:endParaRPr lang="en-US"/>
          </a:p>
        </p:txBody>
      </p:sp>
      <p:sp>
        <p:nvSpPr>
          <p:cNvPr id="6" name="Footer Placeholder 5">
            <a:extLst>
              <a:ext uri="{FF2B5EF4-FFF2-40B4-BE49-F238E27FC236}">
                <a16:creationId xmlns:a16="http://schemas.microsoft.com/office/drawing/2014/main" id="{7350C328-B7FA-EBD2-824D-FDEEA3DE9B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502CBA-4916-7AA4-5625-8330B7624CE4}"/>
              </a:ext>
            </a:extLst>
          </p:cNvPr>
          <p:cNvSpPr>
            <a:spLocks noGrp="1"/>
          </p:cNvSpPr>
          <p:nvPr>
            <p:ph type="sldNum" sz="quarter" idx="12"/>
          </p:nvPr>
        </p:nvSpPr>
        <p:spPr/>
        <p:txBody>
          <a:bodyPr/>
          <a:lstStyle/>
          <a:p>
            <a:fld id="{4593BF16-7C41-4E26-9211-2A89B20E7C31}" type="slidenum">
              <a:rPr lang="en-US" smtClean="0"/>
              <a:t>‹#›</a:t>
            </a:fld>
            <a:endParaRPr lang="en-US"/>
          </a:p>
        </p:txBody>
      </p:sp>
    </p:spTree>
    <p:extLst>
      <p:ext uri="{BB962C8B-B14F-4D97-AF65-F5344CB8AC3E}">
        <p14:creationId xmlns:p14="http://schemas.microsoft.com/office/powerpoint/2010/main" val="152054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8049-9DE7-931F-36EC-D836B31FC2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1007E1-ACE4-0FD7-56B7-82AA6D5B78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865C68-1489-5095-E489-C104B240D7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C5E954-A47F-983C-20A4-D1DE7A86B4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79DB3B-B968-FEC7-F181-BB49252B99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4E877B-72C1-3E63-C0FC-E729B84E957C}"/>
              </a:ext>
            </a:extLst>
          </p:cNvPr>
          <p:cNvSpPr>
            <a:spLocks noGrp="1"/>
          </p:cNvSpPr>
          <p:nvPr>
            <p:ph type="dt" sz="half" idx="10"/>
          </p:nvPr>
        </p:nvSpPr>
        <p:spPr/>
        <p:txBody>
          <a:bodyPr/>
          <a:lstStyle/>
          <a:p>
            <a:fld id="{8443D86D-A009-4845-BE13-0EB584116D06}" type="datetime8">
              <a:rPr lang="en-US" smtClean="0"/>
              <a:t>3/15/2023 9:39 PM</a:t>
            </a:fld>
            <a:endParaRPr lang="en-US"/>
          </a:p>
        </p:txBody>
      </p:sp>
      <p:sp>
        <p:nvSpPr>
          <p:cNvPr id="8" name="Footer Placeholder 7">
            <a:extLst>
              <a:ext uri="{FF2B5EF4-FFF2-40B4-BE49-F238E27FC236}">
                <a16:creationId xmlns:a16="http://schemas.microsoft.com/office/drawing/2014/main" id="{78433463-DDF1-2B89-A33D-111D5D7A8F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54086B-20BF-8846-3F31-6B562B8318D9}"/>
              </a:ext>
            </a:extLst>
          </p:cNvPr>
          <p:cNvSpPr>
            <a:spLocks noGrp="1"/>
          </p:cNvSpPr>
          <p:nvPr>
            <p:ph type="sldNum" sz="quarter" idx="12"/>
          </p:nvPr>
        </p:nvSpPr>
        <p:spPr/>
        <p:txBody>
          <a:bodyPr/>
          <a:lstStyle/>
          <a:p>
            <a:fld id="{4593BF16-7C41-4E26-9211-2A89B20E7C31}" type="slidenum">
              <a:rPr lang="en-US" smtClean="0"/>
              <a:t>‹#›</a:t>
            </a:fld>
            <a:endParaRPr lang="en-US"/>
          </a:p>
        </p:txBody>
      </p:sp>
    </p:spTree>
    <p:extLst>
      <p:ext uri="{BB962C8B-B14F-4D97-AF65-F5344CB8AC3E}">
        <p14:creationId xmlns:p14="http://schemas.microsoft.com/office/powerpoint/2010/main" val="413606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226B3-3220-62D7-1AC5-03F8F34BEF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00E15A-EBA8-CAA8-DF88-EDF537328924}"/>
              </a:ext>
            </a:extLst>
          </p:cNvPr>
          <p:cNvSpPr>
            <a:spLocks noGrp="1"/>
          </p:cNvSpPr>
          <p:nvPr>
            <p:ph type="dt" sz="half" idx="10"/>
          </p:nvPr>
        </p:nvSpPr>
        <p:spPr/>
        <p:txBody>
          <a:bodyPr/>
          <a:lstStyle/>
          <a:p>
            <a:fld id="{A7B958C3-B465-4449-8DFA-F037174CBD7C}" type="datetime8">
              <a:rPr lang="en-US" smtClean="0"/>
              <a:t>3/15/2023 9:39 PM</a:t>
            </a:fld>
            <a:endParaRPr lang="en-US"/>
          </a:p>
        </p:txBody>
      </p:sp>
      <p:sp>
        <p:nvSpPr>
          <p:cNvPr id="4" name="Footer Placeholder 3">
            <a:extLst>
              <a:ext uri="{FF2B5EF4-FFF2-40B4-BE49-F238E27FC236}">
                <a16:creationId xmlns:a16="http://schemas.microsoft.com/office/drawing/2014/main" id="{75562FC7-0136-C8D7-7F25-23462B2C1D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64E0E7-D0F9-5417-5A49-B0D45257D1E8}"/>
              </a:ext>
            </a:extLst>
          </p:cNvPr>
          <p:cNvSpPr>
            <a:spLocks noGrp="1"/>
          </p:cNvSpPr>
          <p:nvPr>
            <p:ph type="sldNum" sz="quarter" idx="12"/>
          </p:nvPr>
        </p:nvSpPr>
        <p:spPr/>
        <p:txBody>
          <a:bodyPr/>
          <a:lstStyle/>
          <a:p>
            <a:fld id="{4593BF16-7C41-4E26-9211-2A89B20E7C31}" type="slidenum">
              <a:rPr lang="en-US" smtClean="0"/>
              <a:t>‹#›</a:t>
            </a:fld>
            <a:endParaRPr lang="en-US"/>
          </a:p>
        </p:txBody>
      </p:sp>
    </p:spTree>
    <p:extLst>
      <p:ext uri="{BB962C8B-B14F-4D97-AF65-F5344CB8AC3E}">
        <p14:creationId xmlns:p14="http://schemas.microsoft.com/office/powerpoint/2010/main" val="301534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A07403-98AE-649A-77B6-8C53BD649B34}"/>
              </a:ext>
            </a:extLst>
          </p:cNvPr>
          <p:cNvSpPr>
            <a:spLocks noGrp="1"/>
          </p:cNvSpPr>
          <p:nvPr>
            <p:ph type="dt" sz="half" idx="10"/>
          </p:nvPr>
        </p:nvSpPr>
        <p:spPr/>
        <p:txBody>
          <a:bodyPr/>
          <a:lstStyle/>
          <a:p>
            <a:fld id="{C92E6DAE-9136-4161-9948-10C9C8295803}" type="datetime8">
              <a:rPr lang="en-US" smtClean="0"/>
              <a:t>3/15/2023 9:39 PM</a:t>
            </a:fld>
            <a:endParaRPr lang="en-US"/>
          </a:p>
        </p:txBody>
      </p:sp>
      <p:sp>
        <p:nvSpPr>
          <p:cNvPr id="3" name="Footer Placeholder 2">
            <a:extLst>
              <a:ext uri="{FF2B5EF4-FFF2-40B4-BE49-F238E27FC236}">
                <a16:creationId xmlns:a16="http://schemas.microsoft.com/office/drawing/2014/main" id="{D6A73DDA-C71C-F9A3-C319-1F4086FA63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081C9C-F20E-1D64-585E-7F6D20A9003C}"/>
              </a:ext>
            </a:extLst>
          </p:cNvPr>
          <p:cNvSpPr>
            <a:spLocks noGrp="1"/>
          </p:cNvSpPr>
          <p:nvPr>
            <p:ph type="sldNum" sz="quarter" idx="12"/>
          </p:nvPr>
        </p:nvSpPr>
        <p:spPr/>
        <p:txBody>
          <a:bodyPr/>
          <a:lstStyle/>
          <a:p>
            <a:fld id="{4593BF16-7C41-4E26-9211-2A89B20E7C31}" type="slidenum">
              <a:rPr lang="en-US" smtClean="0"/>
              <a:t>‹#›</a:t>
            </a:fld>
            <a:endParaRPr lang="en-US"/>
          </a:p>
        </p:txBody>
      </p:sp>
    </p:spTree>
    <p:extLst>
      <p:ext uri="{BB962C8B-B14F-4D97-AF65-F5344CB8AC3E}">
        <p14:creationId xmlns:p14="http://schemas.microsoft.com/office/powerpoint/2010/main" val="340210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58160-0AC8-A766-3477-5E1502C48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B8A536-4B87-5A54-BB12-82525BF8B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227838-CD97-1FC2-62BF-2C4F9EB3C3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ADE50B-93D9-66E4-4E29-8A5C20F1C2F8}"/>
              </a:ext>
            </a:extLst>
          </p:cNvPr>
          <p:cNvSpPr>
            <a:spLocks noGrp="1"/>
          </p:cNvSpPr>
          <p:nvPr>
            <p:ph type="dt" sz="half" idx="10"/>
          </p:nvPr>
        </p:nvSpPr>
        <p:spPr/>
        <p:txBody>
          <a:bodyPr/>
          <a:lstStyle/>
          <a:p>
            <a:fld id="{B35010F1-D0C3-4A5B-BAA9-3D534C18DFC4}" type="datetime8">
              <a:rPr lang="en-US" smtClean="0"/>
              <a:t>3/15/2023 9:39 PM</a:t>
            </a:fld>
            <a:endParaRPr lang="en-US"/>
          </a:p>
        </p:txBody>
      </p:sp>
      <p:sp>
        <p:nvSpPr>
          <p:cNvPr id="6" name="Footer Placeholder 5">
            <a:extLst>
              <a:ext uri="{FF2B5EF4-FFF2-40B4-BE49-F238E27FC236}">
                <a16:creationId xmlns:a16="http://schemas.microsoft.com/office/drawing/2014/main" id="{472E5DF1-0E1C-3ECA-5FD6-0C76C55A4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C63521-747C-8CD9-0D76-8452445A9BFF}"/>
              </a:ext>
            </a:extLst>
          </p:cNvPr>
          <p:cNvSpPr>
            <a:spLocks noGrp="1"/>
          </p:cNvSpPr>
          <p:nvPr>
            <p:ph type="sldNum" sz="quarter" idx="12"/>
          </p:nvPr>
        </p:nvSpPr>
        <p:spPr/>
        <p:txBody>
          <a:bodyPr/>
          <a:lstStyle/>
          <a:p>
            <a:fld id="{4593BF16-7C41-4E26-9211-2A89B20E7C31}" type="slidenum">
              <a:rPr lang="en-US" smtClean="0"/>
              <a:t>‹#›</a:t>
            </a:fld>
            <a:endParaRPr lang="en-US"/>
          </a:p>
        </p:txBody>
      </p:sp>
    </p:spTree>
    <p:extLst>
      <p:ext uri="{BB962C8B-B14F-4D97-AF65-F5344CB8AC3E}">
        <p14:creationId xmlns:p14="http://schemas.microsoft.com/office/powerpoint/2010/main" val="56645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A517C-D01B-8DBA-1524-BF19E2576C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5A4828-ADB2-968B-6AB0-B9FE3B4E3E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F081E9-DDD5-D712-BDD4-A609491613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D7C7D5-2694-F451-003A-90A8C58E3344}"/>
              </a:ext>
            </a:extLst>
          </p:cNvPr>
          <p:cNvSpPr>
            <a:spLocks noGrp="1"/>
          </p:cNvSpPr>
          <p:nvPr>
            <p:ph type="dt" sz="half" idx="10"/>
          </p:nvPr>
        </p:nvSpPr>
        <p:spPr/>
        <p:txBody>
          <a:bodyPr/>
          <a:lstStyle/>
          <a:p>
            <a:fld id="{A88C2B4D-4AA7-415A-897E-11556D15E22C}" type="datetime8">
              <a:rPr lang="en-US" smtClean="0"/>
              <a:t>3/15/2023 9:39 PM</a:t>
            </a:fld>
            <a:endParaRPr lang="en-US"/>
          </a:p>
        </p:txBody>
      </p:sp>
      <p:sp>
        <p:nvSpPr>
          <p:cNvPr id="6" name="Footer Placeholder 5">
            <a:extLst>
              <a:ext uri="{FF2B5EF4-FFF2-40B4-BE49-F238E27FC236}">
                <a16:creationId xmlns:a16="http://schemas.microsoft.com/office/drawing/2014/main" id="{B383042C-F633-E423-4329-BAF324813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0A902-E3A5-DF55-818B-E969AB0489AD}"/>
              </a:ext>
            </a:extLst>
          </p:cNvPr>
          <p:cNvSpPr>
            <a:spLocks noGrp="1"/>
          </p:cNvSpPr>
          <p:nvPr>
            <p:ph type="sldNum" sz="quarter" idx="12"/>
          </p:nvPr>
        </p:nvSpPr>
        <p:spPr/>
        <p:txBody>
          <a:bodyPr/>
          <a:lstStyle/>
          <a:p>
            <a:fld id="{4593BF16-7C41-4E26-9211-2A89B20E7C31}" type="slidenum">
              <a:rPr lang="en-US" smtClean="0"/>
              <a:t>‹#›</a:t>
            </a:fld>
            <a:endParaRPr lang="en-US"/>
          </a:p>
        </p:txBody>
      </p:sp>
    </p:spTree>
    <p:extLst>
      <p:ext uri="{BB962C8B-B14F-4D97-AF65-F5344CB8AC3E}">
        <p14:creationId xmlns:p14="http://schemas.microsoft.com/office/powerpoint/2010/main" val="1002366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24114D-8177-166D-48C1-3EEEC93BCC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A6BEFF-2E06-9E6B-BFA3-FC5A171CB2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B6E20-785D-5DF2-6C7F-7E50CD2C03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53899-E3AE-4F7B-9FE1-99CEDE009A67}" type="datetime8">
              <a:rPr lang="en-US" smtClean="0"/>
              <a:t>3/15/2023 9:39 PM</a:t>
            </a:fld>
            <a:endParaRPr lang="en-US"/>
          </a:p>
        </p:txBody>
      </p:sp>
      <p:sp>
        <p:nvSpPr>
          <p:cNvPr id="5" name="Footer Placeholder 4">
            <a:extLst>
              <a:ext uri="{FF2B5EF4-FFF2-40B4-BE49-F238E27FC236}">
                <a16:creationId xmlns:a16="http://schemas.microsoft.com/office/drawing/2014/main" id="{451A4E9A-0C6D-7BE3-75E9-93A13A2347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B02926-BCCD-C3F4-3476-B333D2D2B7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3BF16-7C41-4E26-9211-2A89B20E7C31}" type="slidenum">
              <a:rPr lang="en-US" smtClean="0"/>
              <a:t>‹#›</a:t>
            </a:fld>
            <a:endParaRPr lang="en-US"/>
          </a:p>
        </p:txBody>
      </p:sp>
    </p:spTree>
    <p:extLst>
      <p:ext uri="{BB962C8B-B14F-4D97-AF65-F5344CB8AC3E}">
        <p14:creationId xmlns:p14="http://schemas.microsoft.com/office/powerpoint/2010/main" val="609270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D8A2-9DB5-036F-FAEF-6C76716570EA}"/>
              </a:ext>
            </a:extLst>
          </p:cNvPr>
          <p:cNvSpPr>
            <a:spLocks noGrp="1"/>
          </p:cNvSpPr>
          <p:nvPr>
            <p:ph type="ctrTitle"/>
          </p:nvPr>
        </p:nvSpPr>
        <p:spPr/>
        <p:txBody>
          <a:bodyPr/>
          <a:lstStyle/>
          <a:p>
            <a:r>
              <a:rPr lang="en-US" dirty="0"/>
              <a:t>Unit 4</a:t>
            </a:r>
            <a:br>
              <a:rPr lang="en-US" dirty="0"/>
            </a:br>
            <a:r>
              <a:rPr lang="en-US" sz="4000" dirty="0"/>
              <a:t>Lecture 3</a:t>
            </a:r>
            <a:endParaRPr lang="en-US" dirty="0"/>
          </a:p>
        </p:txBody>
      </p:sp>
      <p:sp>
        <p:nvSpPr>
          <p:cNvPr id="3" name="Subtitle 2">
            <a:extLst>
              <a:ext uri="{FF2B5EF4-FFF2-40B4-BE49-F238E27FC236}">
                <a16:creationId xmlns:a16="http://schemas.microsoft.com/office/drawing/2014/main" id="{DFD75F2E-D381-233B-EB5A-220D625096F0}"/>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FEC6C5D7-5485-844C-63E7-C63E311590A0}"/>
              </a:ext>
            </a:extLst>
          </p:cNvPr>
          <p:cNvSpPr>
            <a:spLocks noGrp="1"/>
          </p:cNvSpPr>
          <p:nvPr>
            <p:ph type="dt" sz="half" idx="10"/>
          </p:nvPr>
        </p:nvSpPr>
        <p:spPr/>
        <p:txBody>
          <a:bodyPr/>
          <a:lstStyle/>
          <a:p>
            <a:fld id="{03790307-FC46-4C45-9935-BB4AA6D737D6}" type="datetime8">
              <a:rPr lang="en-US" smtClean="0"/>
              <a:t>3/15/2023 9:39 PM</a:t>
            </a:fld>
            <a:endParaRPr lang="en-US"/>
          </a:p>
        </p:txBody>
      </p:sp>
      <p:sp>
        <p:nvSpPr>
          <p:cNvPr id="5" name="Slide Number Placeholder 4">
            <a:extLst>
              <a:ext uri="{FF2B5EF4-FFF2-40B4-BE49-F238E27FC236}">
                <a16:creationId xmlns:a16="http://schemas.microsoft.com/office/drawing/2014/main" id="{13A1D240-C0E8-1FDC-D00C-4990250F9AEE}"/>
              </a:ext>
            </a:extLst>
          </p:cNvPr>
          <p:cNvSpPr>
            <a:spLocks noGrp="1"/>
          </p:cNvSpPr>
          <p:nvPr>
            <p:ph type="sldNum" sz="quarter" idx="12"/>
          </p:nvPr>
        </p:nvSpPr>
        <p:spPr/>
        <p:txBody>
          <a:bodyPr/>
          <a:lstStyle/>
          <a:p>
            <a:fld id="{4593BF16-7C41-4E26-9211-2A89B20E7C31}" type="slidenum">
              <a:rPr lang="en-US" smtClean="0"/>
              <a:t>1</a:t>
            </a:fld>
            <a:endParaRPr lang="en-US"/>
          </a:p>
        </p:txBody>
      </p:sp>
    </p:spTree>
    <p:extLst>
      <p:ext uri="{BB962C8B-B14F-4D97-AF65-F5344CB8AC3E}">
        <p14:creationId xmlns:p14="http://schemas.microsoft.com/office/powerpoint/2010/main" val="2808892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3DDC-D8CB-87BA-32AE-5B01A4B79D3F}"/>
              </a:ext>
            </a:extLst>
          </p:cNvPr>
          <p:cNvSpPr>
            <a:spLocks noGrp="1"/>
          </p:cNvSpPr>
          <p:nvPr>
            <p:ph type="title"/>
          </p:nvPr>
        </p:nvSpPr>
        <p:spPr/>
        <p:txBody>
          <a:bodyPr/>
          <a:lstStyle/>
          <a:p>
            <a:r>
              <a:rPr lang="en-US" dirty="0"/>
              <a:t>Users Identification and Authentication:</a:t>
            </a:r>
          </a:p>
        </p:txBody>
      </p:sp>
      <p:sp>
        <p:nvSpPr>
          <p:cNvPr id="3" name="Content Placeholder 2">
            <a:extLst>
              <a:ext uri="{FF2B5EF4-FFF2-40B4-BE49-F238E27FC236}">
                <a16:creationId xmlns:a16="http://schemas.microsoft.com/office/drawing/2014/main" id="{560AD03C-3EDF-51FF-D1BF-5C19EF06B80F}"/>
              </a:ext>
            </a:extLst>
          </p:cNvPr>
          <p:cNvSpPr>
            <a:spLocks noGrp="1"/>
          </p:cNvSpPr>
          <p:nvPr>
            <p:ph idx="1"/>
          </p:nvPr>
        </p:nvSpPr>
        <p:spPr>
          <a:xfrm>
            <a:off x="838200" y="1515035"/>
            <a:ext cx="10331824" cy="4661928"/>
          </a:xfrm>
        </p:spPr>
        <p:txBody>
          <a:bodyPr>
            <a:normAutofit fontScale="85000" lnSpcReduction="20000"/>
          </a:bodyPr>
          <a:lstStyle/>
          <a:p>
            <a:pPr marL="0" indent="0">
              <a:buNone/>
            </a:pPr>
            <a:r>
              <a:rPr lang="en-US" dirty="0"/>
              <a:t>• Identification is the process whereby a system recognizes a valid user’s identity. </a:t>
            </a:r>
          </a:p>
          <a:p>
            <a:r>
              <a:rPr lang="en-US" dirty="0"/>
              <a:t>Authentication is the process of verifying the claimed identity of a user. </a:t>
            </a:r>
          </a:p>
          <a:p>
            <a:pPr marL="0" indent="0">
              <a:buNone/>
            </a:pPr>
            <a:r>
              <a:rPr lang="en-US" dirty="0"/>
              <a:t>• For example, a system uses user password for identification. The user enters his password for identification. </a:t>
            </a:r>
          </a:p>
          <a:p>
            <a:r>
              <a:rPr lang="en-US" dirty="0"/>
              <a:t>Authentication is the system which verifies that the password is correct, and thus the user is a valid user. </a:t>
            </a:r>
          </a:p>
          <a:p>
            <a:pPr marL="0" indent="0">
              <a:buNone/>
            </a:pPr>
            <a:r>
              <a:rPr lang="en-US" dirty="0"/>
              <a:t>• Before granting access to a system, the user’s identity needs to be authenticated. If users are not properly authenticated then the system is potentially vulnerable to access by unauthorized users. </a:t>
            </a:r>
          </a:p>
          <a:p>
            <a:pPr marL="0" indent="0">
              <a:buNone/>
            </a:pPr>
            <a:r>
              <a:rPr lang="en-US" dirty="0"/>
              <a:t>• If strong identification and authentication mechanisms are used, then the risk that unauthorized users will gain access to a system is significantly decreased. </a:t>
            </a:r>
          </a:p>
          <a:p>
            <a:pPr marL="0" indent="0">
              <a:buNone/>
            </a:pPr>
            <a:r>
              <a:rPr lang="en-US" dirty="0"/>
              <a:t>• Authentication is done using one or more combinations of—what you have (like smartcards), what you know (Password), and what you are (Biometrics like Fingerprints, retina scans)</a:t>
            </a:r>
          </a:p>
        </p:txBody>
      </p:sp>
      <p:sp>
        <p:nvSpPr>
          <p:cNvPr id="4" name="Date Placeholder 3">
            <a:extLst>
              <a:ext uri="{FF2B5EF4-FFF2-40B4-BE49-F238E27FC236}">
                <a16:creationId xmlns:a16="http://schemas.microsoft.com/office/drawing/2014/main" id="{460854D9-3BE8-85ED-E60E-165A7A1A8447}"/>
              </a:ext>
            </a:extLst>
          </p:cNvPr>
          <p:cNvSpPr>
            <a:spLocks noGrp="1"/>
          </p:cNvSpPr>
          <p:nvPr>
            <p:ph type="dt" sz="half" idx="10"/>
          </p:nvPr>
        </p:nvSpPr>
        <p:spPr/>
        <p:txBody>
          <a:bodyPr/>
          <a:lstStyle/>
          <a:p>
            <a:fld id="{FAED685B-2C16-47BD-A7EC-DB2176670046}" type="datetime8">
              <a:rPr lang="en-US" smtClean="0"/>
              <a:t>3/15/2023 9:39 PM</a:t>
            </a:fld>
            <a:endParaRPr lang="en-US"/>
          </a:p>
        </p:txBody>
      </p:sp>
      <p:sp>
        <p:nvSpPr>
          <p:cNvPr id="5" name="Slide Number Placeholder 4">
            <a:extLst>
              <a:ext uri="{FF2B5EF4-FFF2-40B4-BE49-F238E27FC236}">
                <a16:creationId xmlns:a16="http://schemas.microsoft.com/office/drawing/2014/main" id="{7AFE7CDB-E31B-6400-0E51-7DCE90F2974F}"/>
              </a:ext>
            </a:extLst>
          </p:cNvPr>
          <p:cNvSpPr>
            <a:spLocks noGrp="1"/>
          </p:cNvSpPr>
          <p:nvPr>
            <p:ph type="sldNum" sz="quarter" idx="12"/>
          </p:nvPr>
        </p:nvSpPr>
        <p:spPr/>
        <p:txBody>
          <a:bodyPr/>
          <a:lstStyle/>
          <a:p>
            <a:fld id="{4593BF16-7C41-4E26-9211-2A89B20E7C31}" type="slidenum">
              <a:rPr lang="en-US" smtClean="0"/>
              <a:t>10</a:t>
            </a:fld>
            <a:endParaRPr lang="en-US"/>
          </a:p>
        </p:txBody>
      </p:sp>
    </p:spTree>
    <p:extLst>
      <p:ext uri="{BB962C8B-B14F-4D97-AF65-F5344CB8AC3E}">
        <p14:creationId xmlns:p14="http://schemas.microsoft.com/office/powerpoint/2010/main" val="276906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B100-6537-3589-B039-5D1166D5FA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66B3D7-F314-A787-6C48-1FA8265AAC95}"/>
              </a:ext>
            </a:extLst>
          </p:cNvPr>
          <p:cNvSpPr>
            <a:spLocks noGrp="1"/>
          </p:cNvSpPr>
          <p:nvPr>
            <p:ph idx="1"/>
          </p:nvPr>
        </p:nvSpPr>
        <p:spPr>
          <a:xfrm>
            <a:off x="838200" y="1452282"/>
            <a:ext cx="10515600" cy="4724681"/>
          </a:xfrm>
        </p:spPr>
        <p:txBody>
          <a:bodyPr>
            <a:normAutofit/>
          </a:bodyPr>
          <a:lstStyle/>
          <a:p>
            <a:pPr marL="0" indent="0">
              <a:buNone/>
            </a:pPr>
            <a:r>
              <a:rPr lang="en-US" dirty="0"/>
              <a:t>Security Awareness </a:t>
            </a:r>
          </a:p>
          <a:p>
            <a:pPr marL="0" indent="0">
              <a:buNone/>
            </a:pPr>
            <a:r>
              <a:rPr lang="en-US" dirty="0"/>
              <a:t>• The aim of the security awareness is to enhance the security of the organization’s resources by improving the awareness of the need to secure the system resources. </a:t>
            </a:r>
          </a:p>
          <a:p>
            <a:r>
              <a:rPr lang="en-US" dirty="0"/>
              <a:t>Staff members play a critical role in protecting the integrity, confidentiality, and availability of IT systems and networks. </a:t>
            </a:r>
          </a:p>
          <a:p>
            <a:pPr marL="0" indent="0">
              <a:buNone/>
            </a:pPr>
            <a:r>
              <a:rPr lang="en-US" dirty="0"/>
              <a:t>• It is necessary for an organization to train their staff for security awareness and accepted computer practices. </a:t>
            </a:r>
          </a:p>
          <a:p>
            <a:r>
              <a:rPr lang="en-US" dirty="0"/>
              <a:t>Security of resources can be ensured when the people using it are aware of the need to secure their resources</a:t>
            </a:r>
          </a:p>
        </p:txBody>
      </p:sp>
      <p:sp>
        <p:nvSpPr>
          <p:cNvPr id="4" name="Date Placeholder 3">
            <a:extLst>
              <a:ext uri="{FF2B5EF4-FFF2-40B4-BE49-F238E27FC236}">
                <a16:creationId xmlns:a16="http://schemas.microsoft.com/office/drawing/2014/main" id="{E2709AA6-8139-AA77-1554-81B5932873D7}"/>
              </a:ext>
            </a:extLst>
          </p:cNvPr>
          <p:cNvSpPr>
            <a:spLocks noGrp="1"/>
          </p:cNvSpPr>
          <p:nvPr>
            <p:ph type="dt" sz="half" idx="10"/>
          </p:nvPr>
        </p:nvSpPr>
        <p:spPr/>
        <p:txBody>
          <a:bodyPr/>
          <a:lstStyle/>
          <a:p>
            <a:fld id="{FAED685B-2C16-47BD-A7EC-DB2176670046}" type="datetime8">
              <a:rPr lang="en-US" smtClean="0"/>
              <a:t>3/15/2023 9:39 PM</a:t>
            </a:fld>
            <a:endParaRPr lang="en-US"/>
          </a:p>
        </p:txBody>
      </p:sp>
      <p:sp>
        <p:nvSpPr>
          <p:cNvPr id="5" name="Slide Number Placeholder 4">
            <a:extLst>
              <a:ext uri="{FF2B5EF4-FFF2-40B4-BE49-F238E27FC236}">
                <a16:creationId xmlns:a16="http://schemas.microsoft.com/office/drawing/2014/main" id="{497ED2CA-B262-93F4-44D3-4FA2FEF84525}"/>
              </a:ext>
            </a:extLst>
          </p:cNvPr>
          <p:cNvSpPr>
            <a:spLocks noGrp="1"/>
          </p:cNvSpPr>
          <p:nvPr>
            <p:ph type="sldNum" sz="quarter" idx="12"/>
          </p:nvPr>
        </p:nvSpPr>
        <p:spPr/>
        <p:txBody>
          <a:bodyPr/>
          <a:lstStyle/>
          <a:p>
            <a:fld id="{4593BF16-7C41-4E26-9211-2A89B20E7C31}" type="slidenum">
              <a:rPr lang="en-US" smtClean="0"/>
              <a:t>11</a:t>
            </a:fld>
            <a:endParaRPr lang="en-US"/>
          </a:p>
        </p:txBody>
      </p:sp>
    </p:spTree>
    <p:extLst>
      <p:ext uri="{BB962C8B-B14F-4D97-AF65-F5344CB8AC3E}">
        <p14:creationId xmlns:p14="http://schemas.microsoft.com/office/powerpoint/2010/main" val="184416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265C-42E8-9627-653F-70640C375C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5AFF75-CC95-89EE-D577-F1E51A607091}"/>
              </a:ext>
            </a:extLst>
          </p:cNvPr>
          <p:cNvSpPr>
            <a:spLocks noGrp="1"/>
          </p:cNvSpPr>
          <p:nvPr>
            <p:ph idx="1"/>
          </p:nvPr>
        </p:nvSpPr>
        <p:spPr>
          <a:xfrm>
            <a:off x="838200" y="1622612"/>
            <a:ext cx="10515600" cy="4554351"/>
          </a:xfrm>
        </p:spPr>
        <p:txBody>
          <a:bodyPr>
            <a:normAutofit fontScale="92500" lnSpcReduction="10000"/>
          </a:bodyPr>
          <a:lstStyle/>
          <a:p>
            <a:pPr marL="0" indent="0">
              <a:buNone/>
            </a:pPr>
            <a:r>
              <a:rPr lang="en-US" dirty="0"/>
              <a:t>• Security awareness of staff includes the knowledge of practices that must be adhered to, for ensuring the security and the possible consequences of not using those security practices.</a:t>
            </a:r>
          </a:p>
          <a:p>
            <a:pPr marL="0" indent="0">
              <a:buNone/>
            </a:pPr>
            <a:r>
              <a:rPr lang="en-US" dirty="0"/>
              <a:t> • For example, not disclosing your password to unauthorized users is a security practice, but if the users are not aware of the possible consequences of disclosing the password, they may disclose their password to other users, unintentionally, thus making their systems prone to security attack. </a:t>
            </a:r>
          </a:p>
          <a:p>
            <a:pPr marL="0" indent="0">
              <a:buNone/>
            </a:pPr>
            <a:r>
              <a:rPr lang="en-US" dirty="0"/>
              <a:t>• In order to make the users and people in an organization aware of the security practices to be followed, regular training programs are conducted in organizations. </a:t>
            </a:r>
          </a:p>
          <a:p>
            <a:r>
              <a:rPr lang="en-US" dirty="0"/>
              <a:t>Awareness is also promoted by regular security awareness sessions, videotapes, newsletters, posters, and flyers.</a:t>
            </a:r>
          </a:p>
        </p:txBody>
      </p:sp>
      <p:sp>
        <p:nvSpPr>
          <p:cNvPr id="4" name="Date Placeholder 3">
            <a:extLst>
              <a:ext uri="{FF2B5EF4-FFF2-40B4-BE49-F238E27FC236}">
                <a16:creationId xmlns:a16="http://schemas.microsoft.com/office/drawing/2014/main" id="{9EFBA9D0-3F31-E0AD-B1AF-A6FADE34FB95}"/>
              </a:ext>
            </a:extLst>
          </p:cNvPr>
          <p:cNvSpPr>
            <a:spLocks noGrp="1"/>
          </p:cNvSpPr>
          <p:nvPr>
            <p:ph type="dt" sz="half" idx="10"/>
          </p:nvPr>
        </p:nvSpPr>
        <p:spPr/>
        <p:txBody>
          <a:bodyPr/>
          <a:lstStyle/>
          <a:p>
            <a:fld id="{FAED685B-2C16-47BD-A7EC-DB2176670046}" type="datetime8">
              <a:rPr lang="en-US" smtClean="0"/>
              <a:t>3/15/2023 9:39 PM</a:t>
            </a:fld>
            <a:endParaRPr lang="en-US"/>
          </a:p>
        </p:txBody>
      </p:sp>
      <p:sp>
        <p:nvSpPr>
          <p:cNvPr id="5" name="Slide Number Placeholder 4">
            <a:extLst>
              <a:ext uri="{FF2B5EF4-FFF2-40B4-BE49-F238E27FC236}">
                <a16:creationId xmlns:a16="http://schemas.microsoft.com/office/drawing/2014/main" id="{87FCAFAC-381A-8B49-AD0F-74A9BDA22597}"/>
              </a:ext>
            </a:extLst>
          </p:cNvPr>
          <p:cNvSpPr>
            <a:spLocks noGrp="1"/>
          </p:cNvSpPr>
          <p:nvPr>
            <p:ph type="sldNum" sz="quarter" idx="12"/>
          </p:nvPr>
        </p:nvSpPr>
        <p:spPr/>
        <p:txBody>
          <a:bodyPr/>
          <a:lstStyle/>
          <a:p>
            <a:fld id="{4593BF16-7C41-4E26-9211-2A89B20E7C31}" type="slidenum">
              <a:rPr lang="en-US" smtClean="0"/>
              <a:t>12</a:t>
            </a:fld>
            <a:endParaRPr lang="en-US"/>
          </a:p>
        </p:txBody>
      </p:sp>
    </p:spTree>
    <p:extLst>
      <p:ext uri="{BB962C8B-B14F-4D97-AF65-F5344CB8AC3E}">
        <p14:creationId xmlns:p14="http://schemas.microsoft.com/office/powerpoint/2010/main" val="2684382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C7164-7B87-2276-F33B-84802EF192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D30118-BFD0-4A44-329F-84DB4C0AA128}"/>
              </a:ext>
            </a:extLst>
          </p:cNvPr>
          <p:cNvSpPr>
            <a:spLocks noGrp="1"/>
          </p:cNvSpPr>
          <p:nvPr>
            <p:ph idx="1"/>
          </p:nvPr>
        </p:nvSpPr>
        <p:spPr>
          <a:xfrm>
            <a:off x="838200" y="1515035"/>
            <a:ext cx="10295965" cy="4661928"/>
          </a:xfrm>
        </p:spPr>
        <p:txBody>
          <a:bodyPr/>
          <a:lstStyle/>
          <a:p>
            <a:pPr marL="0" indent="0">
              <a:buNone/>
            </a:pPr>
            <a:r>
              <a:rPr lang="en-US" dirty="0"/>
              <a:t>Firewall: </a:t>
            </a:r>
          </a:p>
          <a:p>
            <a:pPr marL="0" indent="0">
              <a:buNone/>
            </a:pPr>
            <a:r>
              <a:rPr lang="en-US" dirty="0"/>
              <a:t>• A firewall is a security mechanism to protect a local network from the threats it may face while interacting with other networks (Internet). </a:t>
            </a:r>
          </a:p>
          <a:p>
            <a:pPr marL="0" indent="0">
              <a:buNone/>
            </a:pPr>
            <a:r>
              <a:rPr lang="en-US" dirty="0"/>
              <a:t>• A firewall can be a hardware component, a software component, or a combination of both. </a:t>
            </a:r>
          </a:p>
          <a:p>
            <a:r>
              <a:rPr lang="en-US" dirty="0"/>
              <a:t>It prevents computers in one network domain from communicating directly with other network domains. </a:t>
            </a:r>
          </a:p>
          <a:p>
            <a:r>
              <a:rPr lang="en-US" dirty="0"/>
              <a:t>All communication takes place through the firewall, which examines all incoming data before allowing it to enter the local network</a:t>
            </a:r>
          </a:p>
        </p:txBody>
      </p:sp>
      <p:sp>
        <p:nvSpPr>
          <p:cNvPr id="4" name="Date Placeholder 3">
            <a:extLst>
              <a:ext uri="{FF2B5EF4-FFF2-40B4-BE49-F238E27FC236}">
                <a16:creationId xmlns:a16="http://schemas.microsoft.com/office/drawing/2014/main" id="{D1242F8C-B3B8-45B9-3FE9-BF7F98842F3F}"/>
              </a:ext>
            </a:extLst>
          </p:cNvPr>
          <p:cNvSpPr>
            <a:spLocks noGrp="1"/>
          </p:cNvSpPr>
          <p:nvPr>
            <p:ph type="dt" sz="half" idx="10"/>
          </p:nvPr>
        </p:nvSpPr>
        <p:spPr/>
        <p:txBody>
          <a:bodyPr/>
          <a:lstStyle/>
          <a:p>
            <a:fld id="{2F8B70B1-CC74-4D82-8D97-5AC7139E6C42}" type="datetime8">
              <a:rPr lang="en-US" smtClean="0"/>
              <a:t>3/15/2023 9:39 PM</a:t>
            </a:fld>
            <a:endParaRPr lang="en-US"/>
          </a:p>
        </p:txBody>
      </p:sp>
      <p:sp>
        <p:nvSpPr>
          <p:cNvPr id="5" name="Slide Number Placeholder 4">
            <a:extLst>
              <a:ext uri="{FF2B5EF4-FFF2-40B4-BE49-F238E27FC236}">
                <a16:creationId xmlns:a16="http://schemas.microsoft.com/office/drawing/2014/main" id="{22DBF894-6141-77B9-4308-9C86288447B4}"/>
              </a:ext>
            </a:extLst>
          </p:cNvPr>
          <p:cNvSpPr>
            <a:spLocks noGrp="1"/>
          </p:cNvSpPr>
          <p:nvPr>
            <p:ph type="sldNum" sz="quarter" idx="12"/>
          </p:nvPr>
        </p:nvSpPr>
        <p:spPr/>
        <p:txBody>
          <a:bodyPr/>
          <a:lstStyle/>
          <a:p>
            <a:fld id="{4593BF16-7C41-4E26-9211-2A89B20E7C31}" type="slidenum">
              <a:rPr lang="en-US" smtClean="0"/>
              <a:t>2</a:t>
            </a:fld>
            <a:endParaRPr lang="en-US"/>
          </a:p>
        </p:txBody>
      </p:sp>
    </p:spTree>
    <p:extLst>
      <p:ext uri="{BB962C8B-B14F-4D97-AF65-F5344CB8AC3E}">
        <p14:creationId xmlns:p14="http://schemas.microsoft.com/office/powerpoint/2010/main" val="1924246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8F761-2BFC-7BD1-686F-CB485B497B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C5D0FE-BDB6-38FB-1DE8-CF4ACCA84EC1}"/>
              </a:ext>
            </a:extLst>
          </p:cNvPr>
          <p:cNvSpPr>
            <a:spLocks noGrp="1"/>
          </p:cNvSpPr>
          <p:nvPr>
            <p:ph idx="1"/>
          </p:nvPr>
        </p:nvSpPr>
        <p:spPr>
          <a:xfrm>
            <a:off x="838200" y="1389529"/>
            <a:ext cx="10134600" cy="4787434"/>
          </a:xfrm>
        </p:spPr>
        <p:txBody>
          <a:bodyPr>
            <a:normAutofit fontScale="92500"/>
          </a:bodyPr>
          <a:lstStyle/>
          <a:p>
            <a:pPr marL="0" indent="0">
              <a:buNone/>
            </a:pPr>
            <a:r>
              <a:rPr lang="en-US" dirty="0"/>
              <a:t>Functions of Firewall </a:t>
            </a:r>
          </a:p>
          <a:p>
            <a:pPr marL="0" indent="0">
              <a:buNone/>
            </a:pPr>
            <a:r>
              <a:rPr lang="en-US" dirty="0"/>
              <a:t>The main purpose of firewall is to protect computers of an organization (local network) from unauthorized access. </a:t>
            </a:r>
          </a:p>
          <a:p>
            <a:pPr marL="0" indent="0">
              <a:buNone/>
            </a:pPr>
            <a:r>
              <a:rPr lang="en-US" dirty="0"/>
              <a:t>Some of the basic functions of firewall are: </a:t>
            </a:r>
          </a:p>
          <a:p>
            <a:pPr marL="0" indent="0">
              <a:buNone/>
            </a:pPr>
            <a:r>
              <a:rPr lang="en-US" dirty="0"/>
              <a:t>• Firewalls provide security by examining the incoming data packets and allowing them to enter the local network only if the conditions are met.</a:t>
            </a:r>
          </a:p>
          <a:p>
            <a:pPr marL="0" indent="0">
              <a:buNone/>
            </a:pPr>
            <a:r>
              <a:rPr lang="en-US" dirty="0"/>
              <a:t> • Firewalls provide user authentication by verifying the username and password. This ensures that only authorized users have access to the local network.</a:t>
            </a:r>
          </a:p>
          <a:p>
            <a:pPr marL="0" indent="0">
              <a:buNone/>
            </a:pPr>
            <a:r>
              <a:rPr lang="en-US" dirty="0"/>
              <a:t> • Firewalls can be used for hiding the structure and contents of a local network from external users.. </a:t>
            </a:r>
          </a:p>
        </p:txBody>
      </p:sp>
      <p:sp>
        <p:nvSpPr>
          <p:cNvPr id="4" name="Date Placeholder 3">
            <a:extLst>
              <a:ext uri="{FF2B5EF4-FFF2-40B4-BE49-F238E27FC236}">
                <a16:creationId xmlns:a16="http://schemas.microsoft.com/office/drawing/2014/main" id="{44CF8ACA-09E2-CF22-B529-AF1CE712AE14}"/>
              </a:ext>
            </a:extLst>
          </p:cNvPr>
          <p:cNvSpPr>
            <a:spLocks noGrp="1"/>
          </p:cNvSpPr>
          <p:nvPr>
            <p:ph type="dt" sz="half" idx="10"/>
          </p:nvPr>
        </p:nvSpPr>
        <p:spPr/>
        <p:txBody>
          <a:bodyPr/>
          <a:lstStyle/>
          <a:p>
            <a:fld id="{1D792511-4F85-4059-8CA2-17CF9620BC42}" type="datetime8">
              <a:rPr lang="en-US" smtClean="0"/>
              <a:t>3/15/2023 9:39 PM</a:t>
            </a:fld>
            <a:endParaRPr lang="en-US"/>
          </a:p>
        </p:txBody>
      </p:sp>
      <p:sp>
        <p:nvSpPr>
          <p:cNvPr id="5" name="Slide Number Placeholder 4">
            <a:extLst>
              <a:ext uri="{FF2B5EF4-FFF2-40B4-BE49-F238E27FC236}">
                <a16:creationId xmlns:a16="http://schemas.microsoft.com/office/drawing/2014/main" id="{CCE7CAA9-5E07-A372-C4C6-C3E111DCAA2E}"/>
              </a:ext>
            </a:extLst>
          </p:cNvPr>
          <p:cNvSpPr>
            <a:spLocks noGrp="1"/>
          </p:cNvSpPr>
          <p:nvPr>
            <p:ph type="sldNum" sz="quarter" idx="12"/>
          </p:nvPr>
        </p:nvSpPr>
        <p:spPr/>
        <p:txBody>
          <a:bodyPr/>
          <a:lstStyle/>
          <a:p>
            <a:fld id="{4593BF16-7C41-4E26-9211-2A89B20E7C31}" type="slidenum">
              <a:rPr lang="en-US" smtClean="0"/>
              <a:t>3</a:t>
            </a:fld>
            <a:endParaRPr lang="en-US"/>
          </a:p>
        </p:txBody>
      </p:sp>
    </p:spTree>
    <p:extLst>
      <p:ext uri="{BB962C8B-B14F-4D97-AF65-F5344CB8AC3E}">
        <p14:creationId xmlns:p14="http://schemas.microsoft.com/office/powerpoint/2010/main" val="529073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362E8-C6E2-9789-8CC7-DAFD8BEE943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C9DEDA3-8638-673F-F3CB-950A32BC0B09}"/>
              </a:ext>
            </a:extLst>
          </p:cNvPr>
          <p:cNvPicPr>
            <a:picLocks noGrp="1" noChangeAspect="1"/>
          </p:cNvPicPr>
          <p:nvPr>
            <p:ph idx="1"/>
          </p:nvPr>
        </p:nvPicPr>
        <p:blipFill>
          <a:blip r:embed="rId2"/>
          <a:stretch>
            <a:fillRect/>
          </a:stretch>
        </p:blipFill>
        <p:spPr>
          <a:xfrm>
            <a:off x="2393576" y="2142565"/>
            <a:ext cx="5719483" cy="3074893"/>
          </a:xfrm>
        </p:spPr>
      </p:pic>
      <p:sp>
        <p:nvSpPr>
          <p:cNvPr id="6" name="Date Placeholder 5">
            <a:extLst>
              <a:ext uri="{FF2B5EF4-FFF2-40B4-BE49-F238E27FC236}">
                <a16:creationId xmlns:a16="http://schemas.microsoft.com/office/drawing/2014/main" id="{0E45A449-0E32-641A-01BB-C706C3A43F54}"/>
              </a:ext>
            </a:extLst>
          </p:cNvPr>
          <p:cNvSpPr>
            <a:spLocks noGrp="1"/>
          </p:cNvSpPr>
          <p:nvPr>
            <p:ph type="dt" sz="half" idx="10"/>
          </p:nvPr>
        </p:nvSpPr>
        <p:spPr/>
        <p:txBody>
          <a:bodyPr/>
          <a:lstStyle/>
          <a:p>
            <a:fld id="{43B6BB78-D491-4A57-BCAD-2DCD9F7A5D24}" type="datetime8">
              <a:rPr lang="en-US" smtClean="0"/>
              <a:t>3/15/2023 9:39 PM</a:t>
            </a:fld>
            <a:endParaRPr lang="en-US"/>
          </a:p>
        </p:txBody>
      </p:sp>
      <p:sp>
        <p:nvSpPr>
          <p:cNvPr id="7" name="Slide Number Placeholder 6">
            <a:extLst>
              <a:ext uri="{FF2B5EF4-FFF2-40B4-BE49-F238E27FC236}">
                <a16:creationId xmlns:a16="http://schemas.microsoft.com/office/drawing/2014/main" id="{F4D81D3D-D062-CD3D-2303-8199AB252EC7}"/>
              </a:ext>
            </a:extLst>
          </p:cNvPr>
          <p:cNvSpPr>
            <a:spLocks noGrp="1"/>
          </p:cNvSpPr>
          <p:nvPr>
            <p:ph type="sldNum" sz="quarter" idx="12"/>
          </p:nvPr>
        </p:nvSpPr>
        <p:spPr/>
        <p:txBody>
          <a:bodyPr/>
          <a:lstStyle/>
          <a:p>
            <a:fld id="{4593BF16-7C41-4E26-9211-2A89B20E7C31}" type="slidenum">
              <a:rPr lang="en-US" smtClean="0"/>
              <a:t>4</a:t>
            </a:fld>
            <a:endParaRPr lang="en-US"/>
          </a:p>
        </p:txBody>
      </p:sp>
    </p:spTree>
    <p:extLst>
      <p:ext uri="{BB962C8B-B14F-4D97-AF65-F5344CB8AC3E}">
        <p14:creationId xmlns:p14="http://schemas.microsoft.com/office/powerpoint/2010/main" val="1186798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0F3D-2319-751F-0432-CD38FE4712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4E73B3-480A-8189-D847-B531AC1B8521}"/>
              </a:ext>
            </a:extLst>
          </p:cNvPr>
          <p:cNvSpPr>
            <a:spLocks noGrp="1"/>
          </p:cNvSpPr>
          <p:nvPr>
            <p:ph idx="1"/>
          </p:nvPr>
        </p:nvSpPr>
        <p:spPr>
          <a:xfrm>
            <a:off x="838200" y="1488141"/>
            <a:ext cx="10515600" cy="4688822"/>
          </a:xfrm>
        </p:spPr>
        <p:txBody>
          <a:bodyPr/>
          <a:lstStyle/>
          <a:p>
            <a:pPr marL="0" indent="0">
              <a:buNone/>
            </a:pPr>
            <a:r>
              <a:rPr lang="en-US" dirty="0"/>
              <a:t>Working of Firewall—</a:t>
            </a:r>
          </a:p>
          <a:p>
            <a:r>
              <a:rPr lang="en-US" dirty="0"/>
              <a:t>The working of firewall is based on a filtering mechanism. </a:t>
            </a:r>
          </a:p>
          <a:p>
            <a:r>
              <a:rPr lang="en-US" dirty="0"/>
              <a:t>The filtering mechanism keeps track of source address of data, destination address of data and contents of data. </a:t>
            </a:r>
          </a:p>
          <a:p>
            <a:r>
              <a:rPr lang="en-US" dirty="0"/>
              <a:t>The filtering mechanism allows information to be passed to the Internet from a local network without any authentication. </a:t>
            </a:r>
          </a:p>
          <a:p>
            <a:r>
              <a:rPr lang="en-US" dirty="0"/>
              <a:t>It makes sure that the downloading of information from the Internet to a local network happens based only on a request by an authorized user. </a:t>
            </a:r>
          </a:p>
        </p:txBody>
      </p:sp>
      <p:sp>
        <p:nvSpPr>
          <p:cNvPr id="4" name="Date Placeholder 3">
            <a:extLst>
              <a:ext uri="{FF2B5EF4-FFF2-40B4-BE49-F238E27FC236}">
                <a16:creationId xmlns:a16="http://schemas.microsoft.com/office/drawing/2014/main" id="{CF12CCC4-145A-E0B9-9899-86A5F81BE0F7}"/>
              </a:ext>
            </a:extLst>
          </p:cNvPr>
          <p:cNvSpPr>
            <a:spLocks noGrp="1"/>
          </p:cNvSpPr>
          <p:nvPr>
            <p:ph type="dt" sz="half" idx="10"/>
          </p:nvPr>
        </p:nvSpPr>
        <p:spPr/>
        <p:txBody>
          <a:bodyPr/>
          <a:lstStyle/>
          <a:p>
            <a:fld id="{B83109AC-A5B6-427C-8790-A022321D30E2}" type="datetime8">
              <a:rPr lang="en-US" smtClean="0"/>
              <a:t>3/15/2023 9:39 PM</a:t>
            </a:fld>
            <a:endParaRPr lang="en-US"/>
          </a:p>
        </p:txBody>
      </p:sp>
      <p:sp>
        <p:nvSpPr>
          <p:cNvPr id="5" name="Slide Number Placeholder 4">
            <a:extLst>
              <a:ext uri="{FF2B5EF4-FFF2-40B4-BE49-F238E27FC236}">
                <a16:creationId xmlns:a16="http://schemas.microsoft.com/office/drawing/2014/main" id="{ECFB9D84-F48F-181D-3395-B86BCA3C803B}"/>
              </a:ext>
            </a:extLst>
          </p:cNvPr>
          <p:cNvSpPr>
            <a:spLocks noGrp="1"/>
          </p:cNvSpPr>
          <p:nvPr>
            <p:ph type="sldNum" sz="quarter" idx="12"/>
          </p:nvPr>
        </p:nvSpPr>
        <p:spPr/>
        <p:txBody>
          <a:bodyPr/>
          <a:lstStyle/>
          <a:p>
            <a:fld id="{4593BF16-7C41-4E26-9211-2A89B20E7C31}" type="slidenum">
              <a:rPr lang="en-US" smtClean="0"/>
              <a:t>5</a:t>
            </a:fld>
            <a:endParaRPr lang="en-US"/>
          </a:p>
        </p:txBody>
      </p:sp>
    </p:spTree>
    <p:extLst>
      <p:ext uri="{BB962C8B-B14F-4D97-AF65-F5344CB8AC3E}">
        <p14:creationId xmlns:p14="http://schemas.microsoft.com/office/powerpoint/2010/main" val="268989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9BC3C-5C85-AF9E-7A02-A678CA70102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0136C10-856F-A4B0-CF2D-A2DB6AD2F2BB}"/>
              </a:ext>
            </a:extLst>
          </p:cNvPr>
          <p:cNvSpPr>
            <a:spLocks noGrp="1"/>
          </p:cNvSpPr>
          <p:nvPr>
            <p:ph idx="1"/>
          </p:nvPr>
        </p:nvSpPr>
        <p:spPr>
          <a:xfrm>
            <a:off x="838200" y="1559859"/>
            <a:ext cx="10515600" cy="4617104"/>
          </a:xfrm>
        </p:spPr>
        <p:txBody>
          <a:bodyPr>
            <a:normAutofit lnSpcReduction="10000"/>
          </a:bodyPr>
          <a:lstStyle/>
          <a:p>
            <a:pPr marL="0" indent="0">
              <a:buNone/>
            </a:pPr>
            <a:r>
              <a:rPr lang="en-US" dirty="0"/>
              <a:t>Firewall Related Terminology: </a:t>
            </a:r>
          </a:p>
          <a:p>
            <a:pPr marL="0" indent="0">
              <a:buNone/>
            </a:pPr>
            <a:r>
              <a:rPr lang="en-US" dirty="0"/>
              <a:t>• Gateway—The computer that helps to establish a connection between two networks is called gateway. A firewall gateway is used for exchanging information between a local network and the Internet.</a:t>
            </a:r>
          </a:p>
          <a:p>
            <a:pPr marL="0" indent="0">
              <a:buNone/>
            </a:pPr>
            <a:r>
              <a:rPr lang="en-US" dirty="0"/>
              <a:t> • Proxy Server—A proxy server masks the local network’s IP address with the proxy server IP address, thus concealing the identity of local network from the external network. Web proxy and application-level gateway are some examples of proxy servers. </a:t>
            </a:r>
          </a:p>
          <a:p>
            <a:pPr marL="0" indent="0">
              <a:buNone/>
            </a:pPr>
            <a:r>
              <a:rPr lang="en-US" dirty="0"/>
              <a:t>• Screening Routers—They are special types of router with filters, which are used along with the various firewalls. Screening routers check the incoming and outgoing traffic based on the IP address, and ports.</a:t>
            </a:r>
          </a:p>
        </p:txBody>
      </p:sp>
      <p:sp>
        <p:nvSpPr>
          <p:cNvPr id="4" name="Date Placeholder 3">
            <a:extLst>
              <a:ext uri="{FF2B5EF4-FFF2-40B4-BE49-F238E27FC236}">
                <a16:creationId xmlns:a16="http://schemas.microsoft.com/office/drawing/2014/main" id="{DF1EDC36-0808-EF9D-081B-54916A9D85B3}"/>
              </a:ext>
            </a:extLst>
          </p:cNvPr>
          <p:cNvSpPr>
            <a:spLocks noGrp="1"/>
          </p:cNvSpPr>
          <p:nvPr>
            <p:ph type="dt" sz="half" idx="10"/>
          </p:nvPr>
        </p:nvSpPr>
        <p:spPr/>
        <p:txBody>
          <a:bodyPr/>
          <a:lstStyle/>
          <a:p>
            <a:fld id="{BD30A3F0-721E-4526-91C4-8A84D13F1453}" type="datetime8">
              <a:rPr lang="en-US" smtClean="0"/>
              <a:t>3/15/2023 9:39 PM</a:t>
            </a:fld>
            <a:endParaRPr lang="en-US"/>
          </a:p>
        </p:txBody>
      </p:sp>
      <p:sp>
        <p:nvSpPr>
          <p:cNvPr id="5" name="Slide Number Placeholder 4">
            <a:extLst>
              <a:ext uri="{FF2B5EF4-FFF2-40B4-BE49-F238E27FC236}">
                <a16:creationId xmlns:a16="http://schemas.microsoft.com/office/drawing/2014/main" id="{67E38575-5463-C3CC-CBA7-DB30280B380E}"/>
              </a:ext>
            </a:extLst>
          </p:cNvPr>
          <p:cNvSpPr>
            <a:spLocks noGrp="1"/>
          </p:cNvSpPr>
          <p:nvPr>
            <p:ph type="sldNum" sz="quarter" idx="12"/>
          </p:nvPr>
        </p:nvSpPr>
        <p:spPr/>
        <p:txBody>
          <a:bodyPr/>
          <a:lstStyle/>
          <a:p>
            <a:fld id="{4593BF16-7C41-4E26-9211-2A89B20E7C31}" type="slidenum">
              <a:rPr lang="en-US" smtClean="0"/>
              <a:t>6</a:t>
            </a:fld>
            <a:endParaRPr lang="en-US"/>
          </a:p>
        </p:txBody>
      </p:sp>
    </p:spTree>
    <p:extLst>
      <p:ext uri="{BB962C8B-B14F-4D97-AF65-F5344CB8AC3E}">
        <p14:creationId xmlns:p14="http://schemas.microsoft.com/office/powerpoint/2010/main" val="1638235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A381-65AA-22C5-60F7-A327E6DF24C8}"/>
              </a:ext>
            </a:extLst>
          </p:cNvPr>
          <p:cNvSpPr>
            <a:spLocks noGrp="1"/>
          </p:cNvSpPr>
          <p:nvPr>
            <p:ph type="title"/>
          </p:nvPr>
        </p:nvSpPr>
        <p:spPr/>
        <p:txBody>
          <a:bodyPr/>
          <a:lstStyle/>
          <a:p>
            <a:br>
              <a:rPr lang="en-US" dirty="0"/>
            </a:br>
            <a:r>
              <a:rPr lang="en-US" b="1" dirty="0"/>
              <a:t>Types of Firewalls:</a:t>
            </a:r>
          </a:p>
        </p:txBody>
      </p:sp>
      <p:sp>
        <p:nvSpPr>
          <p:cNvPr id="3" name="Content Placeholder 2">
            <a:extLst>
              <a:ext uri="{FF2B5EF4-FFF2-40B4-BE49-F238E27FC236}">
                <a16:creationId xmlns:a16="http://schemas.microsoft.com/office/drawing/2014/main" id="{488F147C-3150-C2CA-07BB-FCFB2AEA9BE2}"/>
              </a:ext>
            </a:extLst>
          </p:cNvPr>
          <p:cNvSpPr>
            <a:spLocks noGrp="1"/>
          </p:cNvSpPr>
          <p:nvPr>
            <p:ph idx="1"/>
          </p:nvPr>
        </p:nvSpPr>
        <p:spPr/>
        <p:txBody>
          <a:bodyPr/>
          <a:lstStyle/>
          <a:p>
            <a:pPr marL="0" indent="0">
              <a:buNone/>
            </a:pPr>
            <a:r>
              <a:rPr lang="en-US" dirty="0"/>
              <a:t>1. Packet Filter Firewall: </a:t>
            </a:r>
          </a:p>
          <a:p>
            <a:r>
              <a:rPr lang="en-US" dirty="0"/>
              <a:t>Packet Filter Firewall is usually deployed on the routers. </a:t>
            </a:r>
          </a:p>
          <a:p>
            <a:r>
              <a:rPr lang="en-US" dirty="0"/>
              <a:t>It is the simplest kind of mechanism used in firewall protection. </a:t>
            </a:r>
          </a:p>
          <a:p>
            <a:r>
              <a:rPr lang="en-US" dirty="0"/>
              <a:t>The IP packet header is checked for the source and the destination IP addresses and the port combinations. </a:t>
            </a:r>
          </a:p>
          <a:p>
            <a:r>
              <a:rPr lang="en-US" dirty="0"/>
              <a:t>After checking, the filtering rules are applied to the data packets for filtering. The filtering rules are set by an organization based on its security policies.</a:t>
            </a:r>
          </a:p>
        </p:txBody>
      </p:sp>
      <p:sp>
        <p:nvSpPr>
          <p:cNvPr id="4" name="Date Placeholder 3">
            <a:extLst>
              <a:ext uri="{FF2B5EF4-FFF2-40B4-BE49-F238E27FC236}">
                <a16:creationId xmlns:a16="http://schemas.microsoft.com/office/drawing/2014/main" id="{FEBA2E03-A891-1318-FA77-17C81853065B}"/>
              </a:ext>
            </a:extLst>
          </p:cNvPr>
          <p:cNvSpPr>
            <a:spLocks noGrp="1"/>
          </p:cNvSpPr>
          <p:nvPr>
            <p:ph type="dt" sz="half" idx="10"/>
          </p:nvPr>
        </p:nvSpPr>
        <p:spPr/>
        <p:txBody>
          <a:bodyPr/>
          <a:lstStyle/>
          <a:p>
            <a:fld id="{825393F9-AAA7-46DC-85B7-54D157D0688D}" type="datetime8">
              <a:rPr lang="en-US" smtClean="0"/>
              <a:t>3/15/2023 9:39 PM</a:t>
            </a:fld>
            <a:endParaRPr lang="en-US"/>
          </a:p>
        </p:txBody>
      </p:sp>
      <p:sp>
        <p:nvSpPr>
          <p:cNvPr id="5" name="Slide Number Placeholder 4">
            <a:extLst>
              <a:ext uri="{FF2B5EF4-FFF2-40B4-BE49-F238E27FC236}">
                <a16:creationId xmlns:a16="http://schemas.microsoft.com/office/drawing/2014/main" id="{35E23AA4-959C-9CDA-705F-BD510229A360}"/>
              </a:ext>
            </a:extLst>
          </p:cNvPr>
          <p:cNvSpPr>
            <a:spLocks noGrp="1"/>
          </p:cNvSpPr>
          <p:nvPr>
            <p:ph type="sldNum" sz="quarter" idx="12"/>
          </p:nvPr>
        </p:nvSpPr>
        <p:spPr/>
        <p:txBody>
          <a:bodyPr/>
          <a:lstStyle/>
          <a:p>
            <a:fld id="{4593BF16-7C41-4E26-9211-2A89B20E7C31}" type="slidenum">
              <a:rPr lang="en-US" smtClean="0"/>
              <a:t>7</a:t>
            </a:fld>
            <a:endParaRPr lang="en-US"/>
          </a:p>
        </p:txBody>
      </p:sp>
    </p:spTree>
    <p:extLst>
      <p:ext uri="{BB962C8B-B14F-4D97-AF65-F5344CB8AC3E}">
        <p14:creationId xmlns:p14="http://schemas.microsoft.com/office/powerpoint/2010/main" val="319342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857D-BEE2-DEDE-7730-858DB35865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C813BD-30E0-5612-D0ED-CE6366E960E5}"/>
              </a:ext>
            </a:extLst>
          </p:cNvPr>
          <p:cNvSpPr>
            <a:spLocks noGrp="1"/>
          </p:cNvSpPr>
          <p:nvPr>
            <p:ph idx="1"/>
          </p:nvPr>
        </p:nvSpPr>
        <p:spPr>
          <a:xfrm>
            <a:off x="838200" y="1506071"/>
            <a:ext cx="10515600" cy="4670892"/>
          </a:xfrm>
        </p:spPr>
        <p:txBody>
          <a:bodyPr/>
          <a:lstStyle/>
          <a:p>
            <a:pPr marL="0" indent="0">
              <a:buNone/>
            </a:pPr>
            <a:r>
              <a:rPr lang="en-US" dirty="0"/>
              <a:t>2. Circuit Filter Firewall:</a:t>
            </a:r>
          </a:p>
          <a:p>
            <a:r>
              <a:rPr lang="en-US" dirty="0"/>
              <a:t> Circuit filter firewalls provide more protection than packet filter firewalls. </a:t>
            </a:r>
          </a:p>
          <a:p>
            <a:r>
              <a:rPr lang="en-US" dirty="0"/>
              <a:t>Circuit filter firewall is also known as a “stateful inspection” firewall. </a:t>
            </a:r>
          </a:p>
          <a:p>
            <a:r>
              <a:rPr lang="en-US" dirty="0"/>
              <a:t>It prevents transfer of suspected packets by checking them at the network layer. </a:t>
            </a:r>
          </a:p>
          <a:p>
            <a:r>
              <a:rPr lang="en-US" dirty="0"/>
              <a:t>It checks for all the connections made to the local network, in contrast, to the packet filter firewall which makes a filtering decision based on individual packets.</a:t>
            </a:r>
          </a:p>
        </p:txBody>
      </p:sp>
      <p:sp>
        <p:nvSpPr>
          <p:cNvPr id="4" name="Date Placeholder 3">
            <a:extLst>
              <a:ext uri="{FF2B5EF4-FFF2-40B4-BE49-F238E27FC236}">
                <a16:creationId xmlns:a16="http://schemas.microsoft.com/office/drawing/2014/main" id="{92B89F1F-9D93-F2D3-4B53-742EF24B2B0B}"/>
              </a:ext>
            </a:extLst>
          </p:cNvPr>
          <p:cNvSpPr>
            <a:spLocks noGrp="1"/>
          </p:cNvSpPr>
          <p:nvPr>
            <p:ph type="dt" sz="half" idx="10"/>
          </p:nvPr>
        </p:nvSpPr>
        <p:spPr/>
        <p:txBody>
          <a:bodyPr/>
          <a:lstStyle/>
          <a:p>
            <a:fld id="{33176D08-A1ED-4F56-AE3C-B341BBB6C25D}" type="datetime8">
              <a:rPr lang="en-US" smtClean="0"/>
              <a:t>3/15/2023 9:39 PM</a:t>
            </a:fld>
            <a:endParaRPr lang="en-US"/>
          </a:p>
        </p:txBody>
      </p:sp>
      <p:sp>
        <p:nvSpPr>
          <p:cNvPr id="5" name="Slide Number Placeholder 4">
            <a:extLst>
              <a:ext uri="{FF2B5EF4-FFF2-40B4-BE49-F238E27FC236}">
                <a16:creationId xmlns:a16="http://schemas.microsoft.com/office/drawing/2014/main" id="{8951D1B4-FA77-65DD-B128-58B5799D03AB}"/>
              </a:ext>
            </a:extLst>
          </p:cNvPr>
          <p:cNvSpPr>
            <a:spLocks noGrp="1"/>
          </p:cNvSpPr>
          <p:nvPr>
            <p:ph type="sldNum" sz="quarter" idx="12"/>
          </p:nvPr>
        </p:nvSpPr>
        <p:spPr/>
        <p:txBody>
          <a:bodyPr/>
          <a:lstStyle/>
          <a:p>
            <a:fld id="{4593BF16-7C41-4E26-9211-2A89B20E7C31}" type="slidenum">
              <a:rPr lang="en-US" smtClean="0"/>
              <a:t>8</a:t>
            </a:fld>
            <a:endParaRPr lang="en-US"/>
          </a:p>
        </p:txBody>
      </p:sp>
    </p:spTree>
    <p:extLst>
      <p:ext uri="{BB962C8B-B14F-4D97-AF65-F5344CB8AC3E}">
        <p14:creationId xmlns:p14="http://schemas.microsoft.com/office/powerpoint/2010/main" val="371986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9B67A-17E8-5DCC-C1A7-87182A132C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711002-3847-1D1C-3BC2-B8DD4D1F7EFC}"/>
              </a:ext>
            </a:extLst>
          </p:cNvPr>
          <p:cNvSpPr>
            <a:spLocks noGrp="1"/>
          </p:cNvSpPr>
          <p:nvPr>
            <p:ph idx="1"/>
          </p:nvPr>
        </p:nvSpPr>
        <p:spPr>
          <a:xfrm>
            <a:off x="838200" y="1559859"/>
            <a:ext cx="10515600" cy="4617104"/>
          </a:xfrm>
        </p:spPr>
        <p:txBody>
          <a:bodyPr/>
          <a:lstStyle/>
          <a:p>
            <a:pPr marL="0" indent="0">
              <a:buNone/>
            </a:pPr>
            <a:r>
              <a:rPr lang="en-US" dirty="0"/>
              <a:t>3. Application-Level Gateway: </a:t>
            </a:r>
          </a:p>
          <a:p>
            <a:r>
              <a:rPr lang="en-US" dirty="0"/>
              <a:t>An application-level gateway or a proxy server protects all the client applications running on a local network from the Internet by using the firewall itself as the gateway. </a:t>
            </a:r>
          </a:p>
          <a:p>
            <a:r>
              <a:rPr lang="en-US" dirty="0"/>
              <a:t>A proxy server creates a virtual connection between the source and the destination hosts. </a:t>
            </a:r>
          </a:p>
          <a:p>
            <a:r>
              <a:rPr lang="en-US" dirty="0"/>
              <a:t>A proxy firewall operates on the application layer. The proxy ensures that a direct connection from an external computer to local network never takes place. </a:t>
            </a:r>
          </a:p>
        </p:txBody>
      </p:sp>
      <p:sp>
        <p:nvSpPr>
          <p:cNvPr id="4" name="Date Placeholder 3">
            <a:extLst>
              <a:ext uri="{FF2B5EF4-FFF2-40B4-BE49-F238E27FC236}">
                <a16:creationId xmlns:a16="http://schemas.microsoft.com/office/drawing/2014/main" id="{F8241A25-9096-F692-FAFA-43ECAED6E034}"/>
              </a:ext>
            </a:extLst>
          </p:cNvPr>
          <p:cNvSpPr>
            <a:spLocks noGrp="1"/>
          </p:cNvSpPr>
          <p:nvPr>
            <p:ph type="dt" sz="half" idx="10"/>
          </p:nvPr>
        </p:nvSpPr>
        <p:spPr/>
        <p:txBody>
          <a:bodyPr/>
          <a:lstStyle/>
          <a:p>
            <a:fld id="{8DBF25A4-64BB-49C3-B3F5-1EBD0561C16D}" type="datetime8">
              <a:rPr lang="en-US" smtClean="0"/>
              <a:t>3/15/2023 9:39 PM</a:t>
            </a:fld>
            <a:endParaRPr lang="en-US"/>
          </a:p>
        </p:txBody>
      </p:sp>
      <p:sp>
        <p:nvSpPr>
          <p:cNvPr id="5" name="Slide Number Placeholder 4">
            <a:extLst>
              <a:ext uri="{FF2B5EF4-FFF2-40B4-BE49-F238E27FC236}">
                <a16:creationId xmlns:a16="http://schemas.microsoft.com/office/drawing/2014/main" id="{21266508-3766-A351-7CC8-243B59E937CA}"/>
              </a:ext>
            </a:extLst>
          </p:cNvPr>
          <p:cNvSpPr>
            <a:spLocks noGrp="1"/>
          </p:cNvSpPr>
          <p:nvPr>
            <p:ph type="sldNum" sz="quarter" idx="12"/>
          </p:nvPr>
        </p:nvSpPr>
        <p:spPr/>
        <p:txBody>
          <a:bodyPr/>
          <a:lstStyle/>
          <a:p>
            <a:fld id="{4593BF16-7C41-4E26-9211-2A89B20E7C31}" type="slidenum">
              <a:rPr lang="en-US" smtClean="0"/>
              <a:t>9</a:t>
            </a:fld>
            <a:endParaRPr lang="en-US"/>
          </a:p>
        </p:txBody>
      </p:sp>
    </p:spTree>
    <p:extLst>
      <p:ext uri="{BB962C8B-B14F-4D97-AF65-F5344CB8AC3E}">
        <p14:creationId xmlns:p14="http://schemas.microsoft.com/office/powerpoint/2010/main" val="50631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1042</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Unit 4 Lecture 3</vt:lpstr>
      <vt:lpstr>PowerPoint Presentation</vt:lpstr>
      <vt:lpstr>PowerPoint Presentation</vt:lpstr>
      <vt:lpstr>PowerPoint Presentation</vt:lpstr>
      <vt:lpstr>PowerPoint Presentation</vt:lpstr>
      <vt:lpstr>PowerPoint Presentation</vt:lpstr>
      <vt:lpstr> Types of Firewalls:</vt:lpstr>
      <vt:lpstr>PowerPoint Presentation</vt:lpstr>
      <vt:lpstr>PowerPoint Presentation</vt:lpstr>
      <vt:lpstr>Users Identification and Authentication: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3</dc:title>
  <dc:creator>Saroj Giri</dc:creator>
  <cp:lastModifiedBy>Saroj Giri</cp:lastModifiedBy>
  <cp:revision>6</cp:revision>
  <dcterms:created xsi:type="dcterms:W3CDTF">2023-03-14T09:18:37Z</dcterms:created>
  <dcterms:modified xsi:type="dcterms:W3CDTF">2023-03-15T16:00:09Z</dcterms:modified>
</cp:coreProperties>
</file>