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47E7-A14D-4D25-BA97-E2E3410B1778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77691-22F7-4001-8568-2272C2089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4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1C6B6-8172-4D47-A9CB-8EDA3B380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C4919D-E371-429B-8C4D-5915A80EC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B53E0-C68D-4282-910F-B3E6AE745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E883D-0585-46F9-BBC8-62A2F8E7F2D2}" type="datetime1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C41D-501C-4306-82FE-6B12C6E87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357AD-3BCF-4FBC-87A8-12865E930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3AEE-2905-4564-B4F7-8D6AD2472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59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2EED2-43E2-422E-9A06-A3EE32C73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09AD69-68CC-42B5-AE29-174A28646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06B5D-2801-4A7D-8B3A-ACB11B67E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54413-1EE5-4438-B3D3-23632384C33D}" type="datetime1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CFE0B-BDD4-4D3F-AC56-0665BEED9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4C7A8-E34C-4CE2-91BE-E9EE60AF0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3AEE-2905-4564-B4F7-8D6AD2472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9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8A44AA-DE31-4F17-8613-8CBAF32474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2E627-A710-467E-9CA9-415C73D65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34CCC-7648-4F30-A1C8-27C156E95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BFDCB-0A45-48D6-848A-532DFCC835F4}" type="datetime1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67387-6F9C-40D4-9FEE-9679A388E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ED45A-FB70-4536-8968-61155F5AF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3AEE-2905-4564-B4F7-8D6AD2472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7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69CAD-AC3F-4182-995F-16C6E3F4F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1D8FC-A309-46AE-A649-DB2B41A4C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0809B-6FEC-4B19-8BF3-6C63CD36C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4AC8-42D7-4FE6-A69C-4D914134CA91}" type="datetime1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70C4C-2499-4FC9-A8E7-2C8B09C76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67E18-7956-4FA3-B2D2-F377D1875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3AEE-2905-4564-B4F7-8D6AD2472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48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3273C-D4C9-4949-887E-E28D8093F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2B866-A544-495F-83F2-7B8AC2D3F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57284-D133-4902-82C7-AE75F4A0F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0FCC-2DFC-4840-9411-11E479BA98BF}" type="datetime1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08D2D-4EC7-4FEC-91FA-FDD8EEE53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1D7BC-68BF-423C-A12A-9802CEFFC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3AEE-2905-4564-B4F7-8D6AD2472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18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9ED54-A94D-4061-8C3A-F82DB4A83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B80C1-F1DC-4193-AB8F-0942DEC18E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53118-A1B7-4F17-A244-930681FD3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9152C-1057-4D92-81A3-2E4244885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B203-9B5F-4D8E-8D5C-F3E46A7A844D}" type="datetime1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50217C-1B41-423F-9029-79428743D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25FDD-F8EB-4680-95DE-A25CC2CDF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3AEE-2905-4564-B4F7-8D6AD2472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56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93AD6-3254-44BA-B854-2EBE69448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A767D-52C5-4E7C-98BB-3CA5C5C97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196D91-793D-484D-8B37-80D5DFAC1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68B65-E47B-4C89-918B-4FCD8764EF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B1BCDB-113A-4E63-8585-367EBF42ED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1FB89D-CA3A-4177-BDC8-A4612985C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6B92-D100-472B-A89D-F13D40DB053A}" type="datetime1">
              <a:rPr lang="en-US" smtClean="0"/>
              <a:t>3/27/2023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A6AED4-035A-468C-A356-BA5A1EA67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6B4B7-8419-4C97-BBC3-0F2E71CD8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3AEE-2905-4564-B4F7-8D6AD2472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07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9AE7C-9189-4682-903E-36E39BA65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298BE0-B2E2-4CB8-8D2D-DEABE009C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C1D9B-2ADD-47EF-B285-9201309118AE}" type="datetime1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131BD5-3156-4271-9BF6-277EFEA12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DB5202-42D6-4E75-A604-D050C5A23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3AEE-2905-4564-B4F7-8D6AD2472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14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99F5D3-5DD5-4801-B9A5-9F84895C5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171EC-5910-4B92-8BC9-BBC5AA76704C}" type="datetime1">
              <a:rPr lang="en-US" smtClean="0"/>
              <a:t>3/27/2023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81F624-526F-4355-B3E7-CC01B1DF2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56894-0B25-4DC5-8F2B-28FCC9F5F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3AEE-2905-4564-B4F7-8D6AD2472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57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3EED3-622B-44AA-845C-DF7286AC1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27873-9D30-49F4-BC71-A63B29943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6A24D-06D5-4C6C-9D6D-5D2786CAB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7274A-189E-47B6-8948-103A7086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5E3C3-041C-4007-BC65-B05E8F9B3ECC}" type="datetime1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EF4BA-5F5B-4225-AE91-3BB8E28EE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A887C-1B04-44C0-9095-38F0063EE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3AEE-2905-4564-B4F7-8D6AD2472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38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A3405-2E40-44CF-991E-33501FDC3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1897ED-910B-4E4D-9FF4-900A06CEE7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99592-67F3-4616-90CF-5304F8D16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24692-1DD1-41AF-A109-B4CEC62A4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59D8C-F60D-4937-8135-37A4AB828B5E}" type="datetime1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CF827-08BA-4DC3-8ABD-1362B11F5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1D810B-265D-44B4-824F-3F67F63A1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3AEE-2905-4564-B4F7-8D6AD2472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9C3759-9B3A-4BCB-B451-1C9D324D5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38255-99CF-4A38-9146-2ABFA46DD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E64A8-3001-46F9-A487-FB5717B657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47748-3DD1-4BAC-80D0-B28751077707}" type="datetime1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DF9D7-CBAF-4599-818E-AADFAAECBA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2EF71-4D9F-4A62-A18E-37CF2DABB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13AEE-2905-4564-B4F7-8D6AD2472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30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04588-7367-4E9E-85B3-7E52F1C79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1033"/>
            <a:ext cx="9144000" cy="2175029"/>
          </a:xfrm>
        </p:spPr>
        <p:txBody>
          <a:bodyPr/>
          <a:lstStyle/>
          <a:p>
            <a:r>
              <a:rPr lang="en-US" dirty="0"/>
              <a:t>Unit 5 (Contd.)</a:t>
            </a:r>
            <a:br>
              <a:rPr lang="en-US" dirty="0"/>
            </a:br>
            <a:r>
              <a:rPr lang="en-US" dirty="0"/>
              <a:t>Lecture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2D1456-FC2F-44F5-9A0C-27C3B11E3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64637"/>
            <a:ext cx="9144000" cy="18931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783641-B36B-40BF-96D4-6D615B565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3AEE-2905-4564-B4F7-8D6AD24723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78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21ECB-0A49-4FA0-A1C6-BC4516F2F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F4762-FE59-4677-B0D3-9C9543507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650"/>
            <a:ext cx="10515600" cy="48453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c. Customization , Development and Integration of IT Applications:</a:t>
            </a:r>
          </a:p>
          <a:p>
            <a:r>
              <a:rPr lang="en-US" dirty="0"/>
              <a:t>Customizing the third party software packages to suit organizations structure and operational model.</a:t>
            </a:r>
          </a:p>
          <a:p>
            <a:r>
              <a:rPr lang="en-US" dirty="0"/>
              <a:t>Developing organizations specific applications which are not available from third party vendors.</a:t>
            </a:r>
          </a:p>
          <a:p>
            <a:r>
              <a:rPr lang="en-US" dirty="0"/>
              <a:t>Solving the problems of information sharing across application which reduces cost, increase the employees’ productivity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CD3744-ADEA-4F7D-B8FC-FF563FB3C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3AEE-2905-4564-B4F7-8D6AD247230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68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F2E2D-B2AA-4C03-8849-812A59F78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Role of IT in Marketing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192B3-C7EC-41AB-A5C1-95263A81E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4667759"/>
          </a:xfrm>
        </p:spPr>
        <p:txBody>
          <a:bodyPr/>
          <a:lstStyle/>
          <a:p>
            <a:pPr marL="514350" indent="-514350">
              <a:buAutoNum type="alphaLcPeriod"/>
            </a:pPr>
            <a:r>
              <a:rPr lang="en-US" dirty="0"/>
              <a:t>Customer Record management</a:t>
            </a:r>
          </a:p>
          <a:p>
            <a:r>
              <a:rPr lang="en-US" dirty="0"/>
              <a:t>Database of existing and potential customers</a:t>
            </a:r>
          </a:p>
          <a:p>
            <a:r>
              <a:rPr lang="en-US" dirty="0"/>
              <a:t>Sorting the list of customers as per their demands</a:t>
            </a:r>
          </a:p>
          <a:p>
            <a:r>
              <a:rPr lang="en-US" dirty="0"/>
              <a:t>Databases also helps in future analysis and various other purposes.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2D733-AAA6-4310-ADF1-89E54B4A9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3AEE-2905-4564-B4F7-8D6AD24723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05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F7A9D-39F4-4317-A147-7A641361D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1688C-DC47-4653-9045-79E3F5DB6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0528"/>
            <a:ext cx="10515600" cy="48364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b. Product/Service Promotion and Advertisement:</a:t>
            </a:r>
          </a:p>
          <a:p>
            <a:r>
              <a:rPr lang="en-US" dirty="0"/>
              <a:t>Helps in promoting and advertising the products/services in a much faster way. </a:t>
            </a:r>
            <a:r>
              <a:rPr lang="en-US" dirty="0" err="1"/>
              <a:t>Eg.</a:t>
            </a:r>
            <a:r>
              <a:rPr lang="en-US" dirty="0"/>
              <a:t> Includes,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Uses internet and other web portal to advertise products and services globally.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Social sites such as </a:t>
            </a:r>
            <a:r>
              <a:rPr lang="en-US" dirty="0" err="1"/>
              <a:t>facebook</a:t>
            </a:r>
            <a:r>
              <a:rPr lang="en-US" dirty="0"/>
              <a:t> helps for viral marketing.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Salesman can use </a:t>
            </a:r>
            <a:r>
              <a:rPr lang="en-US" dirty="0" err="1"/>
              <a:t>powerpoint</a:t>
            </a:r>
            <a:r>
              <a:rPr lang="en-US" dirty="0"/>
              <a:t> and other interactive ways for explaining their products.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D254E-1275-4537-9D7D-CE41B92A7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3AEE-2905-4564-B4F7-8D6AD24723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89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59C47-D1B1-4C02-B22C-37CE288D2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1931A-4BE4-42F7-A89F-C136FB549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2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c. Telemetry and Online Shopping:</a:t>
            </a:r>
          </a:p>
          <a:p>
            <a:r>
              <a:rPr lang="en-US" dirty="0"/>
              <a:t>Marketing of goods and services over the internet.</a:t>
            </a:r>
          </a:p>
          <a:p>
            <a:r>
              <a:rPr lang="en-US" dirty="0"/>
              <a:t>It is growing rapidly in today’s world.</a:t>
            </a:r>
          </a:p>
          <a:p>
            <a:r>
              <a:rPr lang="en-US" dirty="0"/>
              <a:t>It has given a birth to new business models called e -commerce.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51361-BFE6-4A8C-96CB-F44196DB3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3AEE-2905-4564-B4F7-8D6AD24723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33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4303F-BF5B-474D-BF6C-B8A211C3B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46E5D-0814-4088-A691-769CE68A0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25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d. Customization of Product/Services :</a:t>
            </a:r>
          </a:p>
          <a:p>
            <a:pPr algn="just"/>
            <a:r>
              <a:rPr lang="en-US" dirty="0"/>
              <a:t>Customers like customized products are often willing to pay extra for customization.</a:t>
            </a:r>
          </a:p>
          <a:p>
            <a:pPr algn="just"/>
            <a:r>
              <a:rPr lang="en-US" dirty="0"/>
              <a:t>For e.g. We might have seen cups/glasses/T-shirts with photographs/names that can be produced by using easy to change customized manufacturing systems.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F08F8-4C1B-4BD4-AA64-5DA6E6838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3AEE-2905-4564-B4F7-8D6AD24723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53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2F2C9-F5D2-433E-A11B-D506E62F3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F3652-4D5C-4409-9A84-56B1933D7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816"/>
            <a:ext cx="10515600" cy="47121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d. Customer Support:</a:t>
            </a:r>
          </a:p>
          <a:p>
            <a:r>
              <a:rPr lang="en-US" dirty="0"/>
              <a:t>IT has given birth to new channel for providing after sales support to customers.</a:t>
            </a:r>
          </a:p>
          <a:p>
            <a:r>
              <a:rPr lang="en-US" dirty="0"/>
              <a:t>Organization can use online support facility to customers.</a:t>
            </a:r>
          </a:p>
          <a:p>
            <a:r>
              <a:rPr lang="en-US" dirty="0"/>
              <a:t>Customers can complain online as well as track their status online.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B4F81-7811-415A-8217-D26E4457A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3AEE-2905-4564-B4F7-8D6AD247230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834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A8909-434A-48DD-921B-CD521C030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Role of IT in Information System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31971-A58F-4C02-85C7-A9E45AC16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Deals with planning and management of IT infrastructure and services of organization.</a:t>
            </a:r>
          </a:p>
          <a:p>
            <a:r>
              <a:rPr lang="en-US" dirty="0"/>
              <a:t>Information System department offers IT support services to other departments.</a:t>
            </a:r>
          </a:p>
          <a:p>
            <a:r>
              <a:rPr lang="en-US" dirty="0"/>
              <a:t>Facilitates employees of other departments perform activities with greater accuracy.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B0DAA-D3CC-45B5-8680-BA517F94B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3AEE-2905-4564-B4F7-8D6AD24723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83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BAD18-5A14-48D8-98FA-546D28DA0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B20FD-6BD4-479A-AD98-0E66D2E92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9"/>
            <a:ext cx="10515600" cy="4800924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lphaLcPeriod"/>
            </a:pPr>
            <a:r>
              <a:rPr lang="en-US" dirty="0"/>
              <a:t>IT Infrastructure Planning and Support:</a:t>
            </a:r>
          </a:p>
          <a:p>
            <a:r>
              <a:rPr lang="en-US" dirty="0"/>
              <a:t>Collect IT requirements of all departments and analyze them to plan the organizations IT infrastructure.</a:t>
            </a:r>
          </a:p>
          <a:p>
            <a:r>
              <a:rPr lang="en-US" dirty="0"/>
              <a:t>Analyze the interdependency of information system of various departments to identify their interoperability and security requirements.</a:t>
            </a:r>
          </a:p>
          <a:p>
            <a:r>
              <a:rPr lang="en-US" dirty="0"/>
              <a:t>Plan and manage communication requirements and computer networks for the organizations.</a:t>
            </a:r>
          </a:p>
          <a:p>
            <a:r>
              <a:rPr lang="en-US" dirty="0"/>
              <a:t>Design organizations web portal and update its contents.</a:t>
            </a:r>
          </a:p>
          <a:p>
            <a:r>
              <a:rPr lang="en-US" dirty="0"/>
              <a:t>Interface hardware and software vendors to identify appropriate purchase options, annul maintenance contracts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79470-0E11-41D0-8855-50DC32ABD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3AEE-2905-4564-B4F7-8D6AD24723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4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364D6-E0E8-49BC-AE21-7926671F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402D2-85D7-4F97-B4A3-0A1BBC88F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406"/>
            <a:ext cx="10515600" cy="47210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b. IT Security Planning and Support:</a:t>
            </a:r>
          </a:p>
          <a:p>
            <a:r>
              <a:rPr lang="en-US" dirty="0"/>
              <a:t>Devise and maintain security policies and mechanisms to protect organizational critical data.</a:t>
            </a:r>
          </a:p>
          <a:p>
            <a:r>
              <a:rPr lang="en-US" dirty="0"/>
              <a:t>Study and identify mandatory security requirements imposed by regulatory authorities and implement them using security solutions.</a:t>
            </a:r>
          </a:p>
          <a:p>
            <a:r>
              <a:rPr lang="en-US" dirty="0"/>
              <a:t>Devise and implement suitable backup policies and mechanism to prevent loss .</a:t>
            </a:r>
          </a:p>
          <a:p>
            <a:r>
              <a:rPr lang="en-US" dirty="0"/>
              <a:t>Plan and impart security awareness training programs to employees.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A09F3-B430-4E30-B1D3-9C7F26BB0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13AEE-2905-4564-B4F7-8D6AD247230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55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487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Unit 5 (Contd.) Lecture 2</vt:lpstr>
      <vt:lpstr>4. Role of IT in Marketing Management</vt:lpstr>
      <vt:lpstr>PowerPoint Presentation</vt:lpstr>
      <vt:lpstr>PowerPoint Presentation</vt:lpstr>
      <vt:lpstr>PowerPoint Presentation</vt:lpstr>
      <vt:lpstr>PowerPoint Presentation</vt:lpstr>
      <vt:lpstr>5. Role of IT in Information System Management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5 (Contd.) Lecture 5</dc:title>
  <dc:creator>Saroj Giri</dc:creator>
  <cp:lastModifiedBy>Saroj Giri</cp:lastModifiedBy>
  <cp:revision>7</cp:revision>
  <dcterms:created xsi:type="dcterms:W3CDTF">2022-02-06T12:45:02Z</dcterms:created>
  <dcterms:modified xsi:type="dcterms:W3CDTF">2023-03-27T01:42:58Z</dcterms:modified>
</cp:coreProperties>
</file>