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9" r:id="rId3"/>
    <p:sldId id="271" r:id="rId4"/>
    <p:sldId id="273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39CA3-46BF-473C-B923-CF95AB85663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FA1943-6C92-4BE4-BC74-CFDD37543E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68E5-234D-419E-AE38-7847EEA86EBE}" type="datetime1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2A3F-0CCC-4E09-8E9A-FE662DF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F952A-DAFB-47B6-810B-ED5606810366}" type="datetime1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2A3F-0CCC-4E09-8E9A-FE662DF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6D6C-F45E-4909-8B83-06A389D00E76}" type="datetime1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2A3F-0CCC-4E09-8E9A-FE662DF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BE5FC-C6C1-4DBA-B39E-ACECB096CB5E}" type="datetime1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2A3F-0CCC-4E09-8E9A-FE662DF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BC3B-BA0B-42AA-BABC-266D6541B6F2}" type="datetime1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2A3F-0CCC-4E09-8E9A-FE662DF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EFF8-27DB-4CE2-8796-523B4992FC9B}" type="datetime1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2A3F-0CCC-4E09-8E9A-FE662DF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FF24B-5964-46DF-BAB3-AFED2D586144}" type="datetime1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2A3F-0CCC-4E09-8E9A-FE662DF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8882E-879B-4B10-888A-9C96BB7DB2F4}" type="datetime1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2A3F-0CCC-4E09-8E9A-FE662DF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2CB39-A90F-41B7-BF45-B3F0751C2BEB}" type="datetime1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2A3F-0CCC-4E09-8E9A-FE662DF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44B9-5706-413A-AF1C-DEF3347E46EF}" type="datetime1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2A3F-0CCC-4E09-8E9A-FE662DF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2882F-D41C-403C-92C8-873F5F827147}" type="datetime1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2A3F-0CCC-4E09-8E9A-FE662DFC58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CA7C8-A4FC-4B37-8AFB-B69046708107}" type="datetime1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E2A3F-0CCC-4E09-8E9A-FE662DFC58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Unit 5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Applications of IT and E Commerce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 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F0536-6E8F-C7B4-9427-CAE7133F5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096000"/>
            <a:ext cx="3124200" cy="625475"/>
          </a:xfrm>
        </p:spPr>
        <p:txBody>
          <a:bodyPr/>
          <a:lstStyle/>
          <a:p>
            <a:r>
              <a:rPr lang="en-US" dirty="0"/>
              <a:t>Compiled By : Saroj Giri/ Asst. Professor, GU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Fundamental characteristics of an expert system</a:t>
            </a:r>
          </a:p>
          <a:p>
            <a:pPr>
              <a:buNone/>
            </a:pPr>
            <a:r>
              <a:rPr lang="en-US" dirty="0"/>
              <a:t>• Useful</a:t>
            </a:r>
          </a:p>
          <a:p>
            <a:pPr>
              <a:buNone/>
            </a:pPr>
            <a:r>
              <a:rPr lang="en-US" dirty="0"/>
              <a:t> • Usable </a:t>
            </a:r>
          </a:p>
          <a:p>
            <a:pPr>
              <a:buNone/>
            </a:pPr>
            <a:r>
              <a:rPr lang="en-US" dirty="0"/>
              <a:t>• Educational when appropriate </a:t>
            </a:r>
          </a:p>
          <a:p>
            <a:pPr>
              <a:buNone/>
            </a:pPr>
            <a:r>
              <a:rPr lang="en-US" dirty="0"/>
              <a:t>• Explain its advice </a:t>
            </a:r>
          </a:p>
          <a:p>
            <a:pPr>
              <a:buNone/>
            </a:pPr>
            <a:r>
              <a:rPr lang="en-US" dirty="0"/>
              <a:t>• Respond to simple questions also</a:t>
            </a:r>
          </a:p>
          <a:p>
            <a:pPr>
              <a:buNone/>
            </a:pPr>
            <a:r>
              <a:rPr lang="en-US" dirty="0"/>
              <a:t> • Learn new knowledge</a:t>
            </a:r>
          </a:p>
          <a:p>
            <a:pPr>
              <a:buNone/>
            </a:pPr>
            <a:r>
              <a:rPr lang="en-US" dirty="0"/>
              <a:t> • Easily modifiable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2A3F-0CCC-4E09-8E9A-FE662DFC58AB}" type="slidenum">
              <a:rPr lang="en-US" smtClean="0"/>
              <a:t>10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71DEA-E75D-303A-4DB9-059A94E9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FB371-2F1A-42DA-B4AE-E0818E07A175}" type="datetime1">
              <a:rPr lang="en-US" smtClean="0"/>
              <a:t>3/22/2023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Information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458200" cy="4830763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Information systems are the software and hardware systems that support data-intensive applications. </a:t>
            </a:r>
          </a:p>
          <a:p>
            <a:pPr algn="just"/>
            <a:r>
              <a:rPr lang="en-US" dirty="0"/>
              <a:t>Set of inter related components</a:t>
            </a:r>
          </a:p>
          <a:p>
            <a:pPr algn="just"/>
            <a:r>
              <a:rPr lang="en-US" dirty="0"/>
              <a:t>Support decision making , coordination and control</a:t>
            </a:r>
          </a:p>
          <a:p>
            <a:pPr algn="just"/>
            <a:endParaRPr lang="en-US" b="1" dirty="0"/>
          </a:p>
          <a:p>
            <a:pPr algn="just">
              <a:buNone/>
            </a:pPr>
            <a:r>
              <a:rPr lang="en-US" b="1" dirty="0"/>
              <a:t>Major Types of Information Systems</a:t>
            </a:r>
            <a:endParaRPr lang="en-US" dirty="0"/>
          </a:p>
          <a:p>
            <a:r>
              <a:rPr lang="en-US" dirty="0"/>
              <a:t>Transaction Processing Systems.</a:t>
            </a:r>
          </a:p>
          <a:p>
            <a:r>
              <a:rPr lang="en-US" dirty="0"/>
              <a:t>Office Automation Systems.</a:t>
            </a:r>
          </a:p>
          <a:p>
            <a:r>
              <a:rPr lang="en-US" dirty="0"/>
              <a:t>Knowledge Work Systems.</a:t>
            </a:r>
          </a:p>
          <a:p>
            <a:r>
              <a:rPr lang="en-US" dirty="0"/>
              <a:t>Management Information Systems.</a:t>
            </a:r>
          </a:p>
          <a:p>
            <a:r>
              <a:rPr lang="en-US" dirty="0"/>
              <a:t>Decision Support Systems.</a:t>
            </a:r>
          </a:p>
          <a:p>
            <a:r>
              <a:rPr lang="en-US" dirty="0"/>
              <a:t>Executive Support Systems.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2A3F-0CCC-4E09-8E9A-FE662DFC58AB}" type="slidenum">
              <a:rPr lang="en-US" smtClean="0"/>
              <a:t>11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E0E1E-ED99-6034-D31C-4D543D1E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5641A-2721-4B94-8E17-0C7944444625}" type="datetime1">
              <a:rPr lang="en-US" smtClean="0"/>
              <a:t>3/22/2023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Global Information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Why Global ?</a:t>
            </a:r>
          </a:p>
          <a:p>
            <a:r>
              <a:rPr lang="en-US" dirty="0"/>
              <a:t>Businesses compete in global market.</a:t>
            </a:r>
          </a:p>
          <a:p>
            <a:r>
              <a:rPr lang="en-US" dirty="0"/>
              <a:t>Economics are closely integrated.</a:t>
            </a:r>
          </a:p>
          <a:p>
            <a:r>
              <a:rPr lang="en-US" dirty="0"/>
              <a:t>Cheap, plentiful communication</a:t>
            </a:r>
          </a:p>
          <a:p>
            <a:r>
              <a:rPr lang="en-US" dirty="0"/>
              <a:t>New markets</a:t>
            </a:r>
          </a:p>
          <a:p>
            <a:r>
              <a:rPr lang="en-US" dirty="0"/>
              <a:t>Advantages of outsourcing.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2A3F-0CCC-4E09-8E9A-FE662DFC58AB}" type="slidenum">
              <a:rPr lang="en-US" smtClean="0"/>
              <a:t>12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17A37-9256-5ED0-5BAF-9FBC01630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91075-8079-4B3C-B844-1C022D98C5DC}" type="datetime1">
              <a:rPr lang="en-US" smtClean="0"/>
              <a:t>3/22/2023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Global Competitive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/>
              <a:t>Business Intelligence: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/>
              <a:t>Research Competition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/>
              <a:t>Find Suppliers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/>
              <a:t>Target customers</a:t>
            </a:r>
          </a:p>
          <a:p>
            <a:pPr marL="514350" indent="-514350"/>
            <a:r>
              <a:rPr lang="en-US" dirty="0"/>
              <a:t>Greater Competition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/>
              <a:t>E-Commerce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/>
              <a:t>New market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US" dirty="0"/>
              <a:t>Market Domination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2A3F-0CCC-4E09-8E9A-FE662DFC58AB}" type="slidenum">
              <a:rPr lang="en-US" smtClean="0"/>
              <a:t>13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9BC0B-3594-FFC5-0D13-7E0C0745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FAAB-5F88-4660-9294-E4662B766A2D}" type="datetime1">
              <a:rPr lang="en-US" smtClean="0"/>
              <a:t>3/22/2023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Logistics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Outsourcing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2A3F-0CCC-4E09-8E9A-FE662DFC58AB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64C79-648C-6242-8946-BBFDFB4B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22329-17EC-43FF-8BA6-C6DAF73DC92D}" type="datetime1">
              <a:rPr lang="en-US" smtClean="0"/>
              <a:t>3/22/2023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685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2A3F-0CCC-4E09-8E9A-FE662DFC58AB}" type="slidenum">
              <a:rPr lang="en-US" smtClean="0"/>
              <a:t>15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D79C9-E91C-5A1A-D41B-CA389CE6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72A59-71F7-44C1-953F-1DA288852770}" type="datetime1">
              <a:rPr lang="en-US" smtClean="0"/>
              <a:t>3/22/2023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C34D-8B3E-4785-801F-DEE29D50D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09600"/>
            <a:ext cx="7886700" cy="8826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Business Intelligence (BI)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50E46-8D79-4EBF-9181-7799B0BF3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41910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BI refers to the ability of an organization to handle and process data with a view of providing its decision makers with insight into organization activities.</a:t>
            </a:r>
          </a:p>
          <a:p>
            <a:r>
              <a:rPr lang="en-US" dirty="0"/>
              <a:t>Required for following purposes: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to find out how the actual performance of an organizations compare with its set goals.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For </a:t>
            </a:r>
            <a:r>
              <a:rPr lang="en-US" dirty="0" err="1"/>
              <a:t>eg.</a:t>
            </a:r>
            <a:r>
              <a:rPr lang="en-US" dirty="0"/>
              <a:t> In retail shops for customer profiting to issue credit/gift coupons to privileged customers.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 manufacturing firms for ordering shipment and customer support.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 financial services for claims analysis and fraud detection.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 transportation companies for fleet management.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 telecommunication sector for identifying customer churn.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D7FC7-59A0-4243-8B55-B51D179F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3D20-6D1A-43B8-A842-53CAA0AC5396}" type="slidenum">
              <a:rPr lang="en-US" smtClean="0"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55E77-643D-6140-D576-29C5845F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A0352-BD1E-4E84-B58C-FD784883EED7}" type="datetime1">
              <a:rPr lang="en-US" smtClean="0"/>
              <a:t>3/22/2023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8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E3CC-88AE-4252-9513-7CE978ED4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4B737-7A1E-4976-9BC8-07B4ADCE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76400"/>
            <a:ext cx="7886700" cy="41910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Simple decision support tools like a spreadsheet.</a:t>
            </a:r>
          </a:p>
          <a:p>
            <a:pPr algn="just"/>
            <a:r>
              <a:rPr lang="en-US" dirty="0"/>
              <a:t>Data warehousing tools that help in preparing data for analysis. Data preparation involves data extraction , data transformation and data loading.</a:t>
            </a:r>
          </a:p>
          <a:p>
            <a:pPr algn="just"/>
            <a:r>
              <a:rPr lang="en-US" dirty="0"/>
              <a:t>Data mining tools that helps in analyzing data in various ways to reveals pattern and new knowledge that helps for decision making.</a:t>
            </a:r>
          </a:p>
          <a:p>
            <a:pPr algn="just"/>
            <a:r>
              <a:rPr lang="en-US" dirty="0"/>
              <a:t>Big data Analytic tools that are large in volume which is beyond the ability of common software tools.</a:t>
            </a:r>
          </a:p>
          <a:p>
            <a:pPr algn="just"/>
            <a:r>
              <a:rPr lang="en-US" dirty="0"/>
              <a:t>Data Visualizations tools that helps for better understanding.</a:t>
            </a:r>
          </a:p>
          <a:p>
            <a:pPr algn="just"/>
            <a:r>
              <a:rPr lang="en-US" dirty="0"/>
              <a:t>Other decision support tools that help in making decision of specific nature.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E48D4-3A67-4390-8593-94FE54AD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3D20-6D1A-43B8-A842-53CAA0AC5396}" type="slidenum">
              <a:rPr lang="en-US" smtClean="0"/>
              <a:t>3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E666A-CE1B-01F8-CDE1-FFE164861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366C8-F718-4EB2-96FF-29F56CCE7521}" type="datetime1">
              <a:rPr lang="en-US" smtClean="0"/>
              <a:t>3/22/2023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2AFC-E16C-4729-BFD8-31530C92B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64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Extranet in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B8BF-146D-4EF5-A5DF-FC2B219D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7886700" cy="45720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550" dirty="0">
                <a:solidFill>
                  <a:srgbClr val="4A4A4A"/>
                </a:solidFill>
              </a:rPr>
              <a:t>An extranet is a private network similar to an intranet, but typically open to external parties, such as business partners, suppliers, key customers etc. </a:t>
            </a:r>
          </a:p>
          <a:p>
            <a:pPr algn="l"/>
            <a:r>
              <a:rPr lang="en-US" sz="2550" dirty="0">
                <a:solidFill>
                  <a:srgbClr val="4A4A4A"/>
                </a:solidFill>
              </a:rPr>
              <a:t>The main purpose of an extranet is to allow users to exchange data and applications, and share information.</a:t>
            </a:r>
          </a:p>
          <a:p>
            <a:pPr marL="0" indent="0" algn="l">
              <a:buNone/>
            </a:pPr>
            <a:endParaRPr lang="en-US" sz="2550" dirty="0">
              <a:solidFill>
                <a:srgbClr val="4A4A4A"/>
              </a:solidFill>
            </a:endParaRPr>
          </a:p>
          <a:p>
            <a:pPr marL="0" indent="0">
              <a:buNone/>
            </a:pPr>
            <a:r>
              <a:rPr lang="en-US" sz="2550" dirty="0">
                <a:solidFill>
                  <a:srgbClr val="FF0000"/>
                </a:solidFill>
              </a:rPr>
              <a:t>Reasons to use an extranet</a:t>
            </a:r>
          </a:p>
          <a:p>
            <a:pPr marL="0" indent="0">
              <a:buNone/>
            </a:pPr>
            <a:r>
              <a:rPr lang="en-US" sz="2550" dirty="0">
                <a:solidFill>
                  <a:srgbClr val="4A4A4A"/>
                </a:solidFill>
              </a:rPr>
              <a:t>    An extranet can be a useful tool for the following business needs: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50" dirty="0">
                <a:solidFill>
                  <a:srgbClr val="4A4A4A"/>
                </a:solidFill>
              </a:rPr>
              <a:t>Using online ordering, electronic order tracking and inventory management internally or externally, with selected partners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50" dirty="0">
                <a:solidFill>
                  <a:srgbClr val="4A4A4A"/>
                </a:solidFill>
              </a:rPr>
              <a:t>Working flexibly to meet the demands of larger companies, by adopting new technologies and enabling the exchange of business information and transactions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50" dirty="0">
                <a:solidFill>
                  <a:srgbClr val="4A4A4A"/>
                </a:solidFill>
              </a:rPr>
              <a:t>Facilitating a cheap and efficient way for businesses to connect with their trading partners and suppliers, and allowing them access to the information they need 24 hours a day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550" dirty="0">
                <a:solidFill>
                  <a:srgbClr val="4A4A4A"/>
                </a:solidFill>
              </a:rPr>
              <a:t>Automating the trading tasks between you and your trading partners, in order to strengthen business relationships and integrate your business firmly within their supply chain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131E9-886C-4077-B3B3-D79FED19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33D20-6D1A-43B8-A842-53CAA0AC5396}" type="slidenum">
              <a:rPr lang="en-US" smtClean="0"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D4E19-1C2F-379F-5730-55645415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9BA48-6F8E-4955-A575-3C38BE16E2F9}" type="datetime1">
              <a:rPr lang="en-US" smtClean="0"/>
              <a:t>3/22/2023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8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AI and Intelligent Agents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What is intelligence?</a:t>
            </a:r>
          </a:p>
          <a:p>
            <a:pPr>
              <a:buNone/>
            </a:pPr>
            <a:r>
              <a:rPr lang="en-US" dirty="0"/>
              <a:t> • Intelligence is: </a:t>
            </a:r>
          </a:p>
          <a:p>
            <a:pPr>
              <a:buNone/>
            </a:pPr>
            <a:r>
              <a:rPr lang="en-US" dirty="0"/>
              <a:t>– the ability to reason</a:t>
            </a:r>
          </a:p>
          <a:p>
            <a:pPr>
              <a:buNone/>
            </a:pPr>
            <a:r>
              <a:rPr lang="en-US" dirty="0"/>
              <a:t> – the ability to understand</a:t>
            </a:r>
          </a:p>
          <a:p>
            <a:pPr>
              <a:buNone/>
            </a:pPr>
            <a:r>
              <a:rPr lang="en-US" dirty="0"/>
              <a:t> – the ability to create </a:t>
            </a:r>
          </a:p>
          <a:p>
            <a:pPr>
              <a:buNone/>
            </a:pPr>
            <a:r>
              <a:rPr lang="en-US" dirty="0"/>
              <a:t>– the ability to Learn from experience</a:t>
            </a:r>
          </a:p>
          <a:p>
            <a:pPr>
              <a:buNone/>
            </a:pPr>
            <a:r>
              <a:rPr lang="en-US" dirty="0"/>
              <a:t> – the ability to plan and execute complex tasks </a:t>
            </a:r>
          </a:p>
          <a:p>
            <a:pPr>
              <a:buNone/>
            </a:pPr>
            <a:r>
              <a:rPr lang="en-US" dirty="0"/>
              <a:t>• Artificial:</a:t>
            </a:r>
          </a:p>
          <a:p>
            <a:pPr>
              <a:buNone/>
            </a:pPr>
            <a:r>
              <a:rPr lang="en-US" dirty="0"/>
              <a:t> – Made as copy something like natural.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2A3F-0CCC-4E09-8E9A-FE662DFC58AB}" type="slidenum">
              <a:rPr lang="en-US" smtClean="0"/>
              <a:t>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250C5-61C1-0CFA-D3BC-329507DB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4E15-987D-4157-8642-70EE8E2A0DC7}" type="datetime1">
              <a:rPr lang="en-US" smtClean="0"/>
              <a:t>3/22/2023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What is artificial intelligence? </a:t>
            </a:r>
          </a:p>
          <a:p>
            <a:pPr algn="just">
              <a:buNone/>
            </a:pPr>
            <a:r>
              <a:rPr lang="en-US" dirty="0"/>
              <a:t>• Artificial Intelligence is the branch of computer science concerned with making computers behave like humans. </a:t>
            </a:r>
          </a:p>
          <a:p>
            <a:pPr algn="just">
              <a:buNone/>
            </a:pPr>
            <a:r>
              <a:rPr lang="en-US" dirty="0"/>
              <a:t>• John McCarthy, who coined the term in 1956, defines it as "the science and engineering of making intelligent machines, especially intelligent computer programs."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2A3F-0CCC-4E09-8E9A-FE662DFC58AB}" type="slidenum">
              <a:rPr lang="en-US" smtClean="0"/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CF321-68EF-D6F8-AA89-9CCAD01B5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41D76-1E1B-4379-A5E4-3790C7CC5A1F}" type="datetime1">
              <a:rPr lang="en-US" smtClean="0"/>
              <a:t>3/22/2023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Intelligent agent: </a:t>
            </a:r>
          </a:p>
          <a:p>
            <a:pPr algn="just">
              <a:buNone/>
            </a:pPr>
            <a:r>
              <a:rPr lang="en-US" dirty="0"/>
              <a:t>– A Successful system can be called intelligent agent.</a:t>
            </a:r>
          </a:p>
          <a:p>
            <a:pPr algn="just">
              <a:buNone/>
            </a:pPr>
            <a:r>
              <a:rPr lang="en-US" dirty="0"/>
              <a:t> – Fundamental faculties of intelligence are: Acting, Sensing, Understanding ,Reasoning, Learning </a:t>
            </a:r>
          </a:p>
          <a:p>
            <a:pPr algn="just">
              <a:buNone/>
            </a:pPr>
            <a:r>
              <a:rPr lang="en-US" dirty="0"/>
              <a:t>– In order to act intelligent agent must sense. </a:t>
            </a:r>
          </a:p>
          <a:p>
            <a:pPr algn="just">
              <a:buNone/>
            </a:pPr>
            <a:r>
              <a:rPr lang="en-US" dirty="0"/>
              <a:t>     Blind actions is not characterization of intelligence. Understanding is essential to interpret the sensory percepts and decide on an action. </a:t>
            </a:r>
          </a:p>
          <a:p>
            <a:pPr algn="just">
              <a:buNone/>
            </a:pPr>
            <a:r>
              <a:rPr lang="en-US" dirty="0"/>
              <a:t>– Therefore, Intelligent agent: Must act, Must sense, Must be autonomous, Must be rational. </a:t>
            </a:r>
          </a:p>
          <a:p>
            <a:pPr algn="just">
              <a:buNone/>
            </a:pPr>
            <a:r>
              <a:rPr lang="en-US" dirty="0"/>
              <a:t>– Note: intelligent agent means it does things based on reasoning, while rational agent means it does the best action (or reaction) for a given situation.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2A3F-0CCC-4E09-8E9A-FE662DFC58AB}" type="slidenum">
              <a:rPr lang="en-US" smtClean="0"/>
              <a:t>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E30E9-1A40-38E9-902D-9BB05492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074B9-DAC5-474B-BAAD-81DCF605EF53}" type="datetime1">
              <a:rPr lang="en-US" smtClean="0"/>
              <a:t>3/22/2023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An expert system is a computer system whose performance is guided by specific, expert knowledge in solving problems.</a:t>
            </a:r>
          </a:p>
          <a:p>
            <a:pPr algn="just">
              <a:buNone/>
            </a:pPr>
            <a:r>
              <a:rPr lang="en-US" dirty="0"/>
              <a:t>– simulates the decision- making process of a human expert in a specific domain.</a:t>
            </a:r>
          </a:p>
          <a:p>
            <a:pPr algn="just">
              <a:buNone/>
            </a:pPr>
            <a:r>
              <a:rPr lang="en-US" dirty="0"/>
              <a:t> – solves problems in a narrow problem area by  using high-quality, specific knowledge rather than an algorithm.</a:t>
            </a:r>
          </a:p>
          <a:p>
            <a:pPr algn="just">
              <a:buNone/>
            </a:pPr>
            <a:r>
              <a:rPr lang="en-US" dirty="0"/>
              <a:t> – used by most of the large or medium sized   organization as a major tool for improving  productivity and quality.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2A3F-0CCC-4E09-8E9A-FE662DFC58AB}" type="slidenum">
              <a:rPr lang="en-US" smtClean="0"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05CB-97E7-BA9F-8FBA-7FD02A78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6F8F5-D8C8-417D-A3D0-B09B22C4AF83}" type="datetime1">
              <a:rPr lang="en-US" smtClean="0"/>
              <a:t>3/22/2023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8001000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E2A3F-0CCC-4E09-8E9A-FE662DFC58AB}" type="slidenum">
              <a:rPr lang="en-US" smtClean="0"/>
              <a:t>9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462CE-A0B3-D6B9-6225-FD703CB4E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757D-59D5-488A-951B-CAC198BAAD50}" type="datetime1">
              <a:rPr lang="en-US" smtClean="0"/>
              <a:t>3/22/2023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865</Words>
  <Application>Microsoft Office PowerPoint</Application>
  <PresentationFormat>On-screen Show (4:3)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Office Theme</vt:lpstr>
      <vt:lpstr>Unit 5 Applications of IT and E Commerce</vt:lpstr>
      <vt:lpstr>Business Intelligence (BI)</vt:lpstr>
      <vt:lpstr>BI Technologies</vt:lpstr>
      <vt:lpstr>Extranet in Business</vt:lpstr>
      <vt:lpstr>AI and Intelligent Agents</vt:lpstr>
      <vt:lpstr>PowerPoint Presentation</vt:lpstr>
      <vt:lpstr>PowerPoint Presentation</vt:lpstr>
      <vt:lpstr>Expert Systems</vt:lpstr>
      <vt:lpstr>PowerPoint Presentation</vt:lpstr>
      <vt:lpstr>PowerPoint Presentation</vt:lpstr>
      <vt:lpstr>Information Systems</vt:lpstr>
      <vt:lpstr>Global Information management</vt:lpstr>
      <vt:lpstr>Global Competitive Environment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 Lecture 3</dc:title>
  <dc:creator>Admin</dc:creator>
  <cp:lastModifiedBy>Saroj Giri</cp:lastModifiedBy>
  <cp:revision>12</cp:revision>
  <dcterms:created xsi:type="dcterms:W3CDTF">2022-01-30T12:31:04Z</dcterms:created>
  <dcterms:modified xsi:type="dcterms:W3CDTF">2023-03-22T13:25:34Z</dcterms:modified>
</cp:coreProperties>
</file>