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D637-99FF-E33E-1123-48350CAE5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835C2-9FF2-80D3-5419-BAB41D9A3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318F-B95C-037A-5942-8DA2C018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BB5A-8A3F-D933-B0EA-B131049F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2581-5129-F298-E440-F9494A00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7890-8530-4587-73E6-7AD20A5D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7037C-3A26-AC07-EBAC-2123D7618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6155-3856-E16D-BDCC-AC184AC2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92BC-B0AD-C1C1-FEB6-B87D95B8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76A65-9C63-FEFB-7CEE-848ACB72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F8424-7C7E-D691-0860-F1AF90858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EF918-47F1-4D63-0332-A1A1041FF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4F7D0-84AD-A3A8-D7B1-E5AFBC6F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C922-1462-D62F-4AFE-B3459D37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62C02-F5C2-C6B9-8E9C-2A19CE7E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8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D4EC-2734-2E36-BBDC-08EEA6A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C8C4-EA53-EE74-119D-4BD92648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8EC7-45E1-1C0E-520F-FCF0C2B4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66CF-5F8A-1BC0-6289-AE8B1032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2276-2D69-0F4D-BBD9-FD03208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C91-484F-DE9E-BBDB-341957D3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8F86-3FD9-6762-F745-50CCD1EB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D6F6-362B-6153-76D8-E006726C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F890-3A62-8F6C-762B-26732A57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2303-1D42-1CCA-DD36-300E00DD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BDC5-65FB-115D-13BF-B238974A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A967-F20E-BA67-D6F3-C343E9F07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F8003-200F-CC2A-CF4F-AD445392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9598-BE00-87B5-28D0-73E45F1F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B7A83-AC86-469F-CFB0-1EE92FA6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A1FE9-2C57-8CF3-9D66-07CDD2BD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7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4BC8-B235-6C0D-2595-BDE44F82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BEC65-50DA-40A2-7586-BAD5205E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4829-9CB8-AE74-5575-938E2CC66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D96C8-05AA-EEAF-EE94-0F93E57BC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27FE0-CC6A-90E0-BA8A-1C98EE0F7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DE082-A45D-13E1-2035-EF0E8523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4FFC9-52D1-5CCD-9EF6-6B7C8121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59E5D-D1E0-8DA9-BBE3-E11FFA4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9F20-BB36-A6ED-6BE1-C0514144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208CC-CF4B-032C-0108-13993FC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0A356-EBCF-6F77-821E-2B31D16E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6D1DC-3B72-2F24-4BBD-62A6A127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5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9705E-79A6-016E-0375-558369A9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B0AC7-9DBA-2937-BC42-50A1878D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95305-F016-3AA5-98BB-2598C54A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1E86-3CD2-DDE1-93C1-4DCBDF3F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4848-79EF-1682-36AD-738957A5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E996E-264E-0BE9-213E-E33BECAEA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4FF0D-5918-7C49-20F3-82564E45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81811-1ED7-CCA0-2E09-37EC4ACC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1744E-28F5-302C-3D13-C848E05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A6FC-6DEE-5455-38C0-DBD7AF2B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51BB0-F0F5-62D0-9421-0340A0986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21FC7-8348-2482-E99A-6B9D73A9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7D70-71AD-41D5-E8ED-1AC88D0A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D824-0FB7-B7D2-569C-5E5FD8F9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162E0-890F-FBC4-2DC6-3B31CD66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7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30D6A-58BD-CB7F-C48E-A8D579AC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E51B1-896F-59F7-626D-3A6C0E28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8815-53C8-BE59-C7FA-FDB0AF32B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C5DC-BD08-47F4-B0B5-7A1DA109836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B543-D035-7C4F-EC7A-D857BF3D7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F654D-8E80-7F5A-67A8-8EC1BAF89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2CC6-BBE2-4C9F-B1A1-3E98BA72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6986-6E74-7D30-635B-04054EBA1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4</a:t>
            </a:r>
            <a:br>
              <a:rPr lang="en-US" dirty="0"/>
            </a:br>
            <a:r>
              <a:rPr lang="en-US" dirty="0"/>
              <a:t>Combinational Logic Circuits</a:t>
            </a:r>
            <a:br>
              <a:rPr lang="en-US" dirty="0"/>
            </a:br>
            <a:r>
              <a:rPr lang="en-US" sz="4900" dirty="0"/>
              <a:t>Lecture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1BB68-5CFB-A0B4-232B-957C1D1F8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D1EE-B190-BADC-5E25-0DA9FE34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D54B-45CA-2F76-351C-59B94D97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digital circuit theory, combinational logic is a type of digital logic which is implemented by Boolean circuits, where the output is a pure function of the present input only.</a:t>
            </a:r>
          </a:p>
          <a:p>
            <a:r>
              <a:rPr lang="en-US" dirty="0"/>
              <a:t> This is in contrast to sequential logic, in which the output depends not only on the present input but also on the history of the input. </a:t>
            </a:r>
          </a:p>
          <a:p>
            <a:r>
              <a:rPr lang="en-US" dirty="0"/>
              <a:t>In other words, sequential logic has memory while combinational logic does not.</a:t>
            </a:r>
          </a:p>
        </p:txBody>
      </p:sp>
    </p:spTree>
    <p:extLst>
      <p:ext uri="{BB962C8B-B14F-4D97-AF65-F5344CB8AC3E}">
        <p14:creationId xmlns:p14="http://schemas.microsoft.com/office/powerpoint/2010/main" val="7901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DD99-EF70-744F-7A44-415F7FD6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20C6-6111-47BA-1267-4F92F559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are the circuit gates employing combinational logic. </a:t>
            </a:r>
          </a:p>
          <a:p>
            <a:r>
              <a:rPr lang="en-US" dirty="0"/>
              <a:t>A combinational circuit consists of n input variables, logic gates, and m output variables. </a:t>
            </a:r>
          </a:p>
          <a:p>
            <a:r>
              <a:rPr lang="en-US" dirty="0"/>
              <a:t>The logic gates accept signals from the inputs and generate signals to the outputs. </a:t>
            </a:r>
          </a:p>
          <a:p>
            <a:r>
              <a:rPr lang="en-US" dirty="0"/>
              <a:t> For n input variables, there are 2^n possible combinations of binary input values. For each possible input combination, there is one and only one possible output combination.</a:t>
            </a:r>
          </a:p>
          <a:p>
            <a:r>
              <a:rPr lang="en-US" dirty="0"/>
              <a:t> A combinational circuit can be described by m Boolean functions, one for each output variable. </a:t>
            </a:r>
          </a:p>
          <a:p>
            <a:r>
              <a:rPr lang="en-US" dirty="0"/>
              <a:t>Each output function is expressed in terms of the n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844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671F-EA3E-3FC2-C43E-D92C573E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block diagram of a combinational circuit is shown in Fig: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B8132-43B8-3F92-6882-304F4E75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592" y="1908699"/>
            <a:ext cx="7509445" cy="2441359"/>
          </a:xfrm>
        </p:spPr>
      </p:pic>
    </p:spTree>
    <p:extLst>
      <p:ext uri="{BB962C8B-B14F-4D97-AF65-F5344CB8AC3E}">
        <p14:creationId xmlns:p14="http://schemas.microsoft.com/office/powerpoint/2010/main" val="421314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A75-1C51-FFD1-9831-82F50A0D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B938-D5A8-D02F-E3F3-6C3639C0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4729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Design procedure:</a:t>
            </a:r>
          </a:p>
          <a:p>
            <a:pPr marL="0" indent="0">
              <a:buNone/>
            </a:pPr>
            <a:r>
              <a:rPr lang="en-US" dirty="0"/>
              <a:t>The design of combinational circuits starts from the verbal outline of the problem and ends in a logic circuit diagram or a set of Boolean functions from which the logic diagram can be easily obtained.</a:t>
            </a:r>
          </a:p>
          <a:p>
            <a:pPr marL="514350" indent="-514350">
              <a:buAutoNum type="arabicPeriod"/>
            </a:pPr>
            <a:r>
              <a:rPr lang="en-US" dirty="0"/>
              <a:t>The problem is stated. </a:t>
            </a:r>
          </a:p>
          <a:p>
            <a:pPr marL="0" indent="0">
              <a:buNone/>
            </a:pPr>
            <a:r>
              <a:rPr lang="en-US" dirty="0"/>
              <a:t>2. The number of available input variables and required output variables is determined. </a:t>
            </a:r>
          </a:p>
          <a:p>
            <a:pPr marL="0" indent="0">
              <a:buNone/>
            </a:pPr>
            <a:r>
              <a:rPr lang="en-US" dirty="0"/>
              <a:t>3. The input and output variables are assigned letter symbols. </a:t>
            </a:r>
          </a:p>
          <a:p>
            <a:pPr marL="0" indent="0">
              <a:buNone/>
            </a:pPr>
            <a:r>
              <a:rPr lang="en-US" dirty="0"/>
              <a:t>4. The truth table that defines the required relationships between inputs and outputs is derived. </a:t>
            </a:r>
          </a:p>
          <a:p>
            <a:pPr marL="0" indent="0">
              <a:buNone/>
            </a:pPr>
            <a:r>
              <a:rPr lang="en-US" dirty="0"/>
              <a:t>5. The simplified Boolean function for each output is obtained. </a:t>
            </a:r>
          </a:p>
          <a:p>
            <a:pPr marL="0" indent="0">
              <a:buNone/>
            </a:pPr>
            <a:r>
              <a:rPr lang="en-US" dirty="0"/>
              <a:t>6. The logic diagram is drawn.</a:t>
            </a:r>
          </a:p>
        </p:txBody>
      </p:sp>
    </p:spTree>
    <p:extLst>
      <p:ext uri="{BB962C8B-B14F-4D97-AF65-F5344CB8AC3E}">
        <p14:creationId xmlns:p14="http://schemas.microsoft.com/office/powerpoint/2010/main" val="349784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9B19-1B0B-1018-B91A-435AC4F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0F6C-44CD-1AA0-0549-2E1D9F010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Adders </a:t>
            </a:r>
          </a:p>
          <a:p>
            <a:r>
              <a:rPr lang="en-US" dirty="0"/>
              <a:t>Digital computers perform a variety of information-processing tasks.</a:t>
            </a:r>
          </a:p>
          <a:p>
            <a:r>
              <a:rPr lang="en-US" dirty="0"/>
              <a:t>Among the basic functions encountered are the various arithmetic operations. </a:t>
            </a:r>
          </a:p>
          <a:p>
            <a:r>
              <a:rPr lang="en-US" dirty="0"/>
              <a:t>The most basic arithmetic operation, no doubt, is the addition of two binary digits.</a:t>
            </a:r>
          </a:p>
        </p:txBody>
      </p:sp>
    </p:spTree>
    <p:extLst>
      <p:ext uri="{BB962C8B-B14F-4D97-AF65-F5344CB8AC3E}">
        <p14:creationId xmlns:p14="http://schemas.microsoft.com/office/powerpoint/2010/main" val="421545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607D-4EE0-F60A-7BDA-A7230E89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DEB9-FA83-3CE5-EF4D-D89F231C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Half-Adder </a:t>
            </a:r>
          </a:p>
          <a:p>
            <a:r>
              <a:rPr lang="en-US" dirty="0"/>
              <a:t> A combinational circuit that performs the addition of two bits is called a half-adder. </a:t>
            </a:r>
          </a:p>
          <a:p>
            <a:r>
              <a:rPr lang="en-US" dirty="0"/>
              <a:t>Circuit needs two inputs and two outputs. </a:t>
            </a:r>
          </a:p>
          <a:p>
            <a:r>
              <a:rPr lang="en-US" dirty="0"/>
              <a:t>The input variables designate the augend (x) and addend (y) bits; the output variables produce the sum (S) and carry (C). </a:t>
            </a:r>
          </a:p>
          <a:p>
            <a:r>
              <a:rPr lang="en-US" dirty="0"/>
              <a:t> Now we formulate a Truth table to exactly identify the function of half-adder.</a:t>
            </a:r>
          </a:p>
        </p:txBody>
      </p:sp>
    </p:spTree>
    <p:extLst>
      <p:ext uri="{BB962C8B-B14F-4D97-AF65-F5344CB8AC3E}">
        <p14:creationId xmlns:p14="http://schemas.microsoft.com/office/powerpoint/2010/main" val="293308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847-CA99-534E-384E-8CFBC89E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3E8E6-6BFD-198B-527D-EE3CC4210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349" y="1260629"/>
            <a:ext cx="8726748" cy="4412202"/>
          </a:xfrm>
        </p:spPr>
      </p:pic>
    </p:spTree>
    <p:extLst>
      <p:ext uri="{BB962C8B-B14F-4D97-AF65-F5344CB8AC3E}">
        <p14:creationId xmlns:p14="http://schemas.microsoft.com/office/powerpoint/2010/main" val="387546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Unit 4 Combinational Logic Circuits Lecture 1</vt:lpstr>
      <vt:lpstr>Combinational Logic</vt:lpstr>
      <vt:lpstr>Combinational Circuit</vt:lpstr>
      <vt:lpstr>A block diagram of a combinational circuit is shown in Fig: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Combinational Logic Circuits Lecture 1</dc:title>
  <dc:creator>Saroj Giri</dc:creator>
  <cp:lastModifiedBy>Saroj Giri</cp:lastModifiedBy>
  <cp:revision>2</cp:revision>
  <dcterms:created xsi:type="dcterms:W3CDTF">2022-05-25T16:09:53Z</dcterms:created>
  <dcterms:modified xsi:type="dcterms:W3CDTF">2022-05-26T04:55:10Z</dcterms:modified>
</cp:coreProperties>
</file>