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FCBC8-9282-479A-9129-40CC915C2F3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1ADB8-6154-4A7F-A7F1-59EE7515D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824C-88E2-B75C-1CB8-F76C604CE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6078D-1478-D7FB-7012-A171D7E7A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9A7D-E44C-C70E-CB4F-BC4F0584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9454-E402-457C-A449-D626ABBFCCC9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33431-EAB3-BE9C-CFE4-59C116C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27CCC-7A16-C203-251E-3959F8EE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7D70-512D-CBDB-6C59-887A45A6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AF7A6-A605-2F1B-49E6-45FA51C7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7F70-BC30-7F52-96DA-EFEFE8E1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C2FB-56D5-40C6-8672-AF232863BF47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6620-2EF6-FD03-362C-C8C06171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69F9-459D-8DBE-90FE-48208FC1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6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5F3A8-F28A-B0F6-EA51-E16983E02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A0EE7-B546-B165-3B26-61B9A6428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713D7-5B4A-E86A-54D0-C5DA2DB0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01C0-C51C-4EC6-987A-9FD1311FB79C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01FC-E3E5-1CC2-0DCB-ECA44BFC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5B40-24AE-8EB9-3449-721EFE87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5336-0283-37B5-A904-B6A3638C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2884-1679-AE9E-1C48-83CC18B1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A93E-F3AC-4E12-41B4-0CC2A2A8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ADE9-FF2D-46E8-B59C-6E7539875D8F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6858-FB74-A102-1D25-5F8E252A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29D5-3758-D8ED-E0D6-84B9235F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D972-97B6-9BF3-E21C-183CAE54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A099F-EB40-3C53-23ED-71662473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90CC-4AEC-BC9E-58A6-D946B592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FD5D-3757-4152-B53C-D4D1FE5664A6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9798-09E5-6A7B-C41E-121B46EE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5105-BEE0-598A-FF2A-089163EF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BF9A-6F1A-518F-1807-8CD46AF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1CC2-56EA-8024-38DC-CCFCE761E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A92A6-7AD9-70E5-C3A3-AF415E67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FBD8E-7CAF-FE8C-053A-C573A52A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3723-DFA4-485D-B4C3-4DBF3CBA1A8E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F70AD-4028-AA72-871C-7285918E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14D3A-3C86-0163-36C7-59AEE96C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6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8CFC-9A84-D2E2-2A1C-D096486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52859-5A30-1B67-8C01-23CA6F57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FAC6A-F6FC-BB14-7E80-675A578D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6A8FB-DC5A-B058-0609-4D357227F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22EA6-8789-9E3F-B6CF-714F25A0F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13656-D2E9-5D0F-0A95-18494C08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1086-8AB7-4DA3-906F-5D0148E1ABD3}" type="datetime1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90E52-50D5-03EE-6351-7CA0681A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47BE9-6F1E-C675-BBC1-F63BC1AC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55F2-0A61-4CF0-F04B-FB52C261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86C51-0245-582E-E54E-4551C4AB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8E46-627E-4C89-A0CF-DA4822447EB2}" type="datetime1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71ABC-B793-66DE-4628-06616926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C7006-E938-6AD4-CC38-558D9D2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A53E3-CBC1-AB98-B4AF-5BB7D5EB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707C-4CF2-4E65-B67E-316F7DA6D9CD}" type="datetime1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E8C8C-8490-5A0D-FE4A-F4850D94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FF2AB-97CB-6DF6-F039-D3C30798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FB76-89CE-2934-B8FC-AA3D67F1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D91C-9C9B-FAFF-8B76-F6F3759F3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98B51-B269-6024-ED7C-6D0115D3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1A513-4D40-265D-B132-F0C58BEC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9485-9665-4643-B4BE-99424D5212BE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7BFCA-3CBA-5FA7-68F0-0C7070D9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16AA-89C5-0200-928A-F7E464AC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3F70-E0A6-C54C-EF01-0677A4FC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C56BC-67B3-36AE-9255-391DCCAF3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FF422-AC93-673A-C674-B37F4BB9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CC3F-B12D-45D7-DE07-5C114ECA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11FE-9F52-4BCC-AF4C-EB684916084D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CCC2-3E17-084C-34A2-66B4D02B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C4873-5347-8A22-9DD3-A0A253DA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528EA-0CF4-069B-5D8D-EB2222C2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1BF5B-522A-8CF2-9009-6661BB80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BDCC-6398-F92B-F239-A23E8B2C8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857E-F6C9-46F6-827E-A24D11760063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64C1-950F-448F-C7CA-084892549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AAFB-9BC0-E91D-FB44-400E01F54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5386-BE20-45D0-A6B6-560E8556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1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3A50-0F0D-5D72-695C-9F1F94AF9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</a:t>
            </a:r>
            <a:br>
              <a:rPr lang="en-US" dirty="0"/>
            </a:br>
            <a:r>
              <a:rPr lang="en-US" dirty="0"/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45178-EB7B-31CA-5484-C61BC96B4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A55F-E6C2-02D3-5AE8-8779D704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A8AA-4D6C-D0CF-2FB6-C1D2C24C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C4134-4607-C3C5-43C1-1206C532E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932" y="1544716"/>
            <a:ext cx="9490229" cy="4651898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54556C-B149-BAA0-0803-BC88EB30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2D6C-59CB-6FC8-4E35-1E0FBF80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665"/>
            <a:ext cx="10515600" cy="3195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Full-Subtractor 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9607-068D-EC90-3143-A561F374A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>
            <a:normAutofit/>
          </a:bodyPr>
          <a:lstStyle/>
          <a:p>
            <a:r>
              <a:rPr lang="en-US" dirty="0"/>
              <a:t>A full-subtractor is a combinational circuit that performs a subtraction between two bits, taking into account that a 1 may have been borrowed by a lower significant stage. </a:t>
            </a:r>
          </a:p>
          <a:p>
            <a:r>
              <a:rPr lang="en-US" dirty="0"/>
              <a:t>This circuit has three inputs and two outputs. </a:t>
            </a:r>
          </a:p>
          <a:p>
            <a:r>
              <a:rPr lang="en-US" dirty="0"/>
              <a:t>The three inputs, x, y, and z, denote the minuend, subtrahend, and previous borrow, respectively. </a:t>
            </a:r>
          </a:p>
          <a:p>
            <a:r>
              <a:rPr lang="en-US" dirty="0"/>
              <a:t>The two outputs, D and B, represent the difference and output-borrow, respectively. </a:t>
            </a:r>
          </a:p>
          <a:p>
            <a:r>
              <a:rPr lang="en-US" dirty="0"/>
              <a:t>Truth-table and output-function formulation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8A85-B461-A810-2936-C496F177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BB46-7FFA-DC4C-47B4-2016EDC9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C3EA4-C2AB-99A1-C63B-FE6A5D9ED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81" y="1518082"/>
            <a:ext cx="9612944" cy="481169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848B55-39BC-3700-66B2-7259CCDE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6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79BE-068A-02A2-EBE0-F38FF7F5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Full-Adder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EFB6-FDAF-4C15-BAEF-EEC8663F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full-adder is a combinational circuit that forms the arithmetic sum of three input bits. </a:t>
            </a:r>
          </a:p>
          <a:p>
            <a:r>
              <a:rPr lang="en-US" dirty="0"/>
              <a:t> It consists of three inputs and two outputs. </a:t>
            </a:r>
          </a:p>
          <a:p>
            <a:r>
              <a:rPr lang="en-US" dirty="0"/>
              <a:t>Two of the input variables, denoted by x and y, represent the two significant bits to be added.</a:t>
            </a:r>
          </a:p>
          <a:p>
            <a:r>
              <a:rPr lang="en-US" dirty="0"/>
              <a:t> The third input, z, represents the carry from the previous lower significant position.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D05D-50DB-DB58-49C1-8E5F2C27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3592-A9AD-490C-0534-4ABBD44A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A59128-D004-72F4-CB4D-BC21B2C1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6A020E-5DF6-4AC9-37EC-501964D0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9820368" cy="4351338"/>
          </a:xfrm>
        </p:spPr>
      </p:pic>
    </p:spTree>
    <p:extLst>
      <p:ext uri="{BB962C8B-B14F-4D97-AF65-F5344CB8AC3E}">
        <p14:creationId xmlns:p14="http://schemas.microsoft.com/office/powerpoint/2010/main" val="93744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347C-BA2B-E9D3-3FA0-F3EE9F4F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607A-EE8B-40C8-66D9-226E679A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input-output logical relationship of the full-adder circuit may be expressed in two Boolean functions, one for each output variable.</a:t>
            </a:r>
          </a:p>
          <a:p>
            <a:r>
              <a:rPr lang="en-US" dirty="0"/>
              <a:t>Each output Boolean function requires a unique map for its simplification (maps are not necessary; you can use algebraic method for simplification). </a:t>
            </a:r>
          </a:p>
          <a:p>
            <a:r>
              <a:rPr lang="en-US" dirty="0"/>
              <a:t>Simplified expression in sum of products can be obtained as: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DE3A-FB2F-DE95-772C-4F6EF8A2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5424-D1DB-C988-0A5E-60CAD804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40A26-C40D-C33A-DFD3-75F44701E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09" y="1690689"/>
            <a:ext cx="9348186" cy="3795712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6D61BA-2A02-24B0-FDBF-AD826C32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66B0-3879-FC04-FD1D-93630C01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02DF5-AF84-FDA8-E5D6-E5A9DE62F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1" y="1305017"/>
            <a:ext cx="9263802" cy="429647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E9F0A7-5C73-B333-30B2-F86E08A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1F0A-E96B-1E3B-73F7-48FEE375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6A86E-7657-007E-001A-4B6AB4AB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97" y="1690688"/>
            <a:ext cx="9552373" cy="4177451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EF1A20-A8D8-F7E4-9B26-549BD734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D67F-3B8F-F67B-212E-2C1305D2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443"/>
            <a:ext cx="10515600" cy="17755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Subtractors :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4738-40D9-8017-BFD3-30188070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subtraction of two binary numbers may be accomplished by taking the complement of the subtrahend and adding it to the minuend. </a:t>
            </a:r>
          </a:p>
          <a:p>
            <a:r>
              <a:rPr lang="en-US" dirty="0"/>
              <a:t>By this method, the subtraction operation becomes an addition operation requiring full-adders for its machine implementation.</a:t>
            </a:r>
          </a:p>
          <a:p>
            <a:r>
              <a:rPr lang="en-US" dirty="0"/>
              <a:t>By this method, each subtrahend bit of the number is subtracted from its corresponding significant minuend bit to form a difference bit.</a:t>
            </a:r>
          </a:p>
          <a:p>
            <a:r>
              <a:rPr lang="en-US" dirty="0"/>
              <a:t> If the minuend bit is smaller than the subtrahend bit, a 1 is borrowed from the next significant position.</a:t>
            </a:r>
          </a:p>
          <a:p>
            <a:r>
              <a:rPr lang="en-US" dirty="0"/>
              <a:t> Just as there are half- and full-adders, there are half- and full-subtractors.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5D06-22C2-7D4E-FEB6-4C322E02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CE9E-EE6D-F302-D3AB-F52BED66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9808-1652-3B59-2DE5-68D27B56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Half-Subtractor </a:t>
            </a:r>
          </a:p>
          <a:p>
            <a:r>
              <a:rPr lang="en-US" dirty="0"/>
              <a:t> A half-subtractor is a combinational circuit that subtracts two bits and produces their difference bit. </a:t>
            </a:r>
          </a:p>
          <a:p>
            <a:r>
              <a:rPr lang="en-US" dirty="0"/>
              <a:t> Denoting minuend bit by x and the subtrahend bit by y.</a:t>
            </a:r>
          </a:p>
          <a:p>
            <a:r>
              <a:rPr lang="en-US" dirty="0"/>
              <a:t> To perform x - y, we have to check the relative magnitudes of x and y: o If x≥ y, we have three possibilities: 0 - 0 = 0, 1 - 0 = 1, and 1 - 1 = 0. </a:t>
            </a:r>
          </a:p>
          <a:p>
            <a:pPr marL="0" indent="0">
              <a:buNone/>
            </a:pPr>
            <a:r>
              <a:rPr lang="en-US" dirty="0"/>
              <a:t>   o If x &lt; y, we have 0 - 1, and it is necessary to borrow a 1 from the   next higher stage. </a:t>
            </a:r>
          </a:p>
          <a:p>
            <a:pPr marL="0" indent="0">
              <a:buNone/>
            </a:pPr>
            <a:r>
              <a:rPr lang="en-US" dirty="0"/>
              <a:t>The half-subtractor needs two outputs, difference (D) and borrow (B).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E84B-40FF-3535-8D82-A9F02CF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5386-BE20-45D0-A6B6-560E855632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Unit 4 Lecture 2</vt:lpstr>
      <vt:lpstr>Full-Adder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Subtractors : </vt:lpstr>
      <vt:lpstr>PowerPoint Presentation</vt:lpstr>
      <vt:lpstr>PowerPoint Presentation</vt:lpstr>
      <vt:lpstr>Full-Subtractor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Lecture 2</dc:title>
  <dc:creator>Saroj Giri</dc:creator>
  <cp:lastModifiedBy>Saroj Giri</cp:lastModifiedBy>
  <cp:revision>5</cp:revision>
  <dcterms:created xsi:type="dcterms:W3CDTF">2022-05-26T06:58:34Z</dcterms:created>
  <dcterms:modified xsi:type="dcterms:W3CDTF">2023-07-18T04:58:59Z</dcterms:modified>
</cp:coreProperties>
</file>