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63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769-EF61-4D20-2A67-98081E67B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F4663-C7E9-93CE-06E7-3C29BD13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CDB9-8A59-C8D5-791A-2FCB3AA4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32A6-359E-040B-8938-F3FB9B79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F92D-EBB0-2FBA-8127-B8A39DC0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0F30-06B7-6047-4862-ABDF22B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7116B-EF18-6AF7-B545-4AE43A98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2B54-0220-DBAA-F8C3-A1347024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3954-8A90-EBBC-2EF5-1736B67F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57FD-BA1D-DE9D-F9E7-1084F4A4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3944D-1935-6039-9CF0-CD4F6C5D9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C0A74-86A2-CE06-CE93-BC2ADD13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FBA8-F0CA-F0B5-5F25-F77D5DF0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39C2-3BB9-ECFA-B676-1C66349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A521-0E38-A50F-5519-6A442D76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507B-FB8B-930E-B17E-2846A971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B27B-864E-4EAE-4E87-C15051C5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90EFF-C558-8D83-DE82-D65E90DA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83EF-7B0A-F3E4-58B7-0B3B874B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6FFAF-9223-760C-77DA-DE75FBA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3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E2D9-72A7-0F52-2636-0EB6962C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CE3E3-B02A-C08F-1B00-CABDB946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8F9C6-4230-1D0B-8D5C-4A4FEC38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2834-31C4-6561-E71A-104364A0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03D4-14B0-5B40-73E7-738F286F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8048-4671-9525-2E06-5A149F22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A34C-B09F-331E-3D0B-9B125AF57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D144-9276-76FE-D76F-105CF278B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FC7E1-72E6-72ED-AB29-FEF1612F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84C-3FCB-A861-06C3-E6752ABC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73A06-6F13-5A61-8463-7137BAEA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23F0-BE93-A253-1AD2-984E03F1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5F1C-6235-4A01-3394-269B6488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24A54-F5C1-D102-8554-BE251FD2A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A97F1-6E9E-AA56-3742-47F4698BF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CC1A0-9EB5-9243-2B9A-A88568BC0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53406-38B4-58AF-9A50-F0612476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40741-AA2A-F8D2-21FE-28633F2B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E2161-ADE3-F29E-1946-20E94A18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FC57-7305-EE1E-90B5-84B74E1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04A02-B40F-48A4-A3AB-7AC1A1A4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AEBC7-D73A-0AF7-EA7F-DE84C0BE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4E45A-9C86-7D4F-A13C-ED057366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25241-870D-6809-82C5-B97A04F2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0CC49-A5A5-6898-2951-D8F5580F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F4A9B-74B9-B20B-75CB-E0F70082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F6F6-67DC-244A-D0DD-D6F5307F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BBB5-7668-1014-AA90-CF3CEABF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EB24-A3B2-5FD7-9A2F-632F6700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205A-FBA6-DD08-698E-F28856E9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0ECF-B661-9824-BBB1-370DDF3A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0D425-954A-B343-2921-6783AF40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268-6608-B337-9CC0-E14D335E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D9921-0FBC-178D-5169-1F805BB4F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22AE4-E047-D172-088D-34FD18D4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E5D31-5D23-8C4D-BB28-21B036E8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F51C-19E6-F9B5-942D-06A359F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0204D-FB51-4018-35AC-C386348B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760E2-CEED-2484-992B-DC6140F0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B7D26-D454-A411-0117-15686763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A282-9660-4D5D-F137-24D67198A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9DFB-394D-4F1B-9040-79A4BE112B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3C12-7B18-CB8A-F83B-4B08D00AA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2DA2-A2F8-9317-0E6D-7BB1103D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6E30-C642-49D5-B6E9-FA487B59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0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2576-EA29-FFAD-EFF4-F12DDC161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0635"/>
          </a:xfrm>
        </p:spPr>
        <p:txBody>
          <a:bodyPr/>
          <a:lstStyle/>
          <a:p>
            <a:r>
              <a:rPr lang="en-US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1A311-426A-77F5-49F0-D87C78BD7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410520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5D22-9F3C-619E-0561-5A7C0E02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FB0F-77FE-68D5-4081-F42A420A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4" y="1882066"/>
            <a:ext cx="10515600" cy="507613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logical expression of the term A0 and A1 is as follows:</a:t>
            </a:r>
            <a:endParaRPr lang="en-US" dirty="0"/>
          </a:p>
        </p:txBody>
      </p:sp>
      <p:pic>
        <p:nvPicPr>
          <p:cNvPr id="4098" name="Picture 2" descr="Encoders">
            <a:extLst>
              <a:ext uri="{FF2B5EF4-FFF2-40B4-BE49-F238E27FC236}">
                <a16:creationId xmlns:a16="http://schemas.microsoft.com/office/drawing/2014/main" id="{F086B1C8-752D-EFA1-9EAA-7ADA06307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134" y="2831977"/>
            <a:ext cx="4343400" cy="340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5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3B47-25AF-221C-2D7E-67A0B6D7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CDD8-0570-B229-C71F-61C46560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8 to 3 line Encoder: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8 to 3 line Encoder is also known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Octal to Binary Encoder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8 to 3 line encoder, there is a total of eight inputs, i.e., Y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Y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Y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Y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Y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4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Y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5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Y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6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and Y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7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 three outputs, i.e., A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A1, and A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8-input lines, one input-line is set to true at a time to get the respective binary code in the output side.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Below are the block diagram and the truth table of the 8 to 3 line encoder.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5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0966-6B73-A9DE-5CA5-76E56ED3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Diagram:</a:t>
            </a:r>
          </a:p>
        </p:txBody>
      </p:sp>
      <p:pic>
        <p:nvPicPr>
          <p:cNvPr id="5122" name="Picture 2" descr="Encoders">
            <a:extLst>
              <a:ext uri="{FF2B5EF4-FFF2-40B4-BE49-F238E27FC236}">
                <a16:creationId xmlns:a16="http://schemas.microsoft.com/office/drawing/2014/main" id="{7C7997EA-439F-B92E-12AF-CE46E2BD0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34" y="2050742"/>
            <a:ext cx="6520741" cy="303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1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8E5F-F03F-5DCF-4D61-4A32ACF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767C-8BA7-377C-2854-6E1377A7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9182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availability of a large variety of codes for the same discrete elements of information results in the use of different codes by different digital systems. </a:t>
            </a:r>
          </a:p>
          <a:p>
            <a:r>
              <a:rPr lang="en-US" dirty="0"/>
              <a:t>It is sometimes necessary to use the output of one system as the input to another. </a:t>
            </a:r>
          </a:p>
          <a:p>
            <a:r>
              <a:rPr lang="en-US" dirty="0"/>
              <a:t>A conversion circuit must be inserted between the two systems if each uses different codes for the same information.</a:t>
            </a:r>
          </a:p>
          <a:p>
            <a:r>
              <a:rPr lang="en-US" dirty="0"/>
              <a:t> Thus, a code converter is a circuit that makes the two systems compatible even though each uses a different binary code. </a:t>
            </a:r>
          </a:p>
          <a:p>
            <a:r>
              <a:rPr lang="en-US" dirty="0"/>
              <a:t>To convert from binary code A to binary code B, code converter has input lines supplying the bit combination of elements as specified by code A and the output lines of the converter generating the corresponding bit combination of code B. </a:t>
            </a:r>
          </a:p>
          <a:p>
            <a:r>
              <a:rPr lang="en-US" dirty="0"/>
              <a:t>A Code converter (combinational circuit) performs this transformation by means of logic gates. </a:t>
            </a:r>
          </a:p>
          <a:p>
            <a:r>
              <a:rPr lang="en-US" dirty="0"/>
              <a:t>The design procedure of code converters will be illustrated by means of a specific example of conversion from the BCD to the excess-3 code. </a:t>
            </a:r>
          </a:p>
        </p:txBody>
      </p:sp>
    </p:spTree>
    <p:extLst>
      <p:ext uri="{BB962C8B-B14F-4D97-AF65-F5344CB8AC3E}">
        <p14:creationId xmlns:p14="http://schemas.microsoft.com/office/powerpoint/2010/main" val="25214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F5CC-F665-4CC4-BC6B-2F974445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example: BCD to Excess-3 code converter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A745B-B104-24D2-E328-6EDF2C20B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95" y="1935333"/>
            <a:ext cx="7395099" cy="3632824"/>
          </a:xfrm>
        </p:spPr>
      </p:pic>
    </p:spTree>
    <p:extLst>
      <p:ext uri="{BB962C8B-B14F-4D97-AF65-F5344CB8AC3E}">
        <p14:creationId xmlns:p14="http://schemas.microsoft.com/office/powerpoint/2010/main" val="78239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9A2D-2AD7-7980-71B7-D18034BF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 and 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815D-4984-9EFD-A2C3-BED6BDB1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Decoder:</a:t>
            </a:r>
          </a:p>
          <a:p>
            <a:r>
              <a:rPr lang="en-US" dirty="0"/>
              <a:t>Discrete quantities of information are represented in digital systems with binary codes. </a:t>
            </a:r>
          </a:p>
          <a:p>
            <a:r>
              <a:rPr lang="en-US" dirty="0"/>
              <a:t>A binary code of n bits is capable of representing up to 2^n distinct elements of the coded information.</a:t>
            </a:r>
          </a:p>
          <a:p>
            <a:r>
              <a:rPr lang="en-US" dirty="0"/>
              <a:t> Decoder is a combinational circuit that converts binary information from (n) input lines to a maximum of 2^n unique output lines.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the n-bit decoded information has unused or don't-care combinations, the decoder output will have fewer than 2^n outputs.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n-to-m-line decoders have m &lt;= 2^n .</a:t>
            </a:r>
          </a:p>
        </p:txBody>
      </p:sp>
    </p:spTree>
    <p:extLst>
      <p:ext uri="{BB962C8B-B14F-4D97-AF65-F5344CB8AC3E}">
        <p14:creationId xmlns:p14="http://schemas.microsoft.com/office/powerpoint/2010/main" val="228360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6B3-EA20-4805-7F93-CA7218B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to 8 line Decoder: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2AAC0-E2F5-2518-34BA-8C1C2375F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231" y="2050742"/>
            <a:ext cx="6161981" cy="3826275"/>
          </a:xfrm>
        </p:spPr>
      </p:pic>
    </p:spTree>
    <p:extLst>
      <p:ext uri="{BB962C8B-B14F-4D97-AF65-F5344CB8AC3E}">
        <p14:creationId xmlns:p14="http://schemas.microsoft.com/office/powerpoint/2010/main" val="41137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9FE-4D63-5D35-5301-7FCDA403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22B53-B71B-318B-9B51-C6220CEB1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895" y="1429304"/>
            <a:ext cx="8329565" cy="4918229"/>
          </a:xfrm>
        </p:spPr>
      </p:pic>
    </p:spTree>
    <p:extLst>
      <p:ext uri="{BB962C8B-B14F-4D97-AF65-F5344CB8AC3E}">
        <p14:creationId xmlns:p14="http://schemas.microsoft.com/office/powerpoint/2010/main" val="364732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3E89-01ED-899B-D1B0-20B1D31D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CD90-06F1-EBD7-3BE4-EC741B85C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/>
          <a:lstStyle/>
          <a:p>
            <a:r>
              <a:rPr lang="en-US" dirty="0"/>
              <a:t>It is a digital circuit that performs the inverse operation of a decoder. An encoder has 2^n input lines and n output lines. </a:t>
            </a:r>
          </a:p>
          <a:p>
            <a:r>
              <a:rPr lang="en-US" dirty="0"/>
              <a:t>The output lines generate the binary code corresponding to the input value.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 example of an encoder is the octal-to-binary encoder which has eight inputs, one for each of the octal digits, and three outputs that generate the corresponding binary number.</a:t>
            </a:r>
          </a:p>
        </p:txBody>
      </p:sp>
    </p:spTree>
    <p:extLst>
      <p:ext uri="{BB962C8B-B14F-4D97-AF65-F5344CB8AC3E}">
        <p14:creationId xmlns:p14="http://schemas.microsoft.com/office/powerpoint/2010/main" val="373554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49DB-63B5-B125-D064-FC82392E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  <a:t>4 to 2 line Encoder: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6626-8713-1F2F-024A-E6F862BF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7"/>
            <a:ext cx="10515600" cy="5138276"/>
          </a:xfrm>
        </p:spPr>
        <p:txBody>
          <a:bodyPr>
            <a:normAutofit fontScale="850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In 4 to 2 line encoder, there are total of four inputs, i.e., Y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, Y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, Y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, and Y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, and two outputs, i.e., A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 and A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 In 4-input lines, one input-line is set to true at a time to get the respective binary code in the output side.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Below are the block diagram and the truth table of the 4 to 2 line encoder.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610B4B"/>
              </a:solidFill>
              <a:effectLst/>
              <a:latin typeface="erda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endParaRPr lang="en-US" dirty="0"/>
          </a:p>
        </p:txBody>
      </p:sp>
      <p:pic>
        <p:nvPicPr>
          <p:cNvPr id="2050" name="Picture 2" descr="Encoders">
            <a:extLst>
              <a:ext uri="{FF2B5EF4-FFF2-40B4-BE49-F238E27FC236}">
                <a16:creationId xmlns:a16="http://schemas.microsoft.com/office/drawing/2014/main" id="{ED7F4125-A808-116B-46EA-DC1B1232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02" y="2929731"/>
            <a:ext cx="4762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9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4998-D3C3-40B9-D116-336F4920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2F55E-898A-9233-E716-217F01FBF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244" y="1420427"/>
            <a:ext cx="9689450" cy="4756536"/>
          </a:xfrm>
        </p:spPr>
      </p:pic>
    </p:spTree>
    <p:extLst>
      <p:ext uri="{BB962C8B-B14F-4D97-AF65-F5344CB8AC3E}">
        <p14:creationId xmlns:p14="http://schemas.microsoft.com/office/powerpoint/2010/main" val="264843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erdana</vt:lpstr>
      <vt:lpstr>inter-bold</vt:lpstr>
      <vt:lpstr>inter-regular</vt:lpstr>
      <vt:lpstr>Wingdings</vt:lpstr>
      <vt:lpstr>Office Theme</vt:lpstr>
      <vt:lpstr>Unit 4</vt:lpstr>
      <vt:lpstr>Code Conversion</vt:lpstr>
      <vt:lpstr>Design example: BCD to Excess-3 code converter</vt:lpstr>
      <vt:lpstr>Decoders and Encoders</vt:lpstr>
      <vt:lpstr>3 to 8 line Decoder:</vt:lpstr>
      <vt:lpstr>PowerPoint Presentation</vt:lpstr>
      <vt:lpstr>Encoder :</vt:lpstr>
      <vt:lpstr>4 to 2 line Encoder: </vt:lpstr>
      <vt:lpstr>PowerPoint Presentation</vt:lpstr>
      <vt:lpstr>PowerPoint Presentation</vt:lpstr>
      <vt:lpstr>PowerPoint Presentation</vt:lpstr>
      <vt:lpstr>Block Diagram: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Saroj Giri</dc:creator>
  <cp:lastModifiedBy>Saroj Giri</cp:lastModifiedBy>
  <cp:revision>4</cp:revision>
  <dcterms:created xsi:type="dcterms:W3CDTF">2022-06-08T09:35:36Z</dcterms:created>
  <dcterms:modified xsi:type="dcterms:W3CDTF">2023-02-07T03:11:42Z</dcterms:modified>
</cp:coreProperties>
</file>