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41E9-6809-19E7-5B1E-8210B8ED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3B779-6232-86D7-260A-536FC4CA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AC2C-8499-1E67-0B98-45815044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B4AF-619A-2CD0-D277-66CA4A0F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E360-CCFB-872D-1542-F40D1F4B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5B4B-F9F3-C803-94F4-85BC497B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BEF06-094C-B240-F197-BC259016F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2875-8596-3ED1-0AD6-3C3CF936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0239-D654-5FB4-29F7-B238E1DB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C644-B2E8-6568-FD92-2A212F4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00E4D-AFA5-C7B7-DB1D-3C08A0F25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9000D-E28B-676F-34AA-9C9C628C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735F-BC2A-1E4F-1680-31EA7C2B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93E14-2EC5-1DD7-4BFB-3C4FCFDB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4735-3409-7DCE-D800-9E8A6D77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A39A-E718-62C0-7DDC-294D4C43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DEA9-2E9A-9DC8-A4E3-4FAD071C6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4E13-2612-930B-EFD4-EBB7E45F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12AB-E76C-2195-2A61-B95D74F4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973F-0E5D-7F3E-B986-CE26DF72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1536-0B70-B0F5-2D0B-3DA4E3E0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5D94C-BDD4-16B9-E7DE-E7C93F1F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D65F-4A3C-1F1B-BDB2-F6560BBD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255-2DC0-CCAE-DFFD-179782C5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9D13B-C5C4-131D-8408-0084DEAF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C7C0-6C76-E10E-DCC8-96972C85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B3B9-5B95-18EF-0523-FB647869F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C3944-9341-913B-F9CF-0ED74E0BD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39BCA-7BFD-F373-3FC1-94A77CF5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331EB-481A-4A3D-78BF-FBF292D0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13EDC-CDBD-59FD-F075-36BC290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27B6-A04B-9C07-5BB7-B6ADBED3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BB68-7D66-650F-9A0F-D3A03020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0F146-9EA5-B736-2615-04E4390EB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B9086-9770-8845-067F-DCF8B6C5C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C69ED-FDE2-DCD9-2A3E-928E539FA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234AA-4460-0945-C6A3-CDF35726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DD2BD-327B-B09D-936C-93D3CF24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07E24-7678-5CBD-59AF-A294E49E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DE8D-52BB-4A2E-DF76-8C08AFCD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B5F16-83DE-2757-2A4C-926FA326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7BE6B-36C5-C625-B614-94BB8614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2DEB4-DA29-DE78-E14A-43117829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2B8A2-3B5E-DC18-6D03-91EED52D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44B26-3DBD-00A5-1CD9-A566922A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2DEF6-EB62-D260-69DE-D1C87ED7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C161-1824-7E90-4F9C-64312689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541D-E382-EC1D-C2AC-B7294F44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B8591-5A17-26CE-56C9-FD60FF1A9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ECD5B-AF7C-F033-6056-A5EB851D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5D0D9-4E40-D997-7418-F081D26A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EF3EC-0538-0608-5F93-88B11B03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9214-B682-D814-DD7D-6ACD3AF1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BFCE1-CC0B-BCBB-7335-D8C6F9A0D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16237-B2F4-1522-385D-9CA972062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4A9FB-09D6-623C-D7E0-52DCA606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5BA2A-02CE-359E-8F4E-EEDE2064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9595-E544-7A8B-AC32-24E1688F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649DD-CA45-AB82-1D33-0C32C425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ADE65-4B21-A688-4418-C4515F30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F78A-7BB0-9030-8BF0-61016145C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F5997-AB47-45A4-A4CA-FF4774978C4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23CF-7C12-1883-8E1B-A161C22F8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4977-8544-23BB-13CE-27605EF40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51269-E5F5-4772-9152-C531170F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EABF-80E7-25F6-406D-C1F153AE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D7DF9-657D-2EEF-852D-454064F80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02241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6205-6EF1-6377-EA07-FC6064EB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EB01-93FE-928E-B884-4D8979E4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/>
          <a:p>
            <a:r>
              <a:rPr lang="en-US" dirty="0"/>
              <a:t>A digital multiplexer is a combinational circuit that selects binary information from one of many input lines and directs it to a single output line.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selection of a particular input line is controlled by a set of selection lines.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Normally, there are 2^n input lines and n selection lines whose bit combinations determine which input is selected. </a:t>
            </a:r>
          </a:p>
        </p:txBody>
      </p:sp>
    </p:spTree>
    <p:extLst>
      <p:ext uri="{BB962C8B-B14F-4D97-AF65-F5344CB8AC3E}">
        <p14:creationId xmlns:p14="http://schemas.microsoft.com/office/powerpoint/2010/main" val="373637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DE18-75A6-67C9-4662-A2C0C186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4F5EC-9B16-D3EC-F49D-7F518AAF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076" y="1606858"/>
            <a:ext cx="8894823" cy="4570105"/>
          </a:xfrm>
        </p:spPr>
      </p:pic>
    </p:spTree>
    <p:extLst>
      <p:ext uri="{BB962C8B-B14F-4D97-AF65-F5344CB8AC3E}">
        <p14:creationId xmlns:p14="http://schemas.microsoft.com/office/powerpoint/2010/main" val="133090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AFC2-E537-E5CC-068B-B4BBDDAF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D573-8BA9-9050-B79F-2C26F108E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 demultiplexer is a circuit that receives information on a single line and transmits this information on one of 2^n possible output lines.</a:t>
            </a:r>
          </a:p>
          <a:p>
            <a:r>
              <a:rPr lang="en-US" dirty="0"/>
              <a:t>The selection of a specific output line is controlled by the bit values of n selection lines.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Decoder with an enable input can function as a demultiplexer.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Here, enable input and input variables for decoder is taken as data input line and selection lines for the demultiplexer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88763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D985-3B6B-77B0-21CE-B6CECD6E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106"/>
            <a:ext cx="10515600" cy="955582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1x4 De-Multiplexer</a:t>
            </a: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US" dirty="0"/>
          </a:p>
        </p:txBody>
      </p:sp>
      <p:pic>
        <p:nvPicPr>
          <p:cNvPr id="1026" name="Picture 2" descr="1 to 4 De-Multiplexer">
            <a:extLst>
              <a:ext uri="{FF2B5EF4-FFF2-40B4-BE49-F238E27FC236}">
                <a16:creationId xmlns:a16="http://schemas.microsoft.com/office/drawing/2014/main" id="{8316B788-9E80-2CF1-D353-8A07D9F1D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7" y="3404586"/>
            <a:ext cx="7266743" cy="31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41443-D29C-8796-41A5-D1B02BC3B5F0}"/>
              </a:ext>
            </a:extLst>
          </p:cNvPr>
          <p:cNvSpPr txBox="1"/>
          <p:nvPr/>
        </p:nvSpPr>
        <p:spPr>
          <a:xfrm>
            <a:off x="1074198" y="1899821"/>
            <a:ext cx="1000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1x4 De-Multiplexer has one input I, two selection lines, 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&amp; 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and four outputs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,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,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&amp;Y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. The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block diagram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of 1x4 De-Multiplexer is shown in the following figure.</a:t>
            </a:r>
          </a:p>
        </p:txBody>
      </p:sp>
    </p:spTree>
    <p:extLst>
      <p:ext uri="{BB962C8B-B14F-4D97-AF65-F5344CB8AC3E}">
        <p14:creationId xmlns:p14="http://schemas.microsoft.com/office/powerpoint/2010/main" val="386649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8461-910A-4CB2-6F62-8DDE35B7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30EA-63C6-89A2-BF60-86BBED8E2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single input ‘I’ will be connected to one of the four outputs,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itchFamily="2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to Y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itchFamily="2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based on the values of selection lines s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 pitchFamily="2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&amp; s0. The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Truth table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of 1x4 De-Multiplexer is shown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5B67D-F3DF-5A69-E20F-ACA176FF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58" y="3107184"/>
            <a:ext cx="8753475" cy="36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8CF0-6BB9-CD0F-3D48-D9517440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6678-EF90-8F87-24D6-1C280A8A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From the above Truth table, we can directly write the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Boolean functions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for each output as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Y3= S</a:t>
            </a: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1 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0 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I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2= S</a:t>
            </a: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1 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0’ 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I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Y1= 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1 </a:t>
            </a:r>
            <a:r>
              <a:rPr lang="en-US" sz="2800" dirty="0">
                <a:solidFill>
                  <a:srgbClr val="000000"/>
                </a:solidFill>
                <a:latin typeface="Nunito" pitchFamily="2" charset="0"/>
              </a:rPr>
              <a:t>’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0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Y0=S</a:t>
            </a: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1 ’ 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0 ’ 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I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A2D469-6ABD-5685-1500-7519E105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Y3=s1s0I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0′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Y2=s1s0′I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1′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Y1=s1′s0I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1′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0′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0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1EB9-B3E0-4DA1-D349-E792FC0C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6ED95-CF6E-BB75-AC96-4AA5ABF87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528" y="1825625"/>
            <a:ext cx="75831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E6212-18AA-9074-664B-0FEFC496D92A}"/>
              </a:ext>
            </a:extLst>
          </p:cNvPr>
          <p:cNvSpPr txBox="1"/>
          <p:nvPr/>
        </p:nvSpPr>
        <p:spPr>
          <a:xfrm>
            <a:off x="1340528" y="617696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Logic Diagram</a:t>
            </a:r>
          </a:p>
        </p:txBody>
      </p:sp>
    </p:spTree>
    <p:extLst>
      <p:ext uri="{BB962C8B-B14F-4D97-AF65-F5344CB8AC3E}">
        <p14:creationId xmlns:p14="http://schemas.microsoft.com/office/powerpoint/2010/main" val="423238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Heebo</vt:lpstr>
      <vt:lpstr>MathJax_Main</vt:lpstr>
      <vt:lpstr>MathJax_Math-italic</vt:lpstr>
      <vt:lpstr>Nunito</vt:lpstr>
      <vt:lpstr>Wingdings</vt:lpstr>
      <vt:lpstr>Office Theme</vt:lpstr>
      <vt:lpstr>Unit 4</vt:lpstr>
      <vt:lpstr>Multiplexers</vt:lpstr>
      <vt:lpstr>PowerPoint Presentation</vt:lpstr>
      <vt:lpstr>Demultiplexer</vt:lpstr>
      <vt:lpstr>1x4 De-Multiplexer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Saroj Giri</dc:creator>
  <cp:lastModifiedBy>Saroj Giri</cp:lastModifiedBy>
  <cp:revision>3</cp:revision>
  <dcterms:created xsi:type="dcterms:W3CDTF">2022-06-09T10:10:44Z</dcterms:created>
  <dcterms:modified xsi:type="dcterms:W3CDTF">2023-07-25T04:21:21Z</dcterms:modified>
</cp:coreProperties>
</file>