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158B-0212-4602-B1B3-CA46CAC6093D}" type="datetimeFigureOut">
              <a:rPr lang="en-US" smtClean="0"/>
              <a:pPr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E47A-558E-4525-B3C6-E7F71E5801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 LH 3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Digitize a circle with radius r= 10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8438" y="1600200"/>
            <a:ext cx="67471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Digitize a circle with radius 9 and center at (6,7)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67637" cy="480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What is Circle ?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Similarly to the case with lines, there is an incremental algorithm for drawing circles – the </a:t>
            </a:r>
            <a:r>
              <a:rPr lang="en-US" i="1" dirty="0"/>
              <a:t>mid-point circle algorithm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 lvl="0"/>
            <a:r>
              <a:rPr lang="en-US" dirty="0"/>
              <a:t>In the mid-point circle algorithm we use eight-way symmetry so only ever calculate the points for the top right eighth of a circle, and then use symmetry to get the rest of the points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90600"/>
            <a:ext cx="6400800" cy="51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200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6200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 Circle Algorithm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8262" y="1858169"/>
            <a:ext cx="64674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4812" y="838200"/>
            <a:ext cx="7014376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4316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62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91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Unit 2 LH 3 </vt:lpstr>
      <vt:lpstr>Circle Algorithm</vt:lpstr>
      <vt:lpstr>PowerPoint Presentation</vt:lpstr>
      <vt:lpstr>PowerPoint Presentation</vt:lpstr>
      <vt:lpstr>PowerPoint Presentation</vt:lpstr>
      <vt:lpstr>Midpoint  Circle Algorithm</vt:lpstr>
      <vt:lpstr>PowerPoint Presentation</vt:lpstr>
      <vt:lpstr>PowerPoint Presentation</vt:lpstr>
      <vt:lpstr>PowerPoint Presentation</vt:lpstr>
      <vt:lpstr>Digitize a circle with radius r= 10</vt:lpstr>
      <vt:lpstr>PowerPoint Presentation</vt:lpstr>
      <vt:lpstr>Digitize a circle with radius 9 and center at (6,7)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LH 3</dc:title>
  <dc:creator>D3LL</dc:creator>
  <cp:lastModifiedBy>Saroj Giri</cp:lastModifiedBy>
  <cp:revision>11</cp:revision>
  <dcterms:created xsi:type="dcterms:W3CDTF">2021-09-23T14:44:52Z</dcterms:created>
  <dcterms:modified xsi:type="dcterms:W3CDTF">2024-05-27T04:48:36Z</dcterms:modified>
</cp:coreProperties>
</file>