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76F6-497E-457A-FCF8-1B060DDA1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D67CC-EE29-0EDF-D095-6C476F599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CC49B-D834-906F-EC96-5AEB50591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DF3-9073-47E5-9EE7-5B4C62B1334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C872-9034-9EC9-84B5-B56D3635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11C39-F0DD-3DBF-FD4E-6BF30297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8606-64AC-40E8-9CF1-F8107D84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6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6A39-4E5C-1223-B6B5-FEBD29780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C0B807-B45B-736E-AB2B-B88CC655B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1C6BA-C291-EDBB-1F73-5F528568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DF3-9073-47E5-9EE7-5B4C62B1334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BD42-AC5B-2B86-2D7D-4B792B24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FBD23-902D-45B6-DD24-1DB4CA92F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8606-64AC-40E8-9CF1-F8107D84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8806EE-860B-68CE-4574-60BAF2974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0B39B-0175-20B5-B5C9-7CEAB233D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FF6B7-881A-10BD-52C2-39393B39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DF3-9073-47E5-9EE7-5B4C62B1334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ABC4-55A7-9642-FCDD-92BA4AD7D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56C20-7EFC-9F1C-8E2D-70F9A40F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8606-64AC-40E8-9CF1-F8107D84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6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04E0-DD3D-F315-7FA0-F3D5F4E89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460D-72EE-1BDE-0F96-241730FE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AAFF6-CD9A-E92C-F65D-1934D24B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DF3-9073-47E5-9EE7-5B4C62B1334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E1E-9F4B-E9F1-F47A-F00A41E1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F1257-A7E6-86F4-A5A2-32610161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8606-64AC-40E8-9CF1-F8107D84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3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EB0F1-401A-B402-0EF6-36B8D2CE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BD46A-BD9F-611B-796D-79056F76C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95A03-92D9-8271-8887-44B4F156E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DF3-9073-47E5-9EE7-5B4C62B1334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7C2BD-6CCA-8151-41E5-ECADFC35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8CA7-3066-2457-8396-8E384AD5B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8606-64AC-40E8-9CF1-F8107D84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9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000E-F431-FA85-AA79-38795B32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E14B-6F5E-236D-174F-7B5E62F23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5F0FB-D378-1CDA-6A02-EEAB74C30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6CD8C-94A2-232F-0D60-FDD0F0FE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DF3-9073-47E5-9EE7-5B4C62B1334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8C07B-4A71-85E4-6353-1008667A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C5CCB-0FA5-6B66-5195-DA91E97D4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8606-64AC-40E8-9CF1-F8107D84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0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31A6-1179-8578-7E67-648F396F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4FEF5-120F-7C95-4B10-386E44858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6E99B-1747-8E1C-BF3F-2F6D969B4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A9ED60-CF3F-8A8E-BA43-E2E0CE08F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3796F-6D3B-51A6-4D9C-5A6865E88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6B2C9-0BE4-F19C-BAE1-59F0085D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DF3-9073-47E5-9EE7-5B4C62B1334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56C6A-10F0-97DD-BF5E-D8FA9D80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B1159-EE9F-61CB-4BEA-B53593E9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8606-64AC-40E8-9CF1-F8107D84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6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9142-11FD-1293-F9D2-0C4F4B54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F3CAB1-D6BC-316E-F51F-E9DCBE56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DF3-9073-47E5-9EE7-5B4C62B1334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F5E74-D65C-9C72-C7EF-13FEBE73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687C9-16FD-81E1-0429-598B15E4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8606-64AC-40E8-9CF1-F8107D84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205CD-BB32-F860-E000-863644C3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DF3-9073-47E5-9EE7-5B4C62B1334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C0C106-D771-EDC0-E9D6-7FFC4E21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EA4BF-C8BA-C405-D1AB-AB45E992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8606-64AC-40E8-9CF1-F8107D84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7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12D3-5B2B-42F5-C9E9-0CCC34F73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82BE-44CA-C817-92A3-CCABDF7F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BE528-6628-C256-998C-841D98EB8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A213E-87C6-74F2-D36D-35755F64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DF3-9073-47E5-9EE7-5B4C62B1334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465966-95AB-1999-E965-983D60A59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11603-3685-F9DC-E7F3-E1EC08C7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8606-64AC-40E8-9CF1-F8107D84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4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0797-8CCA-8481-124D-C0C8D2082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CEB8C-3E2B-CC18-6F9D-79E022F077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9CB38-3969-C1C4-77D6-EDE6B14D4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36652-F464-5AEB-3E6B-07B879D0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2FDF3-9073-47E5-9EE7-5B4C62B1334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07082-09A6-15E5-3D38-32D96B454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9FF62-027B-E47C-0B6C-73F1C847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08606-64AC-40E8-9CF1-F8107D84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0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0D81A4-DBBB-E5C1-1AD1-B7D7D9B6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4468F-AA42-DAE1-1D53-A00F8709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9433B-CACF-EB75-8C2F-86F55A3BC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2FDF3-9073-47E5-9EE7-5B4C62B13341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BCE4D-3DD5-3F52-D095-E8CD319501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7A122-0837-194F-CF93-80D134B3C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08606-64AC-40E8-9CF1-F8107D84E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BDF3-9FAD-83B0-52F4-81815F909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Unit 2 (contd.) </a:t>
            </a:r>
            <a:br>
              <a:rPr lang="en-US" dirty="0"/>
            </a:br>
            <a:r>
              <a:rPr lang="en-US" sz="3600"/>
              <a:t>LH 4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AFB38-D55B-BDBB-F17E-FB5128172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2D Graphics Algorithm</a:t>
            </a:r>
          </a:p>
        </p:txBody>
      </p:sp>
    </p:spTree>
    <p:extLst>
      <p:ext uri="{BB962C8B-B14F-4D97-AF65-F5344CB8AC3E}">
        <p14:creationId xmlns:p14="http://schemas.microsoft.com/office/powerpoint/2010/main" val="317116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7FFF-21C0-65A5-E175-5BA1708A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Polygon Fill Algorithm: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F1312-89EF-7AD1-AD49-4A23C53EF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4" y="1496200"/>
            <a:ext cx="10515600" cy="5472616"/>
          </a:xfrm>
        </p:spPr>
        <p:txBody>
          <a:bodyPr/>
          <a:lstStyle/>
          <a:p>
            <a:pPr marL="0" marR="328930" indent="0" algn="just">
              <a:lnSpc>
                <a:spcPct val="101000"/>
              </a:lnSpc>
              <a:spcBef>
                <a:spcPts val="20"/>
              </a:spcBef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 Fill Algorithm:</a:t>
            </a:r>
          </a:p>
          <a:p>
            <a:pPr marR="328930" algn="just">
              <a:lnSpc>
                <a:spcPct val="101000"/>
              </a:lnSpc>
              <a:spcBef>
                <a:spcPts val="20"/>
              </a:spcBef>
            </a:pP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Boundary filling algorithm starts at a point called </a:t>
            </a:r>
            <a:r>
              <a:rPr lang="en-US" sz="20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Microsoft Sans Serif" panose="020B0604020202020204" pitchFamily="34" charset="0"/>
              </a:rPr>
              <a:t>seed pixel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inside a region and paint the interior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outward the boundary. If the boundary is specified in a single color, the fill algorithm proceeds outward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pixel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by until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the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color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is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reached.</a:t>
            </a:r>
            <a:endParaRPr lang="en-US" sz="20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72390" marR="332105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Starting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from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x,y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),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the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procedure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tests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neighbouring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positions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to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determine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whether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they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are</a:t>
            </a:r>
            <a:r>
              <a:rPr lang="en-US" sz="2000" spc="29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of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 color. If not, they are painted with the fill color, and their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neighbours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are tested. This process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continue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until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all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pixel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up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to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the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</a:t>
            </a:r>
            <a:r>
              <a:rPr lang="en-US" sz="20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color</a:t>
            </a:r>
            <a:r>
              <a:rPr lang="en-US" sz="2000" spc="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area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have</a:t>
            </a:r>
            <a:r>
              <a:rPr lang="en-US" sz="20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tested.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8638" algn="l"/>
                <a:tab pos="150495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neighbouring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pixels from current pixel are proceeded by two method: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528638" algn="l"/>
                <a:tab pos="150495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 4- connected   if they are adjacent horizontally and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28638" algn="l"/>
                <a:tab pos="150495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vertically.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>
                <a:tab pos="528638" algn="l"/>
                <a:tab pos="1504950" algn="l"/>
              </a:tabLs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icrosoft Sans Serif" panose="020B0604020202020204" pitchFamily="34" charset="0"/>
                <a:cs typeface="Times New Roman" panose="02020603050405020304" pitchFamily="18" charset="0"/>
              </a:rPr>
              <a:t>8- connected	if they adjacent horizontally, vertically and diagonally.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72390" marR="332105" algn="just">
              <a:lnSpc>
                <a:spcPct val="101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1F8C45-CF09-877D-E5B4-2501A964F75D}"/>
              </a:ext>
            </a:extLst>
          </p:cNvPr>
          <p:cNvGrpSpPr>
            <a:grpSpLocks/>
          </p:cNvGrpSpPr>
          <p:nvPr/>
        </p:nvGrpSpPr>
        <p:grpSpPr bwMode="auto">
          <a:xfrm>
            <a:off x="6791116" y="5361800"/>
            <a:ext cx="926465" cy="1039495"/>
            <a:chOff x="7399" y="145"/>
            <a:chExt cx="1459" cy="1637"/>
          </a:xfrm>
        </p:grpSpPr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66AC6A2-F589-5ABC-84E0-84C2E66918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8" y="692"/>
              <a:ext cx="482" cy="540"/>
            </a:xfrm>
            <a:custGeom>
              <a:avLst/>
              <a:gdLst>
                <a:gd name="T0" fmla="+- 0 8128 7888"/>
                <a:gd name="T1" fmla="*/ T0 w 482"/>
                <a:gd name="T2" fmla="+- 0 693 693"/>
                <a:gd name="T3" fmla="*/ 693 h 540"/>
                <a:gd name="T4" fmla="+- 0 8063 7888"/>
                <a:gd name="T5" fmla="*/ T4 w 482"/>
                <a:gd name="T6" fmla="+- 0 702 693"/>
                <a:gd name="T7" fmla="*/ 702 h 540"/>
                <a:gd name="T8" fmla="+- 0 8005 7888"/>
                <a:gd name="T9" fmla="*/ T8 w 482"/>
                <a:gd name="T10" fmla="+- 0 729 693"/>
                <a:gd name="T11" fmla="*/ 729 h 540"/>
                <a:gd name="T12" fmla="+- 0 7957 7888"/>
                <a:gd name="T13" fmla="*/ T12 w 482"/>
                <a:gd name="T14" fmla="+- 0 771 693"/>
                <a:gd name="T15" fmla="*/ 771 h 540"/>
                <a:gd name="T16" fmla="+- 0 7920 7888"/>
                <a:gd name="T17" fmla="*/ T16 w 482"/>
                <a:gd name="T18" fmla="+- 0 825 693"/>
                <a:gd name="T19" fmla="*/ 825 h 540"/>
                <a:gd name="T20" fmla="+- 0 7896 7888"/>
                <a:gd name="T21" fmla="*/ T20 w 482"/>
                <a:gd name="T22" fmla="+- 0 890 693"/>
                <a:gd name="T23" fmla="*/ 890 h 540"/>
                <a:gd name="T24" fmla="+- 0 7888 7888"/>
                <a:gd name="T25" fmla="*/ T24 w 482"/>
                <a:gd name="T26" fmla="+- 0 963 693"/>
                <a:gd name="T27" fmla="*/ 963 h 540"/>
                <a:gd name="T28" fmla="+- 0 7896 7888"/>
                <a:gd name="T29" fmla="*/ T28 w 482"/>
                <a:gd name="T30" fmla="+- 0 1036 693"/>
                <a:gd name="T31" fmla="*/ 1036 h 540"/>
                <a:gd name="T32" fmla="+- 0 7920 7888"/>
                <a:gd name="T33" fmla="*/ T32 w 482"/>
                <a:gd name="T34" fmla="+- 0 1101 693"/>
                <a:gd name="T35" fmla="*/ 1101 h 540"/>
                <a:gd name="T36" fmla="+- 0 7957 7888"/>
                <a:gd name="T37" fmla="*/ T36 w 482"/>
                <a:gd name="T38" fmla="+- 0 1156 693"/>
                <a:gd name="T39" fmla="*/ 1156 h 540"/>
                <a:gd name="T40" fmla="+- 0 8005 7888"/>
                <a:gd name="T41" fmla="*/ T40 w 482"/>
                <a:gd name="T42" fmla="+- 0 1197 693"/>
                <a:gd name="T43" fmla="*/ 1197 h 540"/>
                <a:gd name="T44" fmla="+- 0 8063 7888"/>
                <a:gd name="T45" fmla="*/ T44 w 482"/>
                <a:gd name="T46" fmla="+- 0 1224 693"/>
                <a:gd name="T47" fmla="*/ 1224 h 540"/>
                <a:gd name="T48" fmla="+- 0 8128 7888"/>
                <a:gd name="T49" fmla="*/ T48 w 482"/>
                <a:gd name="T50" fmla="+- 0 1233 693"/>
                <a:gd name="T51" fmla="*/ 1233 h 540"/>
                <a:gd name="T52" fmla="+- 0 8193 7888"/>
                <a:gd name="T53" fmla="*/ T52 w 482"/>
                <a:gd name="T54" fmla="+- 0 1224 693"/>
                <a:gd name="T55" fmla="*/ 1224 h 540"/>
                <a:gd name="T56" fmla="+- 0 8251 7888"/>
                <a:gd name="T57" fmla="*/ T56 w 482"/>
                <a:gd name="T58" fmla="+- 0 1197 693"/>
                <a:gd name="T59" fmla="*/ 1197 h 540"/>
                <a:gd name="T60" fmla="+- 0 8300 7888"/>
                <a:gd name="T61" fmla="*/ T60 w 482"/>
                <a:gd name="T62" fmla="+- 0 1156 693"/>
                <a:gd name="T63" fmla="*/ 1156 h 540"/>
                <a:gd name="T64" fmla="+- 0 8337 7888"/>
                <a:gd name="T65" fmla="*/ T64 w 482"/>
                <a:gd name="T66" fmla="+- 0 1101 693"/>
                <a:gd name="T67" fmla="*/ 1101 h 540"/>
                <a:gd name="T68" fmla="+- 0 8362 7888"/>
                <a:gd name="T69" fmla="*/ T68 w 482"/>
                <a:gd name="T70" fmla="+- 0 1036 693"/>
                <a:gd name="T71" fmla="*/ 1036 h 540"/>
                <a:gd name="T72" fmla="+- 0 8370 7888"/>
                <a:gd name="T73" fmla="*/ T72 w 482"/>
                <a:gd name="T74" fmla="+- 0 963 693"/>
                <a:gd name="T75" fmla="*/ 963 h 540"/>
                <a:gd name="T76" fmla="+- 0 8362 7888"/>
                <a:gd name="T77" fmla="*/ T76 w 482"/>
                <a:gd name="T78" fmla="+- 0 890 693"/>
                <a:gd name="T79" fmla="*/ 890 h 540"/>
                <a:gd name="T80" fmla="+- 0 8337 7888"/>
                <a:gd name="T81" fmla="*/ T80 w 482"/>
                <a:gd name="T82" fmla="+- 0 825 693"/>
                <a:gd name="T83" fmla="*/ 825 h 540"/>
                <a:gd name="T84" fmla="+- 0 8300 7888"/>
                <a:gd name="T85" fmla="*/ T84 w 482"/>
                <a:gd name="T86" fmla="+- 0 771 693"/>
                <a:gd name="T87" fmla="*/ 771 h 540"/>
                <a:gd name="T88" fmla="+- 0 8251 7888"/>
                <a:gd name="T89" fmla="*/ T88 w 482"/>
                <a:gd name="T90" fmla="+- 0 729 693"/>
                <a:gd name="T91" fmla="*/ 729 h 540"/>
                <a:gd name="T92" fmla="+- 0 8193 7888"/>
                <a:gd name="T93" fmla="*/ T92 w 482"/>
                <a:gd name="T94" fmla="+- 0 702 693"/>
                <a:gd name="T95" fmla="*/ 702 h 540"/>
                <a:gd name="T96" fmla="+- 0 8128 7888"/>
                <a:gd name="T97" fmla="*/ T96 w 482"/>
                <a:gd name="T98" fmla="+- 0 693 693"/>
                <a:gd name="T99" fmla="*/ 693 h 5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482" h="540">
                  <a:moveTo>
                    <a:pt x="240" y="0"/>
                  </a:moveTo>
                  <a:lnTo>
                    <a:pt x="175" y="9"/>
                  </a:lnTo>
                  <a:lnTo>
                    <a:pt x="117" y="36"/>
                  </a:lnTo>
                  <a:lnTo>
                    <a:pt x="69" y="78"/>
                  </a:lnTo>
                  <a:lnTo>
                    <a:pt x="32" y="132"/>
                  </a:lnTo>
                  <a:lnTo>
                    <a:pt x="8" y="197"/>
                  </a:lnTo>
                  <a:lnTo>
                    <a:pt x="0" y="270"/>
                  </a:lnTo>
                  <a:lnTo>
                    <a:pt x="8" y="343"/>
                  </a:lnTo>
                  <a:lnTo>
                    <a:pt x="32" y="408"/>
                  </a:lnTo>
                  <a:lnTo>
                    <a:pt x="69" y="463"/>
                  </a:lnTo>
                  <a:lnTo>
                    <a:pt x="117" y="504"/>
                  </a:lnTo>
                  <a:lnTo>
                    <a:pt x="175" y="531"/>
                  </a:lnTo>
                  <a:lnTo>
                    <a:pt x="240" y="540"/>
                  </a:lnTo>
                  <a:lnTo>
                    <a:pt x="305" y="531"/>
                  </a:lnTo>
                  <a:lnTo>
                    <a:pt x="363" y="504"/>
                  </a:lnTo>
                  <a:lnTo>
                    <a:pt x="412" y="463"/>
                  </a:lnTo>
                  <a:lnTo>
                    <a:pt x="449" y="408"/>
                  </a:lnTo>
                  <a:lnTo>
                    <a:pt x="474" y="343"/>
                  </a:lnTo>
                  <a:lnTo>
                    <a:pt x="482" y="270"/>
                  </a:lnTo>
                  <a:lnTo>
                    <a:pt x="474" y="197"/>
                  </a:lnTo>
                  <a:lnTo>
                    <a:pt x="449" y="132"/>
                  </a:lnTo>
                  <a:lnTo>
                    <a:pt x="412" y="78"/>
                  </a:lnTo>
                  <a:lnTo>
                    <a:pt x="363" y="36"/>
                  </a:lnTo>
                  <a:lnTo>
                    <a:pt x="305" y="9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32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6" name="AutoShape 8">
              <a:extLst>
                <a:ext uri="{FF2B5EF4-FFF2-40B4-BE49-F238E27FC236}">
                  <a16:creationId xmlns:a16="http://schemas.microsoft.com/office/drawing/2014/main" id="{808F4276-B075-A3FB-744C-59A424224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6" y="152"/>
              <a:ext cx="1446" cy="1622"/>
            </a:xfrm>
            <a:custGeom>
              <a:avLst/>
              <a:gdLst>
                <a:gd name="T0" fmla="+- 0 8251 7406"/>
                <a:gd name="T1" fmla="*/ T0 w 1446"/>
                <a:gd name="T2" fmla="+- 0 729 153"/>
                <a:gd name="T3" fmla="*/ 729 h 1622"/>
                <a:gd name="T4" fmla="+- 0 8362 7406"/>
                <a:gd name="T5" fmla="*/ T4 w 1446"/>
                <a:gd name="T6" fmla="+- 0 890 153"/>
                <a:gd name="T7" fmla="*/ 890 h 1622"/>
                <a:gd name="T8" fmla="+- 0 8337 7406"/>
                <a:gd name="T9" fmla="*/ T8 w 1446"/>
                <a:gd name="T10" fmla="+- 0 1101 153"/>
                <a:gd name="T11" fmla="*/ 1101 h 1622"/>
                <a:gd name="T12" fmla="+- 0 8193 7406"/>
                <a:gd name="T13" fmla="*/ T12 w 1446"/>
                <a:gd name="T14" fmla="+- 0 1224 153"/>
                <a:gd name="T15" fmla="*/ 1224 h 1622"/>
                <a:gd name="T16" fmla="+- 0 8005 7406"/>
                <a:gd name="T17" fmla="*/ T16 w 1446"/>
                <a:gd name="T18" fmla="+- 0 1197 153"/>
                <a:gd name="T19" fmla="*/ 1197 h 1622"/>
                <a:gd name="T20" fmla="+- 0 7896 7406"/>
                <a:gd name="T21" fmla="*/ T20 w 1446"/>
                <a:gd name="T22" fmla="+- 0 1036 153"/>
                <a:gd name="T23" fmla="*/ 1036 h 1622"/>
                <a:gd name="T24" fmla="+- 0 7920 7406"/>
                <a:gd name="T25" fmla="*/ T24 w 1446"/>
                <a:gd name="T26" fmla="+- 0 825 153"/>
                <a:gd name="T27" fmla="*/ 825 h 1622"/>
                <a:gd name="T28" fmla="+- 0 8063 7406"/>
                <a:gd name="T29" fmla="*/ T28 w 1446"/>
                <a:gd name="T30" fmla="+- 0 702 153"/>
                <a:gd name="T31" fmla="*/ 702 h 1622"/>
                <a:gd name="T32" fmla="+- 0 7888 7406"/>
                <a:gd name="T33" fmla="*/ T32 w 1446"/>
                <a:gd name="T34" fmla="+- 0 693 153"/>
                <a:gd name="T35" fmla="*/ 693 h 1622"/>
                <a:gd name="T36" fmla="+- 0 8128 7406"/>
                <a:gd name="T37" fmla="*/ T36 w 1446"/>
                <a:gd name="T38" fmla="+- 0 153 153"/>
                <a:gd name="T39" fmla="*/ 153 h 1622"/>
                <a:gd name="T40" fmla="+- 0 8300 7406"/>
                <a:gd name="T41" fmla="*/ T40 w 1446"/>
                <a:gd name="T42" fmla="+- 0 231 153"/>
                <a:gd name="T43" fmla="*/ 231 h 1622"/>
                <a:gd name="T44" fmla="+- 0 8370 7406"/>
                <a:gd name="T45" fmla="*/ T44 w 1446"/>
                <a:gd name="T46" fmla="+- 0 423 153"/>
                <a:gd name="T47" fmla="*/ 423 h 1622"/>
                <a:gd name="T48" fmla="+- 0 8300 7406"/>
                <a:gd name="T49" fmla="*/ T48 w 1446"/>
                <a:gd name="T50" fmla="+- 0 616 153"/>
                <a:gd name="T51" fmla="*/ 616 h 1622"/>
                <a:gd name="T52" fmla="+- 0 8128 7406"/>
                <a:gd name="T53" fmla="*/ T52 w 1446"/>
                <a:gd name="T54" fmla="+- 0 693 153"/>
                <a:gd name="T55" fmla="*/ 693 h 1622"/>
                <a:gd name="T56" fmla="+- 0 7957 7406"/>
                <a:gd name="T57" fmla="*/ T56 w 1446"/>
                <a:gd name="T58" fmla="+- 0 616 153"/>
                <a:gd name="T59" fmla="*/ 616 h 1622"/>
                <a:gd name="T60" fmla="+- 0 7888 7406"/>
                <a:gd name="T61" fmla="*/ T60 w 1446"/>
                <a:gd name="T62" fmla="+- 0 423 153"/>
                <a:gd name="T63" fmla="*/ 423 h 1622"/>
                <a:gd name="T64" fmla="+- 0 7957 7406"/>
                <a:gd name="T65" fmla="*/ T64 w 1446"/>
                <a:gd name="T66" fmla="+- 0 231 153"/>
                <a:gd name="T67" fmla="*/ 231 h 1622"/>
                <a:gd name="T68" fmla="+- 0 8128 7406"/>
                <a:gd name="T69" fmla="*/ T68 w 1446"/>
                <a:gd name="T70" fmla="+- 0 153 153"/>
                <a:gd name="T71" fmla="*/ 153 h 1622"/>
                <a:gd name="T72" fmla="+- 0 8372 7406"/>
                <a:gd name="T73" fmla="*/ T72 w 1446"/>
                <a:gd name="T74" fmla="+- 0 695 153"/>
                <a:gd name="T75" fmla="*/ 695 h 1622"/>
                <a:gd name="T76" fmla="+- 0 8675 7406"/>
                <a:gd name="T77" fmla="*/ T76 w 1446"/>
                <a:gd name="T78" fmla="+- 0 702 153"/>
                <a:gd name="T79" fmla="*/ 702 h 1622"/>
                <a:gd name="T80" fmla="+- 0 8818 7406"/>
                <a:gd name="T81" fmla="*/ T80 w 1446"/>
                <a:gd name="T82" fmla="+- 0 825 153"/>
                <a:gd name="T83" fmla="*/ 825 h 1622"/>
                <a:gd name="T84" fmla="+- 0 8842 7406"/>
                <a:gd name="T85" fmla="*/ T84 w 1446"/>
                <a:gd name="T86" fmla="+- 0 1036 153"/>
                <a:gd name="T87" fmla="*/ 1036 h 1622"/>
                <a:gd name="T88" fmla="+- 0 8733 7406"/>
                <a:gd name="T89" fmla="*/ T88 w 1446"/>
                <a:gd name="T90" fmla="+- 0 1197 153"/>
                <a:gd name="T91" fmla="*/ 1197 h 1622"/>
                <a:gd name="T92" fmla="+- 0 8545 7406"/>
                <a:gd name="T93" fmla="*/ T92 w 1446"/>
                <a:gd name="T94" fmla="+- 0 1224 153"/>
                <a:gd name="T95" fmla="*/ 1224 h 1622"/>
                <a:gd name="T96" fmla="+- 0 8402 7406"/>
                <a:gd name="T97" fmla="*/ T96 w 1446"/>
                <a:gd name="T98" fmla="+- 0 1101 153"/>
                <a:gd name="T99" fmla="*/ 1101 h 1622"/>
                <a:gd name="T100" fmla="+- 0 8378 7406"/>
                <a:gd name="T101" fmla="*/ T100 w 1446"/>
                <a:gd name="T102" fmla="+- 0 890 153"/>
                <a:gd name="T103" fmla="*/ 890 h 1622"/>
                <a:gd name="T104" fmla="+- 0 8487 7406"/>
                <a:gd name="T105" fmla="*/ T104 w 1446"/>
                <a:gd name="T106" fmla="+- 0 729 153"/>
                <a:gd name="T107" fmla="*/ 729 h 1622"/>
                <a:gd name="T108" fmla="+- 0 8370 7406"/>
                <a:gd name="T109" fmla="*/ T108 w 1446"/>
                <a:gd name="T110" fmla="+- 0 693 153"/>
                <a:gd name="T111" fmla="*/ 693 h 1622"/>
                <a:gd name="T112" fmla="+- 0 8852 7406"/>
                <a:gd name="T113" fmla="*/ T112 w 1446"/>
                <a:gd name="T114" fmla="+- 0 1235 153"/>
                <a:gd name="T115" fmla="*/ 1235 h 1622"/>
                <a:gd name="T116" fmla="+- 0 7769 7406"/>
                <a:gd name="T117" fmla="*/ T116 w 1446"/>
                <a:gd name="T118" fmla="+- 0 729 153"/>
                <a:gd name="T119" fmla="*/ 729 h 1622"/>
                <a:gd name="T120" fmla="+- 0 7880 7406"/>
                <a:gd name="T121" fmla="*/ T120 w 1446"/>
                <a:gd name="T122" fmla="+- 0 890 153"/>
                <a:gd name="T123" fmla="*/ 890 h 1622"/>
                <a:gd name="T124" fmla="+- 0 7855 7406"/>
                <a:gd name="T125" fmla="*/ T124 w 1446"/>
                <a:gd name="T126" fmla="+- 0 1101 153"/>
                <a:gd name="T127" fmla="*/ 1101 h 1622"/>
                <a:gd name="T128" fmla="+- 0 7711 7406"/>
                <a:gd name="T129" fmla="*/ T128 w 1446"/>
                <a:gd name="T130" fmla="+- 0 1224 153"/>
                <a:gd name="T131" fmla="*/ 1224 h 1622"/>
                <a:gd name="T132" fmla="+- 0 7523 7406"/>
                <a:gd name="T133" fmla="*/ T132 w 1446"/>
                <a:gd name="T134" fmla="+- 0 1197 153"/>
                <a:gd name="T135" fmla="*/ 1197 h 1622"/>
                <a:gd name="T136" fmla="+- 0 7414 7406"/>
                <a:gd name="T137" fmla="*/ T136 w 1446"/>
                <a:gd name="T138" fmla="+- 0 1036 153"/>
                <a:gd name="T139" fmla="*/ 1036 h 1622"/>
                <a:gd name="T140" fmla="+- 0 7438 7406"/>
                <a:gd name="T141" fmla="*/ T140 w 1446"/>
                <a:gd name="T142" fmla="+- 0 825 153"/>
                <a:gd name="T143" fmla="*/ 825 h 1622"/>
                <a:gd name="T144" fmla="+- 0 7581 7406"/>
                <a:gd name="T145" fmla="*/ T144 w 1446"/>
                <a:gd name="T146" fmla="+- 0 702 153"/>
                <a:gd name="T147" fmla="*/ 702 h 1622"/>
                <a:gd name="T148" fmla="+- 0 7406 7406"/>
                <a:gd name="T149" fmla="*/ T148 w 1446"/>
                <a:gd name="T150" fmla="+- 0 693 153"/>
                <a:gd name="T151" fmla="*/ 693 h 1622"/>
                <a:gd name="T152" fmla="+- 0 8128 7406"/>
                <a:gd name="T153" fmla="*/ T152 w 1446"/>
                <a:gd name="T154" fmla="+- 0 1233 153"/>
                <a:gd name="T155" fmla="*/ 1233 h 1622"/>
                <a:gd name="T156" fmla="+- 0 8300 7406"/>
                <a:gd name="T157" fmla="*/ T156 w 1446"/>
                <a:gd name="T158" fmla="+- 0 1311 153"/>
                <a:gd name="T159" fmla="*/ 1311 h 1622"/>
                <a:gd name="T160" fmla="+- 0 8370 7406"/>
                <a:gd name="T161" fmla="*/ T160 w 1446"/>
                <a:gd name="T162" fmla="+- 0 1503 153"/>
                <a:gd name="T163" fmla="*/ 1503 h 1622"/>
                <a:gd name="T164" fmla="+- 0 8300 7406"/>
                <a:gd name="T165" fmla="*/ T164 w 1446"/>
                <a:gd name="T166" fmla="+- 0 1696 153"/>
                <a:gd name="T167" fmla="*/ 1696 h 1622"/>
                <a:gd name="T168" fmla="+- 0 8128 7406"/>
                <a:gd name="T169" fmla="*/ T168 w 1446"/>
                <a:gd name="T170" fmla="+- 0 1773 153"/>
                <a:gd name="T171" fmla="*/ 1773 h 1622"/>
                <a:gd name="T172" fmla="+- 0 7957 7406"/>
                <a:gd name="T173" fmla="*/ T172 w 1446"/>
                <a:gd name="T174" fmla="+- 0 1696 153"/>
                <a:gd name="T175" fmla="*/ 1696 h 1622"/>
                <a:gd name="T176" fmla="+- 0 7888 7406"/>
                <a:gd name="T177" fmla="*/ T176 w 1446"/>
                <a:gd name="T178" fmla="+- 0 1503 153"/>
                <a:gd name="T179" fmla="*/ 1503 h 1622"/>
                <a:gd name="T180" fmla="+- 0 7957 7406"/>
                <a:gd name="T181" fmla="*/ T180 w 1446"/>
                <a:gd name="T182" fmla="+- 0 1311 153"/>
                <a:gd name="T183" fmla="*/ 1311 h 1622"/>
                <a:gd name="T184" fmla="+- 0 8128 7406"/>
                <a:gd name="T185" fmla="*/ T184 w 1446"/>
                <a:gd name="T186" fmla="+- 0 1233 153"/>
                <a:gd name="T187" fmla="*/ 1233 h 1622"/>
                <a:gd name="T188" fmla="+- 0 8372 7406"/>
                <a:gd name="T189" fmla="*/ T188 w 1446"/>
                <a:gd name="T190" fmla="+- 0 1775 153"/>
                <a:gd name="T191" fmla="*/ 1775 h 162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1446" h="1622">
                  <a:moveTo>
                    <a:pt x="722" y="540"/>
                  </a:moveTo>
                  <a:lnTo>
                    <a:pt x="787" y="549"/>
                  </a:lnTo>
                  <a:lnTo>
                    <a:pt x="845" y="576"/>
                  </a:lnTo>
                  <a:lnTo>
                    <a:pt x="894" y="618"/>
                  </a:lnTo>
                  <a:lnTo>
                    <a:pt x="931" y="672"/>
                  </a:lnTo>
                  <a:lnTo>
                    <a:pt x="956" y="737"/>
                  </a:lnTo>
                  <a:lnTo>
                    <a:pt x="964" y="810"/>
                  </a:lnTo>
                  <a:lnTo>
                    <a:pt x="956" y="883"/>
                  </a:lnTo>
                  <a:lnTo>
                    <a:pt x="931" y="948"/>
                  </a:lnTo>
                  <a:lnTo>
                    <a:pt x="894" y="1003"/>
                  </a:lnTo>
                  <a:lnTo>
                    <a:pt x="845" y="1044"/>
                  </a:lnTo>
                  <a:lnTo>
                    <a:pt x="787" y="1071"/>
                  </a:lnTo>
                  <a:lnTo>
                    <a:pt x="722" y="1080"/>
                  </a:lnTo>
                  <a:lnTo>
                    <a:pt x="657" y="1071"/>
                  </a:lnTo>
                  <a:lnTo>
                    <a:pt x="599" y="1044"/>
                  </a:lnTo>
                  <a:lnTo>
                    <a:pt x="551" y="1003"/>
                  </a:lnTo>
                  <a:lnTo>
                    <a:pt x="514" y="948"/>
                  </a:lnTo>
                  <a:lnTo>
                    <a:pt x="490" y="883"/>
                  </a:lnTo>
                  <a:lnTo>
                    <a:pt x="482" y="810"/>
                  </a:lnTo>
                  <a:lnTo>
                    <a:pt x="490" y="737"/>
                  </a:lnTo>
                  <a:lnTo>
                    <a:pt x="514" y="672"/>
                  </a:lnTo>
                  <a:lnTo>
                    <a:pt x="551" y="618"/>
                  </a:lnTo>
                  <a:lnTo>
                    <a:pt x="599" y="576"/>
                  </a:lnTo>
                  <a:lnTo>
                    <a:pt x="657" y="549"/>
                  </a:lnTo>
                  <a:lnTo>
                    <a:pt x="722" y="540"/>
                  </a:lnTo>
                  <a:close/>
                  <a:moveTo>
                    <a:pt x="482" y="540"/>
                  </a:moveTo>
                  <a:lnTo>
                    <a:pt x="482" y="540"/>
                  </a:lnTo>
                  <a:moveTo>
                    <a:pt x="966" y="1082"/>
                  </a:moveTo>
                  <a:lnTo>
                    <a:pt x="966" y="1082"/>
                  </a:lnTo>
                  <a:moveTo>
                    <a:pt x="722" y="0"/>
                  </a:moveTo>
                  <a:lnTo>
                    <a:pt x="787" y="9"/>
                  </a:lnTo>
                  <a:lnTo>
                    <a:pt x="845" y="36"/>
                  </a:lnTo>
                  <a:lnTo>
                    <a:pt x="894" y="78"/>
                  </a:lnTo>
                  <a:lnTo>
                    <a:pt x="931" y="132"/>
                  </a:lnTo>
                  <a:lnTo>
                    <a:pt x="956" y="197"/>
                  </a:lnTo>
                  <a:lnTo>
                    <a:pt x="964" y="270"/>
                  </a:lnTo>
                  <a:lnTo>
                    <a:pt x="956" y="343"/>
                  </a:lnTo>
                  <a:lnTo>
                    <a:pt x="931" y="408"/>
                  </a:lnTo>
                  <a:lnTo>
                    <a:pt x="894" y="463"/>
                  </a:lnTo>
                  <a:lnTo>
                    <a:pt x="845" y="504"/>
                  </a:lnTo>
                  <a:lnTo>
                    <a:pt x="787" y="531"/>
                  </a:lnTo>
                  <a:lnTo>
                    <a:pt x="722" y="540"/>
                  </a:lnTo>
                  <a:lnTo>
                    <a:pt x="657" y="531"/>
                  </a:lnTo>
                  <a:lnTo>
                    <a:pt x="599" y="504"/>
                  </a:lnTo>
                  <a:lnTo>
                    <a:pt x="551" y="463"/>
                  </a:lnTo>
                  <a:lnTo>
                    <a:pt x="514" y="408"/>
                  </a:lnTo>
                  <a:lnTo>
                    <a:pt x="490" y="343"/>
                  </a:lnTo>
                  <a:lnTo>
                    <a:pt x="482" y="270"/>
                  </a:lnTo>
                  <a:lnTo>
                    <a:pt x="490" y="197"/>
                  </a:lnTo>
                  <a:lnTo>
                    <a:pt x="514" y="132"/>
                  </a:lnTo>
                  <a:lnTo>
                    <a:pt x="551" y="78"/>
                  </a:lnTo>
                  <a:lnTo>
                    <a:pt x="599" y="36"/>
                  </a:lnTo>
                  <a:lnTo>
                    <a:pt x="657" y="9"/>
                  </a:lnTo>
                  <a:lnTo>
                    <a:pt x="722" y="0"/>
                  </a:lnTo>
                  <a:close/>
                  <a:moveTo>
                    <a:pt x="482" y="0"/>
                  </a:moveTo>
                  <a:lnTo>
                    <a:pt x="482" y="0"/>
                  </a:lnTo>
                  <a:moveTo>
                    <a:pt x="966" y="542"/>
                  </a:moveTo>
                  <a:lnTo>
                    <a:pt x="966" y="542"/>
                  </a:lnTo>
                  <a:moveTo>
                    <a:pt x="1204" y="540"/>
                  </a:moveTo>
                  <a:lnTo>
                    <a:pt x="1269" y="549"/>
                  </a:lnTo>
                  <a:lnTo>
                    <a:pt x="1327" y="576"/>
                  </a:lnTo>
                  <a:lnTo>
                    <a:pt x="1375" y="618"/>
                  </a:lnTo>
                  <a:lnTo>
                    <a:pt x="1412" y="672"/>
                  </a:lnTo>
                  <a:lnTo>
                    <a:pt x="1436" y="737"/>
                  </a:lnTo>
                  <a:lnTo>
                    <a:pt x="1444" y="810"/>
                  </a:lnTo>
                  <a:lnTo>
                    <a:pt x="1436" y="883"/>
                  </a:lnTo>
                  <a:lnTo>
                    <a:pt x="1412" y="948"/>
                  </a:lnTo>
                  <a:lnTo>
                    <a:pt x="1375" y="1003"/>
                  </a:lnTo>
                  <a:lnTo>
                    <a:pt x="1327" y="1044"/>
                  </a:lnTo>
                  <a:lnTo>
                    <a:pt x="1269" y="1071"/>
                  </a:lnTo>
                  <a:lnTo>
                    <a:pt x="1204" y="1080"/>
                  </a:lnTo>
                  <a:lnTo>
                    <a:pt x="1139" y="1071"/>
                  </a:lnTo>
                  <a:lnTo>
                    <a:pt x="1081" y="1044"/>
                  </a:lnTo>
                  <a:lnTo>
                    <a:pt x="1033" y="1003"/>
                  </a:lnTo>
                  <a:lnTo>
                    <a:pt x="996" y="948"/>
                  </a:lnTo>
                  <a:lnTo>
                    <a:pt x="972" y="883"/>
                  </a:lnTo>
                  <a:lnTo>
                    <a:pt x="964" y="810"/>
                  </a:lnTo>
                  <a:lnTo>
                    <a:pt x="972" y="737"/>
                  </a:lnTo>
                  <a:lnTo>
                    <a:pt x="996" y="672"/>
                  </a:lnTo>
                  <a:lnTo>
                    <a:pt x="1033" y="618"/>
                  </a:lnTo>
                  <a:lnTo>
                    <a:pt x="1081" y="576"/>
                  </a:lnTo>
                  <a:lnTo>
                    <a:pt x="1139" y="549"/>
                  </a:lnTo>
                  <a:lnTo>
                    <a:pt x="1204" y="540"/>
                  </a:lnTo>
                  <a:close/>
                  <a:moveTo>
                    <a:pt x="964" y="540"/>
                  </a:moveTo>
                  <a:lnTo>
                    <a:pt x="964" y="540"/>
                  </a:lnTo>
                  <a:moveTo>
                    <a:pt x="1446" y="1082"/>
                  </a:moveTo>
                  <a:lnTo>
                    <a:pt x="1446" y="1082"/>
                  </a:lnTo>
                  <a:moveTo>
                    <a:pt x="240" y="540"/>
                  </a:moveTo>
                  <a:lnTo>
                    <a:pt x="305" y="549"/>
                  </a:lnTo>
                  <a:lnTo>
                    <a:pt x="363" y="576"/>
                  </a:lnTo>
                  <a:lnTo>
                    <a:pt x="412" y="618"/>
                  </a:lnTo>
                  <a:lnTo>
                    <a:pt x="449" y="672"/>
                  </a:lnTo>
                  <a:lnTo>
                    <a:pt x="474" y="737"/>
                  </a:lnTo>
                  <a:lnTo>
                    <a:pt x="482" y="810"/>
                  </a:lnTo>
                  <a:lnTo>
                    <a:pt x="474" y="883"/>
                  </a:lnTo>
                  <a:lnTo>
                    <a:pt x="449" y="948"/>
                  </a:lnTo>
                  <a:lnTo>
                    <a:pt x="412" y="1003"/>
                  </a:lnTo>
                  <a:lnTo>
                    <a:pt x="363" y="1044"/>
                  </a:lnTo>
                  <a:lnTo>
                    <a:pt x="305" y="1071"/>
                  </a:lnTo>
                  <a:lnTo>
                    <a:pt x="240" y="1080"/>
                  </a:lnTo>
                  <a:lnTo>
                    <a:pt x="175" y="1071"/>
                  </a:lnTo>
                  <a:lnTo>
                    <a:pt x="117" y="1044"/>
                  </a:lnTo>
                  <a:lnTo>
                    <a:pt x="69" y="1003"/>
                  </a:lnTo>
                  <a:lnTo>
                    <a:pt x="32" y="948"/>
                  </a:lnTo>
                  <a:lnTo>
                    <a:pt x="8" y="883"/>
                  </a:lnTo>
                  <a:lnTo>
                    <a:pt x="0" y="810"/>
                  </a:lnTo>
                  <a:lnTo>
                    <a:pt x="8" y="737"/>
                  </a:lnTo>
                  <a:lnTo>
                    <a:pt x="32" y="672"/>
                  </a:lnTo>
                  <a:lnTo>
                    <a:pt x="69" y="618"/>
                  </a:lnTo>
                  <a:lnTo>
                    <a:pt x="117" y="576"/>
                  </a:lnTo>
                  <a:lnTo>
                    <a:pt x="175" y="549"/>
                  </a:lnTo>
                  <a:lnTo>
                    <a:pt x="240" y="540"/>
                  </a:lnTo>
                  <a:close/>
                  <a:moveTo>
                    <a:pt x="0" y="540"/>
                  </a:moveTo>
                  <a:lnTo>
                    <a:pt x="0" y="540"/>
                  </a:lnTo>
                  <a:moveTo>
                    <a:pt x="482" y="1082"/>
                  </a:moveTo>
                  <a:lnTo>
                    <a:pt x="482" y="1082"/>
                  </a:lnTo>
                  <a:moveTo>
                    <a:pt x="722" y="1080"/>
                  </a:moveTo>
                  <a:lnTo>
                    <a:pt x="787" y="1089"/>
                  </a:lnTo>
                  <a:lnTo>
                    <a:pt x="845" y="1116"/>
                  </a:lnTo>
                  <a:lnTo>
                    <a:pt x="894" y="1158"/>
                  </a:lnTo>
                  <a:lnTo>
                    <a:pt x="931" y="1212"/>
                  </a:lnTo>
                  <a:lnTo>
                    <a:pt x="956" y="1277"/>
                  </a:lnTo>
                  <a:lnTo>
                    <a:pt x="964" y="1350"/>
                  </a:lnTo>
                  <a:lnTo>
                    <a:pt x="956" y="1423"/>
                  </a:lnTo>
                  <a:lnTo>
                    <a:pt x="931" y="1488"/>
                  </a:lnTo>
                  <a:lnTo>
                    <a:pt x="894" y="1543"/>
                  </a:lnTo>
                  <a:lnTo>
                    <a:pt x="845" y="1584"/>
                  </a:lnTo>
                  <a:lnTo>
                    <a:pt x="787" y="1611"/>
                  </a:lnTo>
                  <a:lnTo>
                    <a:pt x="722" y="1620"/>
                  </a:lnTo>
                  <a:lnTo>
                    <a:pt x="657" y="1611"/>
                  </a:lnTo>
                  <a:lnTo>
                    <a:pt x="599" y="1584"/>
                  </a:lnTo>
                  <a:lnTo>
                    <a:pt x="551" y="1543"/>
                  </a:lnTo>
                  <a:lnTo>
                    <a:pt x="514" y="1488"/>
                  </a:lnTo>
                  <a:lnTo>
                    <a:pt x="490" y="1423"/>
                  </a:lnTo>
                  <a:lnTo>
                    <a:pt x="482" y="1350"/>
                  </a:lnTo>
                  <a:lnTo>
                    <a:pt x="490" y="1277"/>
                  </a:lnTo>
                  <a:lnTo>
                    <a:pt x="514" y="1212"/>
                  </a:lnTo>
                  <a:lnTo>
                    <a:pt x="551" y="1158"/>
                  </a:lnTo>
                  <a:lnTo>
                    <a:pt x="599" y="1116"/>
                  </a:lnTo>
                  <a:lnTo>
                    <a:pt x="657" y="1089"/>
                  </a:lnTo>
                  <a:lnTo>
                    <a:pt x="722" y="1080"/>
                  </a:lnTo>
                  <a:close/>
                  <a:moveTo>
                    <a:pt x="482" y="1080"/>
                  </a:moveTo>
                  <a:lnTo>
                    <a:pt x="482" y="1080"/>
                  </a:lnTo>
                  <a:moveTo>
                    <a:pt x="966" y="1622"/>
                  </a:moveTo>
                  <a:lnTo>
                    <a:pt x="966" y="162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628978-C706-2E8C-E1CA-E12F38BD6459}"/>
              </a:ext>
            </a:extLst>
          </p:cNvPr>
          <p:cNvGrpSpPr>
            <a:grpSpLocks/>
          </p:cNvGrpSpPr>
          <p:nvPr/>
        </p:nvGrpSpPr>
        <p:grpSpPr bwMode="auto">
          <a:xfrm>
            <a:off x="8481377" y="5229923"/>
            <a:ext cx="1379060" cy="1301344"/>
            <a:chOff x="9644" y="115"/>
            <a:chExt cx="1459" cy="1667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7CE4C7B-7045-5EB1-6E7E-F63E32D9A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4" y="692"/>
              <a:ext cx="482" cy="540"/>
            </a:xfrm>
            <a:custGeom>
              <a:avLst/>
              <a:gdLst>
                <a:gd name="T0" fmla="+- 0 10374 10134"/>
                <a:gd name="T1" fmla="*/ T0 w 482"/>
                <a:gd name="T2" fmla="+- 0 693 693"/>
                <a:gd name="T3" fmla="*/ 693 h 540"/>
                <a:gd name="T4" fmla="+- 0 10309 10134"/>
                <a:gd name="T5" fmla="*/ T4 w 482"/>
                <a:gd name="T6" fmla="+- 0 702 693"/>
                <a:gd name="T7" fmla="*/ 702 h 540"/>
                <a:gd name="T8" fmla="+- 0 10251 10134"/>
                <a:gd name="T9" fmla="*/ T8 w 482"/>
                <a:gd name="T10" fmla="+- 0 729 693"/>
                <a:gd name="T11" fmla="*/ 729 h 540"/>
                <a:gd name="T12" fmla="+- 0 10203 10134"/>
                <a:gd name="T13" fmla="*/ T12 w 482"/>
                <a:gd name="T14" fmla="+- 0 771 693"/>
                <a:gd name="T15" fmla="*/ 771 h 540"/>
                <a:gd name="T16" fmla="+- 0 10166 10134"/>
                <a:gd name="T17" fmla="*/ T16 w 482"/>
                <a:gd name="T18" fmla="+- 0 825 693"/>
                <a:gd name="T19" fmla="*/ 825 h 540"/>
                <a:gd name="T20" fmla="+- 0 10142 10134"/>
                <a:gd name="T21" fmla="*/ T20 w 482"/>
                <a:gd name="T22" fmla="+- 0 890 693"/>
                <a:gd name="T23" fmla="*/ 890 h 540"/>
                <a:gd name="T24" fmla="+- 0 10134 10134"/>
                <a:gd name="T25" fmla="*/ T24 w 482"/>
                <a:gd name="T26" fmla="+- 0 963 693"/>
                <a:gd name="T27" fmla="*/ 963 h 540"/>
                <a:gd name="T28" fmla="+- 0 10142 10134"/>
                <a:gd name="T29" fmla="*/ T28 w 482"/>
                <a:gd name="T30" fmla="+- 0 1036 693"/>
                <a:gd name="T31" fmla="*/ 1036 h 540"/>
                <a:gd name="T32" fmla="+- 0 10166 10134"/>
                <a:gd name="T33" fmla="*/ T32 w 482"/>
                <a:gd name="T34" fmla="+- 0 1101 693"/>
                <a:gd name="T35" fmla="*/ 1101 h 540"/>
                <a:gd name="T36" fmla="+- 0 10203 10134"/>
                <a:gd name="T37" fmla="*/ T36 w 482"/>
                <a:gd name="T38" fmla="+- 0 1156 693"/>
                <a:gd name="T39" fmla="*/ 1156 h 540"/>
                <a:gd name="T40" fmla="+- 0 10251 10134"/>
                <a:gd name="T41" fmla="*/ T40 w 482"/>
                <a:gd name="T42" fmla="+- 0 1197 693"/>
                <a:gd name="T43" fmla="*/ 1197 h 540"/>
                <a:gd name="T44" fmla="+- 0 10309 10134"/>
                <a:gd name="T45" fmla="*/ T44 w 482"/>
                <a:gd name="T46" fmla="+- 0 1224 693"/>
                <a:gd name="T47" fmla="*/ 1224 h 540"/>
                <a:gd name="T48" fmla="+- 0 10374 10134"/>
                <a:gd name="T49" fmla="*/ T48 w 482"/>
                <a:gd name="T50" fmla="+- 0 1233 693"/>
                <a:gd name="T51" fmla="*/ 1233 h 540"/>
                <a:gd name="T52" fmla="+- 0 10439 10134"/>
                <a:gd name="T53" fmla="*/ T52 w 482"/>
                <a:gd name="T54" fmla="+- 0 1224 693"/>
                <a:gd name="T55" fmla="*/ 1224 h 540"/>
                <a:gd name="T56" fmla="+- 0 10497 10134"/>
                <a:gd name="T57" fmla="*/ T56 w 482"/>
                <a:gd name="T58" fmla="+- 0 1197 693"/>
                <a:gd name="T59" fmla="*/ 1197 h 540"/>
                <a:gd name="T60" fmla="+- 0 10546 10134"/>
                <a:gd name="T61" fmla="*/ T60 w 482"/>
                <a:gd name="T62" fmla="+- 0 1156 693"/>
                <a:gd name="T63" fmla="*/ 1156 h 540"/>
                <a:gd name="T64" fmla="+- 0 10583 10134"/>
                <a:gd name="T65" fmla="*/ T64 w 482"/>
                <a:gd name="T66" fmla="+- 0 1101 693"/>
                <a:gd name="T67" fmla="*/ 1101 h 540"/>
                <a:gd name="T68" fmla="+- 0 10608 10134"/>
                <a:gd name="T69" fmla="*/ T68 w 482"/>
                <a:gd name="T70" fmla="+- 0 1036 693"/>
                <a:gd name="T71" fmla="*/ 1036 h 540"/>
                <a:gd name="T72" fmla="+- 0 10616 10134"/>
                <a:gd name="T73" fmla="*/ T72 w 482"/>
                <a:gd name="T74" fmla="+- 0 963 693"/>
                <a:gd name="T75" fmla="*/ 963 h 540"/>
                <a:gd name="T76" fmla="+- 0 10608 10134"/>
                <a:gd name="T77" fmla="*/ T76 w 482"/>
                <a:gd name="T78" fmla="+- 0 890 693"/>
                <a:gd name="T79" fmla="*/ 890 h 540"/>
                <a:gd name="T80" fmla="+- 0 10583 10134"/>
                <a:gd name="T81" fmla="*/ T80 w 482"/>
                <a:gd name="T82" fmla="+- 0 825 693"/>
                <a:gd name="T83" fmla="*/ 825 h 540"/>
                <a:gd name="T84" fmla="+- 0 10546 10134"/>
                <a:gd name="T85" fmla="*/ T84 w 482"/>
                <a:gd name="T86" fmla="+- 0 771 693"/>
                <a:gd name="T87" fmla="*/ 771 h 540"/>
                <a:gd name="T88" fmla="+- 0 10497 10134"/>
                <a:gd name="T89" fmla="*/ T88 w 482"/>
                <a:gd name="T90" fmla="+- 0 729 693"/>
                <a:gd name="T91" fmla="*/ 729 h 540"/>
                <a:gd name="T92" fmla="+- 0 10439 10134"/>
                <a:gd name="T93" fmla="*/ T92 w 482"/>
                <a:gd name="T94" fmla="+- 0 702 693"/>
                <a:gd name="T95" fmla="*/ 702 h 540"/>
                <a:gd name="T96" fmla="+- 0 10374 10134"/>
                <a:gd name="T97" fmla="*/ T96 w 482"/>
                <a:gd name="T98" fmla="+- 0 693 693"/>
                <a:gd name="T99" fmla="*/ 693 h 5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482" h="540">
                  <a:moveTo>
                    <a:pt x="240" y="0"/>
                  </a:moveTo>
                  <a:lnTo>
                    <a:pt x="175" y="9"/>
                  </a:lnTo>
                  <a:lnTo>
                    <a:pt x="117" y="36"/>
                  </a:lnTo>
                  <a:lnTo>
                    <a:pt x="69" y="78"/>
                  </a:lnTo>
                  <a:lnTo>
                    <a:pt x="32" y="132"/>
                  </a:lnTo>
                  <a:lnTo>
                    <a:pt x="8" y="197"/>
                  </a:lnTo>
                  <a:lnTo>
                    <a:pt x="0" y="270"/>
                  </a:lnTo>
                  <a:lnTo>
                    <a:pt x="8" y="343"/>
                  </a:lnTo>
                  <a:lnTo>
                    <a:pt x="32" y="408"/>
                  </a:lnTo>
                  <a:lnTo>
                    <a:pt x="69" y="463"/>
                  </a:lnTo>
                  <a:lnTo>
                    <a:pt x="117" y="504"/>
                  </a:lnTo>
                  <a:lnTo>
                    <a:pt x="175" y="531"/>
                  </a:lnTo>
                  <a:lnTo>
                    <a:pt x="240" y="540"/>
                  </a:lnTo>
                  <a:lnTo>
                    <a:pt x="305" y="531"/>
                  </a:lnTo>
                  <a:lnTo>
                    <a:pt x="363" y="504"/>
                  </a:lnTo>
                  <a:lnTo>
                    <a:pt x="412" y="463"/>
                  </a:lnTo>
                  <a:lnTo>
                    <a:pt x="449" y="408"/>
                  </a:lnTo>
                  <a:lnTo>
                    <a:pt x="474" y="343"/>
                  </a:lnTo>
                  <a:lnTo>
                    <a:pt x="482" y="270"/>
                  </a:lnTo>
                  <a:lnTo>
                    <a:pt x="474" y="197"/>
                  </a:lnTo>
                  <a:lnTo>
                    <a:pt x="449" y="132"/>
                  </a:lnTo>
                  <a:lnTo>
                    <a:pt x="412" y="78"/>
                  </a:lnTo>
                  <a:lnTo>
                    <a:pt x="363" y="36"/>
                  </a:lnTo>
                  <a:lnTo>
                    <a:pt x="305" y="9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323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AutoShape 5">
              <a:extLst>
                <a:ext uri="{FF2B5EF4-FFF2-40B4-BE49-F238E27FC236}">
                  <a16:creationId xmlns:a16="http://schemas.microsoft.com/office/drawing/2014/main" id="{81549299-2746-0B56-2892-08A528B86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" y="648"/>
              <a:ext cx="1446" cy="1110"/>
            </a:xfrm>
            <a:custGeom>
              <a:avLst/>
              <a:gdLst>
                <a:gd name="T0" fmla="+- 0 10497 9652"/>
                <a:gd name="T1" fmla="*/ T0 w 1446"/>
                <a:gd name="T2" fmla="+- 0 729 649"/>
                <a:gd name="T3" fmla="*/ 729 h 1110"/>
                <a:gd name="T4" fmla="+- 0 10608 9652"/>
                <a:gd name="T5" fmla="*/ T4 w 1446"/>
                <a:gd name="T6" fmla="+- 0 890 649"/>
                <a:gd name="T7" fmla="*/ 890 h 1110"/>
                <a:gd name="T8" fmla="+- 0 10583 9652"/>
                <a:gd name="T9" fmla="*/ T8 w 1446"/>
                <a:gd name="T10" fmla="+- 0 1101 649"/>
                <a:gd name="T11" fmla="*/ 1101 h 1110"/>
                <a:gd name="T12" fmla="+- 0 10439 9652"/>
                <a:gd name="T13" fmla="*/ T12 w 1446"/>
                <a:gd name="T14" fmla="+- 0 1224 649"/>
                <a:gd name="T15" fmla="*/ 1224 h 1110"/>
                <a:gd name="T16" fmla="+- 0 10251 9652"/>
                <a:gd name="T17" fmla="*/ T16 w 1446"/>
                <a:gd name="T18" fmla="+- 0 1197 649"/>
                <a:gd name="T19" fmla="*/ 1197 h 1110"/>
                <a:gd name="T20" fmla="+- 0 10142 9652"/>
                <a:gd name="T21" fmla="*/ T20 w 1446"/>
                <a:gd name="T22" fmla="+- 0 1036 649"/>
                <a:gd name="T23" fmla="*/ 1036 h 1110"/>
                <a:gd name="T24" fmla="+- 0 10166 9652"/>
                <a:gd name="T25" fmla="*/ T24 w 1446"/>
                <a:gd name="T26" fmla="+- 0 825 649"/>
                <a:gd name="T27" fmla="*/ 825 h 1110"/>
                <a:gd name="T28" fmla="+- 0 10309 9652"/>
                <a:gd name="T29" fmla="*/ T28 w 1446"/>
                <a:gd name="T30" fmla="+- 0 702 649"/>
                <a:gd name="T31" fmla="*/ 702 h 1110"/>
                <a:gd name="T32" fmla="+- 0 10134 9652"/>
                <a:gd name="T33" fmla="*/ T32 w 1446"/>
                <a:gd name="T34" fmla="+- 0 693 649"/>
                <a:gd name="T35" fmla="*/ 693 h 1110"/>
                <a:gd name="T36" fmla="+- 0 10856 9652"/>
                <a:gd name="T37" fmla="*/ T36 w 1446"/>
                <a:gd name="T38" fmla="+- 0 649 649"/>
                <a:gd name="T39" fmla="*/ 649 h 1110"/>
                <a:gd name="T40" fmla="+- 0 11027 9652"/>
                <a:gd name="T41" fmla="*/ T40 w 1446"/>
                <a:gd name="T42" fmla="+- 0 726 649"/>
                <a:gd name="T43" fmla="*/ 726 h 1110"/>
                <a:gd name="T44" fmla="+- 0 11096 9652"/>
                <a:gd name="T45" fmla="*/ T44 w 1446"/>
                <a:gd name="T46" fmla="+- 0 919 649"/>
                <a:gd name="T47" fmla="*/ 919 h 1110"/>
                <a:gd name="T48" fmla="+- 0 11027 9652"/>
                <a:gd name="T49" fmla="*/ T48 w 1446"/>
                <a:gd name="T50" fmla="+- 0 1111 649"/>
                <a:gd name="T51" fmla="*/ 1111 h 1110"/>
                <a:gd name="T52" fmla="+- 0 10856 9652"/>
                <a:gd name="T53" fmla="*/ T52 w 1446"/>
                <a:gd name="T54" fmla="+- 0 1189 649"/>
                <a:gd name="T55" fmla="*/ 1189 h 1110"/>
                <a:gd name="T56" fmla="+- 0 10685 9652"/>
                <a:gd name="T57" fmla="*/ T56 w 1446"/>
                <a:gd name="T58" fmla="+- 0 1111 649"/>
                <a:gd name="T59" fmla="*/ 1111 h 1110"/>
                <a:gd name="T60" fmla="+- 0 10616 9652"/>
                <a:gd name="T61" fmla="*/ T60 w 1446"/>
                <a:gd name="T62" fmla="+- 0 919 649"/>
                <a:gd name="T63" fmla="*/ 919 h 1110"/>
                <a:gd name="T64" fmla="+- 0 10685 9652"/>
                <a:gd name="T65" fmla="*/ T64 w 1446"/>
                <a:gd name="T66" fmla="+- 0 726 649"/>
                <a:gd name="T67" fmla="*/ 726 h 1110"/>
                <a:gd name="T68" fmla="+- 0 10856 9652"/>
                <a:gd name="T69" fmla="*/ T68 w 1446"/>
                <a:gd name="T70" fmla="+- 0 649 649"/>
                <a:gd name="T71" fmla="*/ 649 h 1110"/>
                <a:gd name="T72" fmla="+- 0 11098 9652"/>
                <a:gd name="T73" fmla="*/ T72 w 1446"/>
                <a:gd name="T74" fmla="+- 0 1189 649"/>
                <a:gd name="T75" fmla="*/ 1189 h 1110"/>
                <a:gd name="T76" fmla="+- 0 10921 9652"/>
                <a:gd name="T77" fmla="*/ T76 w 1446"/>
                <a:gd name="T78" fmla="+- 0 1198 649"/>
                <a:gd name="T79" fmla="*/ 1198 h 1110"/>
                <a:gd name="T80" fmla="+- 0 11064 9652"/>
                <a:gd name="T81" fmla="*/ T80 w 1446"/>
                <a:gd name="T82" fmla="+- 0 1320 649"/>
                <a:gd name="T83" fmla="*/ 1320 h 1110"/>
                <a:gd name="T84" fmla="+- 0 11088 9652"/>
                <a:gd name="T85" fmla="*/ T84 w 1446"/>
                <a:gd name="T86" fmla="+- 0 1532 649"/>
                <a:gd name="T87" fmla="*/ 1532 h 1110"/>
                <a:gd name="T88" fmla="+- 0 10979 9652"/>
                <a:gd name="T89" fmla="*/ T88 w 1446"/>
                <a:gd name="T90" fmla="+- 0 1693 649"/>
                <a:gd name="T91" fmla="*/ 1693 h 1110"/>
                <a:gd name="T92" fmla="+- 0 10791 9652"/>
                <a:gd name="T93" fmla="*/ T92 w 1446"/>
                <a:gd name="T94" fmla="+- 0 1719 649"/>
                <a:gd name="T95" fmla="*/ 1719 h 1110"/>
                <a:gd name="T96" fmla="+- 0 10648 9652"/>
                <a:gd name="T97" fmla="*/ T96 w 1446"/>
                <a:gd name="T98" fmla="+- 0 1596 649"/>
                <a:gd name="T99" fmla="*/ 1596 h 1110"/>
                <a:gd name="T100" fmla="+- 0 10624 9652"/>
                <a:gd name="T101" fmla="*/ T100 w 1446"/>
                <a:gd name="T102" fmla="+- 0 1385 649"/>
                <a:gd name="T103" fmla="*/ 1385 h 1110"/>
                <a:gd name="T104" fmla="+- 0 10733 9652"/>
                <a:gd name="T105" fmla="*/ T104 w 1446"/>
                <a:gd name="T106" fmla="+- 0 1225 649"/>
                <a:gd name="T107" fmla="*/ 1225 h 1110"/>
                <a:gd name="T108" fmla="+- 0 10616 9652"/>
                <a:gd name="T109" fmla="*/ T108 w 1446"/>
                <a:gd name="T110" fmla="+- 0 1189 649"/>
                <a:gd name="T111" fmla="*/ 1189 h 1110"/>
                <a:gd name="T112" fmla="+- 0 11098 9652"/>
                <a:gd name="T113" fmla="*/ T112 w 1446"/>
                <a:gd name="T114" fmla="+- 0 1729 649"/>
                <a:gd name="T115" fmla="*/ 1729 h 1110"/>
                <a:gd name="T116" fmla="+- 0 10015 9652"/>
                <a:gd name="T117" fmla="*/ T116 w 1446"/>
                <a:gd name="T118" fmla="+- 0 715 649"/>
                <a:gd name="T119" fmla="*/ 715 h 1110"/>
                <a:gd name="T120" fmla="+- 0 10126 9652"/>
                <a:gd name="T121" fmla="*/ T120 w 1446"/>
                <a:gd name="T122" fmla="+- 0 875 649"/>
                <a:gd name="T123" fmla="*/ 875 h 1110"/>
                <a:gd name="T124" fmla="+- 0 10101 9652"/>
                <a:gd name="T125" fmla="*/ T124 w 1446"/>
                <a:gd name="T126" fmla="+- 0 1086 649"/>
                <a:gd name="T127" fmla="*/ 1086 h 1110"/>
                <a:gd name="T128" fmla="+- 0 9957 9652"/>
                <a:gd name="T129" fmla="*/ T128 w 1446"/>
                <a:gd name="T130" fmla="+- 0 1209 649"/>
                <a:gd name="T131" fmla="*/ 1209 h 1110"/>
                <a:gd name="T132" fmla="+- 0 9769 9652"/>
                <a:gd name="T133" fmla="*/ T132 w 1446"/>
                <a:gd name="T134" fmla="+- 0 1183 649"/>
                <a:gd name="T135" fmla="*/ 1183 h 1110"/>
                <a:gd name="T136" fmla="+- 0 9660 9652"/>
                <a:gd name="T137" fmla="*/ T136 w 1446"/>
                <a:gd name="T138" fmla="+- 0 1022 649"/>
                <a:gd name="T139" fmla="*/ 1022 h 1110"/>
                <a:gd name="T140" fmla="+- 0 9684 9652"/>
                <a:gd name="T141" fmla="*/ T140 w 1446"/>
                <a:gd name="T142" fmla="+- 0 810 649"/>
                <a:gd name="T143" fmla="*/ 810 h 1110"/>
                <a:gd name="T144" fmla="+- 0 9827 9652"/>
                <a:gd name="T145" fmla="*/ T144 w 1446"/>
                <a:gd name="T146" fmla="+- 0 688 649"/>
                <a:gd name="T147" fmla="*/ 688 h 1110"/>
                <a:gd name="T148" fmla="+- 0 9652 9652"/>
                <a:gd name="T149" fmla="*/ T148 w 1446"/>
                <a:gd name="T150" fmla="+- 0 679 649"/>
                <a:gd name="T151" fmla="*/ 679 h 1110"/>
                <a:gd name="T152" fmla="+- 0 9892 9652"/>
                <a:gd name="T153" fmla="*/ T152 w 1446"/>
                <a:gd name="T154" fmla="+- 0 1219 649"/>
                <a:gd name="T155" fmla="*/ 1219 h 1110"/>
                <a:gd name="T156" fmla="+- 0 10064 9652"/>
                <a:gd name="T157" fmla="*/ T156 w 1446"/>
                <a:gd name="T158" fmla="+- 0 1296 649"/>
                <a:gd name="T159" fmla="*/ 1296 h 1110"/>
                <a:gd name="T160" fmla="+- 0 10134 9652"/>
                <a:gd name="T161" fmla="*/ T160 w 1446"/>
                <a:gd name="T162" fmla="+- 0 1489 649"/>
                <a:gd name="T163" fmla="*/ 1489 h 1110"/>
                <a:gd name="T164" fmla="+- 0 10064 9652"/>
                <a:gd name="T165" fmla="*/ T164 w 1446"/>
                <a:gd name="T166" fmla="+- 0 1681 649"/>
                <a:gd name="T167" fmla="*/ 1681 h 1110"/>
                <a:gd name="T168" fmla="+- 0 9892 9652"/>
                <a:gd name="T169" fmla="*/ T168 w 1446"/>
                <a:gd name="T170" fmla="+- 0 1759 649"/>
                <a:gd name="T171" fmla="*/ 1759 h 1110"/>
                <a:gd name="T172" fmla="+- 0 9721 9652"/>
                <a:gd name="T173" fmla="*/ T172 w 1446"/>
                <a:gd name="T174" fmla="+- 0 1681 649"/>
                <a:gd name="T175" fmla="*/ 1681 h 1110"/>
                <a:gd name="T176" fmla="+- 0 9652 9652"/>
                <a:gd name="T177" fmla="*/ T176 w 1446"/>
                <a:gd name="T178" fmla="+- 0 1489 649"/>
                <a:gd name="T179" fmla="*/ 1489 h 1110"/>
                <a:gd name="T180" fmla="+- 0 9721 9652"/>
                <a:gd name="T181" fmla="*/ T180 w 1446"/>
                <a:gd name="T182" fmla="+- 0 1296 649"/>
                <a:gd name="T183" fmla="*/ 1296 h 1110"/>
                <a:gd name="T184" fmla="+- 0 9892 9652"/>
                <a:gd name="T185" fmla="*/ T184 w 1446"/>
                <a:gd name="T186" fmla="+- 0 1219 649"/>
                <a:gd name="T187" fmla="*/ 1219 h 1110"/>
                <a:gd name="T188" fmla="+- 0 10134 9652"/>
                <a:gd name="T189" fmla="*/ T188 w 1446"/>
                <a:gd name="T190" fmla="+- 0 1759 649"/>
                <a:gd name="T191" fmla="*/ 1759 h 111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</a:cxnLst>
              <a:rect l="0" t="0" r="r" b="b"/>
              <a:pathLst>
                <a:path w="1446" h="1110">
                  <a:moveTo>
                    <a:pt x="722" y="44"/>
                  </a:moveTo>
                  <a:lnTo>
                    <a:pt x="787" y="53"/>
                  </a:lnTo>
                  <a:lnTo>
                    <a:pt x="845" y="80"/>
                  </a:lnTo>
                  <a:lnTo>
                    <a:pt x="894" y="122"/>
                  </a:lnTo>
                  <a:lnTo>
                    <a:pt x="931" y="176"/>
                  </a:lnTo>
                  <a:lnTo>
                    <a:pt x="956" y="241"/>
                  </a:lnTo>
                  <a:lnTo>
                    <a:pt x="964" y="314"/>
                  </a:lnTo>
                  <a:lnTo>
                    <a:pt x="956" y="387"/>
                  </a:lnTo>
                  <a:lnTo>
                    <a:pt x="931" y="452"/>
                  </a:lnTo>
                  <a:lnTo>
                    <a:pt x="894" y="507"/>
                  </a:lnTo>
                  <a:lnTo>
                    <a:pt x="845" y="548"/>
                  </a:lnTo>
                  <a:lnTo>
                    <a:pt x="787" y="575"/>
                  </a:lnTo>
                  <a:lnTo>
                    <a:pt x="722" y="584"/>
                  </a:lnTo>
                  <a:lnTo>
                    <a:pt x="657" y="575"/>
                  </a:lnTo>
                  <a:lnTo>
                    <a:pt x="599" y="548"/>
                  </a:lnTo>
                  <a:lnTo>
                    <a:pt x="551" y="507"/>
                  </a:lnTo>
                  <a:lnTo>
                    <a:pt x="514" y="452"/>
                  </a:lnTo>
                  <a:lnTo>
                    <a:pt x="490" y="387"/>
                  </a:lnTo>
                  <a:lnTo>
                    <a:pt x="482" y="314"/>
                  </a:lnTo>
                  <a:lnTo>
                    <a:pt x="490" y="241"/>
                  </a:lnTo>
                  <a:lnTo>
                    <a:pt x="514" y="176"/>
                  </a:lnTo>
                  <a:lnTo>
                    <a:pt x="551" y="122"/>
                  </a:lnTo>
                  <a:lnTo>
                    <a:pt x="599" y="80"/>
                  </a:lnTo>
                  <a:lnTo>
                    <a:pt x="657" y="53"/>
                  </a:lnTo>
                  <a:lnTo>
                    <a:pt x="722" y="44"/>
                  </a:lnTo>
                  <a:close/>
                  <a:moveTo>
                    <a:pt x="482" y="44"/>
                  </a:moveTo>
                  <a:lnTo>
                    <a:pt x="482" y="44"/>
                  </a:lnTo>
                  <a:moveTo>
                    <a:pt x="966" y="586"/>
                  </a:moveTo>
                  <a:lnTo>
                    <a:pt x="966" y="586"/>
                  </a:lnTo>
                  <a:moveTo>
                    <a:pt x="1204" y="0"/>
                  </a:moveTo>
                  <a:lnTo>
                    <a:pt x="1269" y="9"/>
                  </a:lnTo>
                  <a:lnTo>
                    <a:pt x="1327" y="36"/>
                  </a:lnTo>
                  <a:lnTo>
                    <a:pt x="1375" y="77"/>
                  </a:lnTo>
                  <a:lnTo>
                    <a:pt x="1412" y="131"/>
                  </a:lnTo>
                  <a:lnTo>
                    <a:pt x="1436" y="196"/>
                  </a:lnTo>
                  <a:lnTo>
                    <a:pt x="1444" y="270"/>
                  </a:lnTo>
                  <a:lnTo>
                    <a:pt x="1436" y="343"/>
                  </a:lnTo>
                  <a:lnTo>
                    <a:pt x="1412" y="407"/>
                  </a:lnTo>
                  <a:lnTo>
                    <a:pt x="1375" y="462"/>
                  </a:lnTo>
                  <a:lnTo>
                    <a:pt x="1327" y="504"/>
                  </a:lnTo>
                  <a:lnTo>
                    <a:pt x="1269" y="530"/>
                  </a:lnTo>
                  <a:lnTo>
                    <a:pt x="1204" y="540"/>
                  </a:lnTo>
                  <a:lnTo>
                    <a:pt x="1139" y="530"/>
                  </a:lnTo>
                  <a:lnTo>
                    <a:pt x="1081" y="504"/>
                  </a:lnTo>
                  <a:lnTo>
                    <a:pt x="1033" y="462"/>
                  </a:lnTo>
                  <a:lnTo>
                    <a:pt x="996" y="407"/>
                  </a:lnTo>
                  <a:lnTo>
                    <a:pt x="972" y="343"/>
                  </a:lnTo>
                  <a:lnTo>
                    <a:pt x="964" y="270"/>
                  </a:lnTo>
                  <a:lnTo>
                    <a:pt x="972" y="196"/>
                  </a:lnTo>
                  <a:lnTo>
                    <a:pt x="996" y="131"/>
                  </a:lnTo>
                  <a:lnTo>
                    <a:pt x="1033" y="77"/>
                  </a:lnTo>
                  <a:lnTo>
                    <a:pt x="1081" y="36"/>
                  </a:lnTo>
                  <a:lnTo>
                    <a:pt x="1139" y="9"/>
                  </a:lnTo>
                  <a:lnTo>
                    <a:pt x="1204" y="0"/>
                  </a:lnTo>
                  <a:close/>
                  <a:moveTo>
                    <a:pt x="964" y="0"/>
                  </a:moveTo>
                  <a:lnTo>
                    <a:pt x="964" y="0"/>
                  </a:lnTo>
                  <a:moveTo>
                    <a:pt x="1446" y="540"/>
                  </a:moveTo>
                  <a:lnTo>
                    <a:pt x="1446" y="540"/>
                  </a:lnTo>
                  <a:moveTo>
                    <a:pt x="1204" y="540"/>
                  </a:moveTo>
                  <a:lnTo>
                    <a:pt x="1269" y="549"/>
                  </a:lnTo>
                  <a:lnTo>
                    <a:pt x="1327" y="576"/>
                  </a:lnTo>
                  <a:lnTo>
                    <a:pt x="1375" y="617"/>
                  </a:lnTo>
                  <a:lnTo>
                    <a:pt x="1412" y="671"/>
                  </a:lnTo>
                  <a:lnTo>
                    <a:pt x="1436" y="736"/>
                  </a:lnTo>
                  <a:lnTo>
                    <a:pt x="1444" y="810"/>
                  </a:lnTo>
                  <a:lnTo>
                    <a:pt x="1436" y="883"/>
                  </a:lnTo>
                  <a:lnTo>
                    <a:pt x="1412" y="947"/>
                  </a:lnTo>
                  <a:lnTo>
                    <a:pt x="1375" y="1002"/>
                  </a:lnTo>
                  <a:lnTo>
                    <a:pt x="1327" y="1044"/>
                  </a:lnTo>
                  <a:lnTo>
                    <a:pt x="1269" y="1070"/>
                  </a:lnTo>
                  <a:lnTo>
                    <a:pt x="1204" y="1080"/>
                  </a:lnTo>
                  <a:lnTo>
                    <a:pt x="1139" y="1070"/>
                  </a:lnTo>
                  <a:lnTo>
                    <a:pt x="1081" y="1044"/>
                  </a:lnTo>
                  <a:lnTo>
                    <a:pt x="1033" y="1002"/>
                  </a:lnTo>
                  <a:lnTo>
                    <a:pt x="996" y="947"/>
                  </a:lnTo>
                  <a:lnTo>
                    <a:pt x="972" y="883"/>
                  </a:lnTo>
                  <a:lnTo>
                    <a:pt x="964" y="810"/>
                  </a:lnTo>
                  <a:lnTo>
                    <a:pt x="972" y="736"/>
                  </a:lnTo>
                  <a:lnTo>
                    <a:pt x="996" y="671"/>
                  </a:lnTo>
                  <a:lnTo>
                    <a:pt x="1033" y="617"/>
                  </a:lnTo>
                  <a:lnTo>
                    <a:pt x="1081" y="576"/>
                  </a:lnTo>
                  <a:lnTo>
                    <a:pt x="1139" y="549"/>
                  </a:lnTo>
                  <a:lnTo>
                    <a:pt x="1204" y="540"/>
                  </a:lnTo>
                  <a:close/>
                  <a:moveTo>
                    <a:pt x="964" y="540"/>
                  </a:moveTo>
                  <a:lnTo>
                    <a:pt x="964" y="540"/>
                  </a:lnTo>
                  <a:moveTo>
                    <a:pt x="1446" y="1080"/>
                  </a:moveTo>
                  <a:lnTo>
                    <a:pt x="1446" y="1080"/>
                  </a:lnTo>
                  <a:moveTo>
                    <a:pt x="240" y="30"/>
                  </a:moveTo>
                  <a:lnTo>
                    <a:pt x="305" y="39"/>
                  </a:lnTo>
                  <a:lnTo>
                    <a:pt x="363" y="66"/>
                  </a:lnTo>
                  <a:lnTo>
                    <a:pt x="412" y="107"/>
                  </a:lnTo>
                  <a:lnTo>
                    <a:pt x="449" y="161"/>
                  </a:lnTo>
                  <a:lnTo>
                    <a:pt x="474" y="226"/>
                  </a:lnTo>
                  <a:lnTo>
                    <a:pt x="482" y="300"/>
                  </a:lnTo>
                  <a:lnTo>
                    <a:pt x="474" y="373"/>
                  </a:lnTo>
                  <a:lnTo>
                    <a:pt x="449" y="437"/>
                  </a:lnTo>
                  <a:lnTo>
                    <a:pt x="412" y="492"/>
                  </a:lnTo>
                  <a:lnTo>
                    <a:pt x="363" y="534"/>
                  </a:lnTo>
                  <a:lnTo>
                    <a:pt x="305" y="560"/>
                  </a:lnTo>
                  <a:lnTo>
                    <a:pt x="240" y="570"/>
                  </a:lnTo>
                  <a:lnTo>
                    <a:pt x="175" y="560"/>
                  </a:lnTo>
                  <a:lnTo>
                    <a:pt x="117" y="534"/>
                  </a:lnTo>
                  <a:lnTo>
                    <a:pt x="69" y="492"/>
                  </a:lnTo>
                  <a:lnTo>
                    <a:pt x="32" y="437"/>
                  </a:lnTo>
                  <a:lnTo>
                    <a:pt x="8" y="373"/>
                  </a:lnTo>
                  <a:lnTo>
                    <a:pt x="0" y="300"/>
                  </a:lnTo>
                  <a:lnTo>
                    <a:pt x="8" y="226"/>
                  </a:lnTo>
                  <a:lnTo>
                    <a:pt x="32" y="161"/>
                  </a:lnTo>
                  <a:lnTo>
                    <a:pt x="69" y="107"/>
                  </a:lnTo>
                  <a:lnTo>
                    <a:pt x="117" y="66"/>
                  </a:lnTo>
                  <a:lnTo>
                    <a:pt x="175" y="39"/>
                  </a:lnTo>
                  <a:lnTo>
                    <a:pt x="240" y="30"/>
                  </a:lnTo>
                  <a:close/>
                  <a:moveTo>
                    <a:pt x="0" y="30"/>
                  </a:moveTo>
                  <a:lnTo>
                    <a:pt x="0" y="30"/>
                  </a:lnTo>
                  <a:moveTo>
                    <a:pt x="482" y="570"/>
                  </a:moveTo>
                  <a:lnTo>
                    <a:pt x="482" y="570"/>
                  </a:lnTo>
                  <a:moveTo>
                    <a:pt x="240" y="570"/>
                  </a:moveTo>
                  <a:lnTo>
                    <a:pt x="305" y="579"/>
                  </a:lnTo>
                  <a:lnTo>
                    <a:pt x="363" y="606"/>
                  </a:lnTo>
                  <a:lnTo>
                    <a:pt x="412" y="647"/>
                  </a:lnTo>
                  <a:lnTo>
                    <a:pt x="449" y="701"/>
                  </a:lnTo>
                  <a:lnTo>
                    <a:pt x="474" y="766"/>
                  </a:lnTo>
                  <a:lnTo>
                    <a:pt x="482" y="840"/>
                  </a:lnTo>
                  <a:lnTo>
                    <a:pt x="474" y="913"/>
                  </a:lnTo>
                  <a:lnTo>
                    <a:pt x="449" y="977"/>
                  </a:lnTo>
                  <a:lnTo>
                    <a:pt x="412" y="1032"/>
                  </a:lnTo>
                  <a:lnTo>
                    <a:pt x="363" y="1074"/>
                  </a:lnTo>
                  <a:lnTo>
                    <a:pt x="305" y="1100"/>
                  </a:lnTo>
                  <a:lnTo>
                    <a:pt x="240" y="1110"/>
                  </a:lnTo>
                  <a:lnTo>
                    <a:pt x="175" y="1100"/>
                  </a:lnTo>
                  <a:lnTo>
                    <a:pt x="117" y="1074"/>
                  </a:lnTo>
                  <a:lnTo>
                    <a:pt x="69" y="1032"/>
                  </a:lnTo>
                  <a:lnTo>
                    <a:pt x="32" y="977"/>
                  </a:lnTo>
                  <a:lnTo>
                    <a:pt x="8" y="913"/>
                  </a:lnTo>
                  <a:lnTo>
                    <a:pt x="0" y="840"/>
                  </a:lnTo>
                  <a:lnTo>
                    <a:pt x="8" y="766"/>
                  </a:lnTo>
                  <a:lnTo>
                    <a:pt x="32" y="701"/>
                  </a:lnTo>
                  <a:lnTo>
                    <a:pt x="69" y="647"/>
                  </a:lnTo>
                  <a:lnTo>
                    <a:pt x="117" y="606"/>
                  </a:lnTo>
                  <a:lnTo>
                    <a:pt x="175" y="579"/>
                  </a:lnTo>
                  <a:lnTo>
                    <a:pt x="240" y="570"/>
                  </a:lnTo>
                  <a:close/>
                  <a:moveTo>
                    <a:pt x="0" y="570"/>
                  </a:moveTo>
                  <a:lnTo>
                    <a:pt x="0" y="570"/>
                  </a:lnTo>
                  <a:moveTo>
                    <a:pt x="482" y="1110"/>
                  </a:moveTo>
                  <a:lnTo>
                    <a:pt x="482" y="111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637B3F9E-5939-E50F-5DA6-95BA7945E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6" y="152"/>
              <a:ext cx="480" cy="540"/>
            </a:xfrm>
            <a:custGeom>
              <a:avLst/>
              <a:gdLst>
                <a:gd name="T0" fmla="+- 0 10856 10616"/>
                <a:gd name="T1" fmla="*/ T0 w 480"/>
                <a:gd name="T2" fmla="+- 0 153 153"/>
                <a:gd name="T3" fmla="*/ 153 h 540"/>
                <a:gd name="T4" fmla="+- 0 10791 10616"/>
                <a:gd name="T5" fmla="*/ T4 w 480"/>
                <a:gd name="T6" fmla="+- 0 162 153"/>
                <a:gd name="T7" fmla="*/ 162 h 540"/>
                <a:gd name="T8" fmla="+- 0 10733 10616"/>
                <a:gd name="T9" fmla="*/ T8 w 480"/>
                <a:gd name="T10" fmla="+- 0 189 153"/>
                <a:gd name="T11" fmla="*/ 189 h 540"/>
                <a:gd name="T12" fmla="+- 0 10685 10616"/>
                <a:gd name="T13" fmla="*/ T12 w 480"/>
                <a:gd name="T14" fmla="+- 0 231 153"/>
                <a:gd name="T15" fmla="*/ 231 h 540"/>
                <a:gd name="T16" fmla="+- 0 10648 10616"/>
                <a:gd name="T17" fmla="*/ T16 w 480"/>
                <a:gd name="T18" fmla="+- 0 285 153"/>
                <a:gd name="T19" fmla="*/ 285 h 540"/>
                <a:gd name="T20" fmla="+- 0 10624 10616"/>
                <a:gd name="T21" fmla="*/ T20 w 480"/>
                <a:gd name="T22" fmla="+- 0 350 153"/>
                <a:gd name="T23" fmla="*/ 350 h 540"/>
                <a:gd name="T24" fmla="+- 0 10616 10616"/>
                <a:gd name="T25" fmla="*/ T24 w 480"/>
                <a:gd name="T26" fmla="+- 0 423 153"/>
                <a:gd name="T27" fmla="*/ 423 h 540"/>
                <a:gd name="T28" fmla="+- 0 10624 10616"/>
                <a:gd name="T29" fmla="*/ T28 w 480"/>
                <a:gd name="T30" fmla="+- 0 496 153"/>
                <a:gd name="T31" fmla="*/ 496 h 540"/>
                <a:gd name="T32" fmla="+- 0 10648 10616"/>
                <a:gd name="T33" fmla="*/ T32 w 480"/>
                <a:gd name="T34" fmla="+- 0 561 153"/>
                <a:gd name="T35" fmla="*/ 561 h 540"/>
                <a:gd name="T36" fmla="+- 0 10685 10616"/>
                <a:gd name="T37" fmla="*/ T36 w 480"/>
                <a:gd name="T38" fmla="+- 0 616 153"/>
                <a:gd name="T39" fmla="*/ 616 h 540"/>
                <a:gd name="T40" fmla="+- 0 10733 10616"/>
                <a:gd name="T41" fmla="*/ T40 w 480"/>
                <a:gd name="T42" fmla="+- 0 657 153"/>
                <a:gd name="T43" fmla="*/ 657 h 540"/>
                <a:gd name="T44" fmla="+- 0 10791 10616"/>
                <a:gd name="T45" fmla="*/ T44 w 480"/>
                <a:gd name="T46" fmla="+- 0 684 153"/>
                <a:gd name="T47" fmla="*/ 684 h 540"/>
                <a:gd name="T48" fmla="+- 0 10856 10616"/>
                <a:gd name="T49" fmla="*/ T48 w 480"/>
                <a:gd name="T50" fmla="+- 0 693 153"/>
                <a:gd name="T51" fmla="*/ 693 h 540"/>
                <a:gd name="T52" fmla="+- 0 10921 10616"/>
                <a:gd name="T53" fmla="*/ T52 w 480"/>
                <a:gd name="T54" fmla="+- 0 684 153"/>
                <a:gd name="T55" fmla="*/ 684 h 540"/>
                <a:gd name="T56" fmla="+- 0 10979 10616"/>
                <a:gd name="T57" fmla="*/ T56 w 480"/>
                <a:gd name="T58" fmla="+- 0 657 153"/>
                <a:gd name="T59" fmla="*/ 657 h 540"/>
                <a:gd name="T60" fmla="+- 0 11027 10616"/>
                <a:gd name="T61" fmla="*/ T60 w 480"/>
                <a:gd name="T62" fmla="+- 0 616 153"/>
                <a:gd name="T63" fmla="*/ 616 h 540"/>
                <a:gd name="T64" fmla="+- 0 11064 10616"/>
                <a:gd name="T65" fmla="*/ T64 w 480"/>
                <a:gd name="T66" fmla="+- 0 561 153"/>
                <a:gd name="T67" fmla="*/ 561 h 540"/>
                <a:gd name="T68" fmla="+- 0 11088 10616"/>
                <a:gd name="T69" fmla="*/ T68 w 480"/>
                <a:gd name="T70" fmla="+- 0 496 153"/>
                <a:gd name="T71" fmla="*/ 496 h 540"/>
                <a:gd name="T72" fmla="+- 0 11096 10616"/>
                <a:gd name="T73" fmla="*/ T72 w 480"/>
                <a:gd name="T74" fmla="+- 0 423 153"/>
                <a:gd name="T75" fmla="*/ 423 h 540"/>
                <a:gd name="T76" fmla="+- 0 11088 10616"/>
                <a:gd name="T77" fmla="*/ T76 w 480"/>
                <a:gd name="T78" fmla="+- 0 350 153"/>
                <a:gd name="T79" fmla="*/ 350 h 540"/>
                <a:gd name="T80" fmla="+- 0 11064 10616"/>
                <a:gd name="T81" fmla="*/ T80 w 480"/>
                <a:gd name="T82" fmla="+- 0 285 153"/>
                <a:gd name="T83" fmla="*/ 285 h 540"/>
                <a:gd name="T84" fmla="+- 0 11027 10616"/>
                <a:gd name="T85" fmla="*/ T84 w 480"/>
                <a:gd name="T86" fmla="+- 0 231 153"/>
                <a:gd name="T87" fmla="*/ 231 h 540"/>
                <a:gd name="T88" fmla="+- 0 10979 10616"/>
                <a:gd name="T89" fmla="*/ T88 w 480"/>
                <a:gd name="T90" fmla="+- 0 189 153"/>
                <a:gd name="T91" fmla="*/ 189 h 540"/>
                <a:gd name="T92" fmla="+- 0 10921 10616"/>
                <a:gd name="T93" fmla="*/ T92 w 480"/>
                <a:gd name="T94" fmla="+- 0 162 153"/>
                <a:gd name="T95" fmla="*/ 162 h 540"/>
                <a:gd name="T96" fmla="+- 0 10856 10616"/>
                <a:gd name="T97" fmla="*/ T96 w 480"/>
                <a:gd name="T98" fmla="+- 0 153 153"/>
                <a:gd name="T99" fmla="*/ 153 h 54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</a:cxnLst>
              <a:rect l="0" t="0" r="r" b="b"/>
              <a:pathLst>
                <a:path w="480" h="540">
                  <a:moveTo>
                    <a:pt x="240" y="0"/>
                  </a:moveTo>
                  <a:lnTo>
                    <a:pt x="175" y="9"/>
                  </a:lnTo>
                  <a:lnTo>
                    <a:pt x="117" y="36"/>
                  </a:lnTo>
                  <a:lnTo>
                    <a:pt x="69" y="78"/>
                  </a:lnTo>
                  <a:lnTo>
                    <a:pt x="32" y="132"/>
                  </a:lnTo>
                  <a:lnTo>
                    <a:pt x="8" y="197"/>
                  </a:lnTo>
                  <a:lnTo>
                    <a:pt x="0" y="270"/>
                  </a:lnTo>
                  <a:lnTo>
                    <a:pt x="8" y="343"/>
                  </a:lnTo>
                  <a:lnTo>
                    <a:pt x="32" y="408"/>
                  </a:lnTo>
                  <a:lnTo>
                    <a:pt x="69" y="463"/>
                  </a:lnTo>
                  <a:lnTo>
                    <a:pt x="117" y="504"/>
                  </a:lnTo>
                  <a:lnTo>
                    <a:pt x="175" y="531"/>
                  </a:lnTo>
                  <a:lnTo>
                    <a:pt x="240" y="540"/>
                  </a:lnTo>
                  <a:lnTo>
                    <a:pt x="305" y="531"/>
                  </a:lnTo>
                  <a:lnTo>
                    <a:pt x="363" y="504"/>
                  </a:lnTo>
                  <a:lnTo>
                    <a:pt x="411" y="463"/>
                  </a:lnTo>
                  <a:lnTo>
                    <a:pt x="448" y="408"/>
                  </a:lnTo>
                  <a:lnTo>
                    <a:pt x="472" y="343"/>
                  </a:lnTo>
                  <a:lnTo>
                    <a:pt x="480" y="270"/>
                  </a:lnTo>
                  <a:lnTo>
                    <a:pt x="472" y="197"/>
                  </a:lnTo>
                  <a:lnTo>
                    <a:pt x="448" y="132"/>
                  </a:lnTo>
                  <a:lnTo>
                    <a:pt x="411" y="78"/>
                  </a:lnTo>
                  <a:lnTo>
                    <a:pt x="363" y="36"/>
                  </a:lnTo>
                  <a:lnTo>
                    <a:pt x="305" y="9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91838EAC-D678-3AC2-E150-0B6691D6B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" y="122"/>
              <a:ext cx="1446" cy="1652"/>
            </a:xfrm>
            <a:custGeom>
              <a:avLst/>
              <a:gdLst>
                <a:gd name="T0" fmla="+- 0 10921 9652"/>
                <a:gd name="T1" fmla="*/ T0 w 1446"/>
                <a:gd name="T2" fmla="+- 0 162 123"/>
                <a:gd name="T3" fmla="*/ 162 h 1652"/>
                <a:gd name="T4" fmla="+- 0 11027 9652"/>
                <a:gd name="T5" fmla="*/ T4 w 1446"/>
                <a:gd name="T6" fmla="+- 0 231 123"/>
                <a:gd name="T7" fmla="*/ 231 h 1652"/>
                <a:gd name="T8" fmla="+- 0 11088 9652"/>
                <a:gd name="T9" fmla="*/ T8 w 1446"/>
                <a:gd name="T10" fmla="+- 0 350 123"/>
                <a:gd name="T11" fmla="*/ 350 h 1652"/>
                <a:gd name="T12" fmla="+- 0 11088 9652"/>
                <a:gd name="T13" fmla="*/ T12 w 1446"/>
                <a:gd name="T14" fmla="+- 0 496 123"/>
                <a:gd name="T15" fmla="*/ 496 h 1652"/>
                <a:gd name="T16" fmla="+- 0 11027 9652"/>
                <a:gd name="T17" fmla="*/ T16 w 1446"/>
                <a:gd name="T18" fmla="+- 0 616 123"/>
                <a:gd name="T19" fmla="*/ 616 h 1652"/>
                <a:gd name="T20" fmla="+- 0 10921 9652"/>
                <a:gd name="T21" fmla="*/ T20 w 1446"/>
                <a:gd name="T22" fmla="+- 0 684 123"/>
                <a:gd name="T23" fmla="*/ 684 h 1652"/>
                <a:gd name="T24" fmla="+- 0 10791 9652"/>
                <a:gd name="T25" fmla="*/ T24 w 1446"/>
                <a:gd name="T26" fmla="+- 0 684 123"/>
                <a:gd name="T27" fmla="*/ 684 h 1652"/>
                <a:gd name="T28" fmla="+- 0 10685 9652"/>
                <a:gd name="T29" fmla="*/ T28 w 1446"/>
                <a:gd name="T30" fmla="+- 0 616 123"/>
                <a:gd name="T31" fmla="*/ 616 h 1652"/>
                <a:gd name="T32" fmla="+- 0 10624 9652"/>
                <a:gd name="T33" fmla="*/ T32 w 1446"/>
                <a:gd name="T34" fmla="+- 0 496 123"/>
                <a:gd name="T35" fmla="*/ 496 h 1652"/>
                <a:gd name="T36" fmla="+- 0 10624 9652"/>
                <a:gd name="T37" fmla="*/ T36 w 1446"/>
                <a:gd name="T38" fmla="+- 0 350 123"/>
                <a:gd name="T39" fmla="*/ 350 h 1652"/>
                <a:gd name="T40" fmla="+- 0 10685 9652"/>
                <a:gd name="T41" fmla="*/ T40 w 1446"/>
                <a:gd name="T42" fmla="+- 0 231 123"/>
                <a:gd name="T43" fmla="*/ 231 h 1652"/>
                <a:gd name="T44" fmla="+- 0 10791 9652"/>
                <a:gd name="T45" fmla="*/ T44 w 1446"/>
                <a:gd name="T46" fmla="+- 0 162 123"/>
                <a:gd name="T47" fmla="*/ 162 h 1652"/>
                <a:gd name="T48" fmla="+- 0 10616 9652"/>
                <a:gd name="T49" fmla="*/ T48 w 1446"/>
                <a:gd name="T50" fmla="+- 0 153 123"/>
                <a:gd name="T51" fmla="*/ 153 h 1652"/>
                <a:gd name="T52" fmla="+- 0 11098 9652"/>
                <a:gd name="T53" fmla="*/ T52 w 1446"/>
                <a:gd name="T54" fmla="+- 0 695 123"/>
                <a:gd name="T55" fmla="*/ 695 h 1652"/>
                <a:gd name="T56" fmla="+- 0 9892 9652"/>
                <a:gd name="T57" fmla="*/ T56 w 1446"/>
                <a:gd name="T58" fmla="+- 0 123 123"/>
                <a:gd name="T59" fmla="*/ 123 h 1652"/>
                <a:gd name="T60" fmla="+- 0 10015 9652"/>
                <a:gd name="T61" fmla="*/ T60 w 1446"/>
                <a:gd name="T62" fmla="+- 0 159 123"/>
                <a:gd name="T63" fmla="*/ 159 h 1652"/>
                <a:gd name="T64" fmla="+- 0 10101 9652"/>
                <a:gd name="T65" fmla="*/ T64 w 1446"/>
                <a:gd name="T66" fmla="+- 0 255 123"/>
                <a:gd name="T67" fmla="*/ 255 h 1652"/>
                <a:gd name="T68" fmla="+- 0 10134 9652"/>
                <a:gd name="T69" fmla="*/ T68 w 1446"/>
                <a:gd name="T70" fmla="+- 0 393 123"/>
                <a:gd name="T71" fmla="*/ 393 h 1652"/>
                <a:gd name="T72" fmla="+- 0 10101 9652"/>
                <a:gd name="T73" fmla="*/ T72 w 1446"/>
                <a:gd name="T74" fmla="+- 0 531 123"/>
                <a:gd name="T75" fmla="*/ 531 h 1652"/>
                <a:gd name="T76" fmla="+- 0 10015 9652"/>
                <a:gd name="T77" fmla="*/ T76 w 1446"/>
                <a:gd name="T78" fmla="+- 0 627 123"/>
                <a:gd name="T79" fmla="*/ 627 h 1652"/>
                <a:gd name="T80" fmla="+- 0 9892 9652"/>
                <a:gd name="T81" fmla="*/ T80 w 1446"/>
                <a:gd name="T82" fmla="+- 0 663 123"/>
                <a:gd name="T83" fmla="*/ 663 h 1652"/>
                <a:gd name="T84" fmla="+- 0 9769 9652"/>
                <a:gd name="T85" fmla="*/ T84 w 1446"/>
                <a:gd name="T86" fmla="+- 0 627 123"/>
                <a:gd name="T87" fmla="*/ 627 h 1652"/>
                <a:gd name="T88" fmla="+- 0 9684 9652"/>
                <a:gd name="T89" fmla="*/ T88 w 1446"/>
                <a:gd name="T90" fmla="+- 0 531 123"/>
                <a:gd name="T91" fmla="*/ 531 h 1652"/>
                <a:gd name="T92" fmla="+- 0 9652 9652"/>
                <a:gd name="T93" fmla="*/ T92 w 1446"/>
                <a:gd name="T94" fmla="+- 0 393 123"/>
                <a:gd name="T95" fmla="*/ 393 h 1652"/>
                <a:gd name="T96" fmla="+- 0 9684 9652"/>
                <a:gd name="T97" fmla="*/ T96 w 1446"/>
                <a:gd name="T98" fmla="+- 0 255 123"/>
                <a:gd name="T99" fmla="*/ 255 h 1652"/>
                <a:gd name="T100" fmla="+- 0 9769 9652"/>
                <a:gd name="T101" fmla="*/ T100 w 1446"/>
                <a:gd name="T102" fmla="+- 0 159 123"/>
                <a:gd name="T103" fmla="*/ 159 h 1652"/>
                <a:gd name="T104" fmla="+- 0 9892 9652"/>
                <a:gd name="T105" fmla="*/ T104 w 1446"/>
                <a:gd name="T106" fmla="+- 0 123 123"/>
                <a:gd name="T107" fmla="*/ 123 h 1652"/>
                <a:gd name="T108" fmla="+- 0 9652 9652"/>
                <a:gd name="T109" fmla="*/ T108 w 1446"/>
                <a:gd name="T110" fmla="+- 0 123 123"/>
                <a:gd name="T111" fmla="*/ 123 h 1652"/>
                <a:gd name="T112" fmla="+- 0 10134 9652"/>
                <a:gd name="T113" fmla="*/ T112 w 1446"/>
                <a:gd name="T114" fmla="+- 0 665 123"/>
                <a:gd name="T115" fmla="*/ 665 h 1652"/>
                <a:gd name="T116" fmla="+- 0 10439 9652"/>
                <a:gd name="T117" fmla="*/ T116 w 1446"/>
                <a:gd name="T118" fmla="+- 0 162 123"/>
                <a:gd name="T119" fmla="*/ 162 h 1652"/>
                <a:gd name="T120" fmla="+- 0 10546 9652"/>
                <a:gd name="T121" fmla="*/ T120 w 1446"/>
                <a:gd name="T122" fmla="+- 0 231 123"/>
                <a:gd name="T123" fmla="*/ 231 h 1652"/>
                <a:gd name="T124" fmla="+- 0 10608 9652"/>
                <a:gd name="T125" fmla="*/ T124 w 1446"/>
                <a:gd name="T126" fmla="+- 0 350 123"/>
                <a:gd name="T127" fmla="*/ 350 h 1652"/>
                <a:gd name="T128" fmla="+- 0 10608 9652"/>
                <a:gd name="T129" fmla="*/ T128 w 1446"/>
                <a:gd name="T130" fmla="+- 0 496 123"/>
                <a:gd name="T131" fmla="*/ 496 h 1652"/>
                <a:gd name="T132" fmla="+- 0 10546 9652"/>
                <a:gd name="T133" fmla="*/ T132 w 1446"/>
                <a:gd name="T134" fmla="+- 0 616 123"/>
                <a:gd name="T135" fmla="*/ 616 h 1652"/>
                <a:gd name="T136" fmla="+- 0 10439 9652"/>
                <a:gd name="T137" fmla="*/ T136 w 1446"/>
                <a:gd name="T138" fmla="+- 0 684 123"/>
                <a:gd name="T139" fmla="*/ 684 h 1652"/>
                <a:gd name="T140" fmla="+- 0 10309 9652"/>
                <a:gd name="T141" fmla="*/ T140 w 1446"/>
                <a:gd name="T142" fmla="+- 0 684 123"/>
                <a:gd name="T143" fmla="*/ 684 h 1652"/>
                <a:gd name="T144" fmla="+- 0 10203 9652"/>
                <a:gd name="T145" fmla="*/ T144 w 1446"/>
                <a:gd name="T146" fmla="+- 0 616 123"/>
                <a:gd name="T147" fmla="*/ 616 h 1652"/>
                <a:gd name="T148" fmla="+- 0 10142 9652"/>
                <a:gd name="T149" fmla="*/ T148 w 1446"/>
                <a:gd name="T150" fmla="+- 0 496 123"/>
                <a:gd name="T151" fmla="*/ 496 h 1652"/>
                <a:gd name="T152" fmla="+- 0 10142 9652"/>
                <a:gd name="T153" fmla="*/ T152 w 1446"/>
                <a:gd name="T154" fmla="+- 0 350 123"/>
                <a:gd name="T155" fmla="*/ 350 h 1652"/>
                <a:gd name="T156" fmla="+- 0 10203 9652"/>
                <a:gd name="T157" fmla="*/ T156 w 1446"/>
                <a:gd name="T158" fmla="+- 0 231 123"/>
                <a:gd name="T159" fmla="*/ 231 h 1652"/>
                <a:gd name="T160" fmla="+- 0 10309 9652"/>
                <a:gd name="T161" fmla="*/ T160 w 1446"/>
                <a:gd name="T162" fmla="+- 0 162 123"/>
                <a:gd name="T163" fmla="*/ 162 h 1652"/>
                <a:gd name="T164" fmla="+- 0 10134 9652"/>
                <a:gd name="T165" fmla="*/ T164 w 1446"/>
                <a:gd name="T166" fmla="+- 0 153 123"/>
                <a:gd name="T167" fmla="*/ 153 h 1652"/>
                <a:gd name="T168" fmla="+- 0 10618 9652"/>
                <a:gd name="T169" fmla="*/ T168 w 1446"/>
                <a:gd name="T170" fmla="+- 0 695 123"/>
                <a:gd name="T171" fmla="*/ 695 h 1652"/>
                <a:gd name="T172" fmla="+- 0 10374 9652"/>
                <a:gd name="T173" fmla="*/ T172 w 1446"/>
                <a:gd name="T174" fmla="+- 0 1233 123"/>
                <a:gd name="T175" fmla="*/ 1233 h 1652"/>
                <a:gd name="T176" fmla="+- 0 10497 9652"/>
                <a:gd name="T177" fmla="*/ T176 w 1446"/>
                <a:gd name="T178" fmla="+- 0 1269 123"/>
                <a:gd name="T179" fmla="*/ 1269 h 1652"/>
                <a:gd name="T180" fmla="+- 0 10583 9652"/>
                <a:gd name="T181" fmla="*/ T180 w 1446"/>
                <a:gd name="T182" fmla="+- 0 1365 123"/>
                <a:gd name="T183" fmla="*/ 1365 h 1652"/>
                <a:gd name="T184" fmla="+- 0 10616 9652"/>
                <a:gd name="T185" fmla="*/ T184 w 1446"/>
                <a:gd name="T186" fmla="+- 0 1503 123"/>
                <a:gd name="T187" fmla="*/ 1503 h 1652"/>
                <a:gd name="T188" fmla="+- 0 10583 9652"/>
                <a:gd name="T189" fmla="*/ T188 w 1446"/>
                <a:gd name="T190" fmla="+- 0 1641 123"/>
                <a:gd name="T191" fmla="*/ 1641 h 1652"/>
                <a:gd name="T192" fmla="+- 0 10497 9652"/>
                <a:gd name="T193" fmla="*/ T192 w 1446"/>
                <a:gd name="T194" fmla="+- 0 1737 123"/>
                <a:gd name="T195" fmla="*/ 1737 h 1652"/>
                <a:gd name="T196" fmla="+- 0 10374 9652"/>
                <a:gd name="T197" fmla="*/ T196 w 1446"/>
                <a:gd name="T198" fmla="+- 0 1773 123"/>
                <a:gd name="T199" fmla="*/ 1773 h 1652"/>
                <a:gd name="T200" fmla="+- 0 10251 9652"/>
                <a:gd name="T201" fmla="*/ T200 w 1446"/>
                <a:gd name="T202" fmla="+- 0 1737 123"/>
                <a:gd name="T203" fmla="*/ 1737 h 1652"/>
                <a:gd name="T204" fmla="+- 0 10166 9652"/>
                <a:gd name="T205" fmla="*/ T204 w 1446"/>
                <a:gd name="T206" fmla="+- 0 1641 123"/>
                <a:gd name="T207" fmla="*/ 1641 h 1652"/>
                <a:gd name="T208" fmla="+- 0 10134 9652"/>
                <a:gd name="T209" fmla="*/ T208 w 1446"/>
                <a:gd name="T210" fmla="+- 0 1503 123"/>
                <a:gd name="T211" fmla="*/ 1503 h 1652"/>
                <a:gd name="T212" fmla="+- 0 10166 9652"/>
                <a:gd name="T213" fmla="*/ T212 w 1446"/>
                <a:gd name="T214" fmla="+- 0 1365 123"/>
                <a:gd name="T215" fmla="*/ 1365 h 1652"/>
                <a:gd name="T216" fmla="+- 0 10251 9652"/>
                <a:gd name="T217" fmla="*/ T216 w 1446"/>
                <a:gd name="T218" fmla="+- 0 1269 123"/>
                <a:gd name="T219" fmla="*/ 1269 h 1652"/>
                <a:gd name="T220" fmla="+- 0 10374 9652"/>
                <a:gd name="T221" fmla="*/ T220 w 1446"/>
                <a:gd name="T222" fmla="+- 0 1233 123"/>
                <a:gd name="T223" fmla="*/ 1233 h 1652"/>
                <a:gd name="T224" fmla="+- 0 10134 9652"/>
                <a:gd name="T225" fmla="*/ T224 w 1446"/>
                <a:gd name="T226" fmla="+- 0 1233 123"/>
                <a:gd name="T227" fmla="*/ 1233 h 1652"/>
                <a:gd name="T228" fmla="+- 0 10618 9652"/>
                <a:gd name="T229" fmla="*/ T228 w 1446"/>
                <a:gd name="T230" fmla="+- 0 1775 123"/>
                <a:gd name="T231" fmla="*/ 1775 h 165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  <a:cxn ang="0">
                  <a:pos x="T181" y="T183"/>
                </a:cxn>
                <a:cxn ang="0">
                  <a:pos x="T185" y="T187"/>
                </a:cxn>
                <a:cxn ang="0">
                  <a:pos x="T189" y="T191"/>
                </a:cxn>
                <a:cxn ang="0">
                  <a:pos x="T193" y="T195"/>
                </a:cxn>
                <a:cxn ang="0">
                  <a:pos x="T197" y="T199"/>
                </a:cxn>
                <a:cxn ang="0">
                  <a:pos x="T201" y="T203"/>
                </a:cxn>
                <a:cxn ang="0">
                  <a:pos x="T205" y="T207"/>
                </a:cxn>
                <a:cxn ang="0">
                  <a:pos x="T209" y="T211"/>
                </a:cxn>
                <a:cxn ang="0">
                  <a:pos x="T213" y="T215"/>
                </a:cxn>
                <a:cxn ang="0">
                  <a:pos x="T217" y="T219"/>
                </a:cxn>
                <a:cxn ang="0">
                  <a:pos x="T221" y="T223"/>
                </a:cxn>
                <a:cxn ang="0">
                  <a:pos x="T225" y="T227"/>
                </a:cxn>
                <a:cxn ang="0">
                  <a:pos x="T229" y="T231"/>
                </a:cxn>
              </a:cxnLst>
              <a:rect l="0" t="0" r="r" b="b"/>
              <a:pathLst>
                <a:path w="1446" h="1652">
                  <a:moveTo>
                    <a:pt x="1204" y="30"/>
                  </a:moveTo>
                  <a:lnTo>
                    <a:pt x="1269" y="39"/>
                  </a:lnTo>
                  <a:lnTo>
                    <a:pt x="1327" y="66"/>
                  </a:lnTo>
                  <a:lnTo>
                    <a:pt x="1375" y="108"/>
                  </a:lnTo>
                  <a:lnTo>
                    <a:pt x="1412" y="162"/>
                  </a:lnTo>
                  <a:lnTo>
                    <a:pt x="1436" y="227"/>
                  </a:lnTo>
                  <a:lnTo>
                    <a:pt x="1444" y="300"/>
                  </a:lnTo>
                  <a:lnTo>
                    <a:pt x="1436" y="373"/>
                  </a:lnTo>
                  <a:lnTo>
                    <a:pt x="1412" y="438"/>
                  </a:lnTo>
                  <a:lnTo>
                    <a:pt x="1375" y="493"/>
                  </a:lnTo>
                  <a:lnTo>
                    <a:pt x="1327" y="534"/>
                  </a:lnTo>
                  <a:lnTo>
                    <a:pt x="1269" y="561"/>
                  </a:lnTo>
                  <a:lnTo>
                    <a:pt x="1204" y="570"/>
                  </a:lnTo>
                  <a:lnTo>
                    <a:pt x="1139" y="561"/>
                  </a:lnTo>
                  <a:lnTo>
                    <a:pt x="1081" y="534"/>
                  </a:lnTo>
                  <a:lnTo>
                    <a:pt x="1033" y="493"/>
                  </a:lnTo>
                  <a:lnTo>
                    <a:pt x="996" y="438"/>
                  </a:lnTo>
                  <a:lnTo>
                    <a:pt x="972" y="373"/>
                  </a:lnTo>
                  <a:lnTo>
                    <a:pt x="964" y="300"/>
                  </a:lnTo>
                  <a:lnTo>
                    <a:pt x="972" y="227"/>
                  </a:lnTo>
                  <a:lnTo>
                    <a:pt x="996" y="162"/>
                  </a:lnTo>
                  <a:lnTo>
                    <a:pt x="1033" y="108"/>
                  </a:lnTo>
                  <a:lnTo>
                    <a:pt x="1081" y="66"/>
                  </a:lnTo>
                  <a:lnTo>
                    <a:pt x="1139" y="39"/>
                  </a:lnTo>
                  <a:lnTo>
                    <a:pt x="1204" y="30"/>
                  </a:lnTo>
                  <a:close/>
                  <a:moveTo>
                    <a:pt x="964" y="30"/>
                  </a:moveTo>
                  <a:lnTo>
                    <a:pt x="964" y="30"/>
                  </a:lnTo>
                  <a:moveTo>
                    <a:pt x="1446" y="572"/>
                  </a:moveTo>
                  <a:lnTo>
                    <a:pt x="1446" y="572"/>
                  </a:lnTo>
                  <a:moveTo>
                    <a:pt x="240" y="0"/>
                  </a:moveTo>
                  <a:lnTo>
                    <a:pt x="305" y="9"/>
                  </a:lnTo>
                  <a:lnTo>
                    <a:pt x="363" y="36"/>
                  </a:lnTo>
                  <a:lnTo>
                    <a:pt x="412" y="78"/>
                  </a:lnTo>
                  <a:lnTo>
                    <a:pt x="449" y="132"/>
                  </a:lnTo>
                  <a:lnTo>
                    <a:pt x="474" y="197"/>
                  </a:lnTo>
                  <a:lnTo>
                    <a:pt x="482" y="270"/>
                  </a:lnTo>
                  <a:lnTo>
                    <a:pt x="474" y="343"/>
                  </a:lnTo>
                  <a:lnTo>
                    <a:pt x="449" y="408"/>
                  </a:lnTo>
                  <a:lnTo>
                    <a:pt x="412" y="463"/>
                  </a:lnTo>
                  <a:lnTo>
                    <a:pt x="363" y="504"/>
                  </a:lnTo>
                  <a:lnTo>
                    <a:pt x="305" y="531"/>
                  </a:lnTo>
                  <a:lnTo>
                    <a:pt x="240" y="540"/>
                  </a:lnTo>
                  <a:lnTo>
                    <a:pt x="175" y="531"/>
                  </a:lnTo>
                  <a:lnTo>
                    <a:pt x="117" y="504"/>
                  </a:lnTo>
                  <a:lnTo>
                    <a:pt x="69" y="463"/>
                  </a:lnTo>
                  <a:lnTo>
                    <a:pt x="32" y="408"/>
                  </a:lnTo>
                  <a:lnTo>
                    <a:pt x="8" y="343"/>
                  </a:lnTo>
                  <a:lnTo>
                    <a:pt x="0" y="270"/>
                  </a:lnTo>
                  <a:lnTo>
                    <a:pt x="8" y="197"/>
                  </a:lnTo>
                  <a:lnTo>
                    <a:pt x="32" y="132"/>
                  </a:lnTo>
                  <a:lnTo>
                    <a:pt x="69" y="78"/>
                  </a:lnTo>
                  <a:lnTo>
                    <a:pt x="117" y="36"/>
                  </a:lnTo>
                  <a:lnTo>
                    <a:pt x="175" y="9"/>
                  </a:lnTo>
                  <a:lnTo>
                    <a:pt x="24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moveTo>
                    <a:pt x="482" y="542"/>
                  </a:moveTo>
                  <a:lnTo>
                    <a:pt x="482" y="542"/>
                  </a:lnTo>
                  <a:moveTo>
                    <a:pt x="722" y="30"/>
                  </a:moveTo>
                  <a:lnTo>
                    <a:pt x="787" y="39"/>
                  </a:lnTo>
                  <a:lnTo>
                    <a:pt x="845" y="66"/>
                  </a:lnTo>
                  <a:lnTo>
                    <a:pt x="894" y="108"/>
                  </a:lnTo>
                  <a:lnTo>
                    <a:pt x="931" y="162"/>
                  </a:lnTo>
                  <a:lnTo>
                    <a:pt x="956" y="227"/>
                  </a:lnTo>
                  <a:lnTo>
                    <a:pt x="964" y="300"/>
                  </a:lnTo>
                  <a:lnTo>
                    <a:pt x="956" y="373"/>
                  </a:lnTo>
                  <a:lnTo>
                    <a:pt x="931" y="438"/>
                  </a:lnTo>
                  <a:lnTo>
                    <a:pt x="894" y="493"/>
                  </a:lnTo>
                  <a:lnTo>
                    <a:pt x="845" y="534"/>
                  </a:lnTo>
                  <a:lnTo>
                    <a:pt x="787" y="561"/>
                  </a:lnTo>
                  <a:lnTo>
                    <a:pt x="722" y="570"/>
                  </a:lnTo>
                  <a:lnTo>
                    <a:pt x="657" y="561"/>
                  </a:lnTo>
                  <a:lnTo>
                    <a:pt x="599" y="534"/>
                  </a:lnTo>
                  <a:lnTo>
                    <a:pt x="551" y="493"/>
                  </a:lnTo>
                  <a:lnTo>
                    <a:pt x="514" y="438"/>
                  </a:lnTo>
                  <a:lnTo>
                    <a:pt x="490" y="373"/>
                  </a:lnTo>
                  <a:lnTo>
                    <a:pt x="482" y="300"/>
                  </a:lnTo>
                  <a:lnTo>
                    <a:pt x="490" y="227"/>
                  </a:lnTo>
                  <a:lnTo>
                    <a:pt x="514" y="162"/>
                  </a:lnTo>
                  <a:lnTo>
                    <a:pt x="551" y="108"/>
                  </a:lnTo>
                  <a:lnTo>
                    <a:pt x="599" y="66"/>
                  </a:lnTo>
                  <a:lnTo>
                    <a:pt x="657" y="39"/>
                  </a:lnTo>
                  <a:lnTo>
                    <a:pt x="722" y="30"/>
                  </a:lnTo>
                  <a:close/>
                  <a:moveTo>
                    <a:pt x="482" y="30"/>
                  </a:moveTo>
                  <a:lnTo>
                    <a:pt x="482" y="30"/>
                  </a:lnTo>
                  <a:moveTo>
                    <a:pt x="966" y="572"/>
                  </a:moveTo>
                  <a:lnTo>
                    <a:pt x="966" y="572"/>
                  </a:lnTo>
                  <a:moveTo>
                    <a:pt x="722" y="1110"/>
                  </a:moveTo>
                  <a:lnTo>
                    <a:pt x="787" y="1119"/>
                  </a:lnTo>
                  <a:lnTo>
                    <a:pt x="845" y="1146"/>
                  </a:lnTo>
                  <a:lnTo>
                    <a:pt x="894" y="1188"/>
                  </a:lnTo>
                  <a:lnTo>
                    <a:pt x="931" y="1242"/>
                  </a:lnTo>
                  <a:lnTo>
                    <a:pt x="956" y="1307"/>
                  </a:lnTo>
                  <a:lnTo>
                    <a:pt x="964" y="1380"/>
                  </a:lnTo>
                  <a:lnTo>
                    <a:pt x="956" y="1453"/>
                  </a:lnTo>
                  <a:lnTo>
                    <a:pt x="931" y="1518"/>
                  </a:lnTo>
                  <a:lnTo>
                    <a:pt x="894" y="1573"/>
                  </a:lnTo>
                  <a:lnTo>
                    <a:pt x="845" y="1614"/>
                  </a:lnTo>
                  <a:lnTo>
                    <a:pt x="787" y="1641"/>
                  </a:lnTo>
                  <a:lnTo>
                    <a:pt x="722" y="1650"/>
                  </a:lnTo>
                  <a:lnTo>
                    <a:pt x="657" y="1641"/>
                  </a:lnTo>
                  <a:lnTo>
                    <a:pt x="599" y="1614"/>
                  </a:lnTo>
                  <a:lnTo>
                    <a:pt x="551" y="1573"/>
                  </a:lnTo>
                  <a:lnTo>
                    <a:pt x="514" y="1518"/>
                  </a:lnTo>
                  <a:lnTo>
                    <a:pt x="490" y="1453"/>
                  </a:lnTo>
                  <a:lnTo>
                    <a:pt x="482" y="1380"/>
                  </a:lnTo>
                  <a:lnTo>
                    <a:pt x="490" y="1307"/>
                  </a:lnTo>
                  <a:lnTo>
                    <a:pt x="514" y="1242"/>
                  </a:lnTo>
                  <a:lnTo>
                    <a:pt x="551" y="1188"/>
                  </a:lnTo>
                  <a:lnTo>
                    <a:pt x="599" y="1146"/>
                  </a:lnTo>
                  <a:lnTo>
                    <a:pt x="657" y="1119"/>
                  </a:lnTo>
                  <a:lnTo>
                    <a:pt x="722" y="1110"/>
                  </a:lnTo>
                  <a:close/>
                  <a:moveTo>
                    <a:pt x="482" y="1110"/>
                  </a:moveTo>
                  <a:lnTo>
                    <a:pt x="482" y="1110"/>
                  </a:lnTo>
                  <a:moveTo>
                    <a:pt x="966" y="1652"/>
                  </a:moveTo>
                  <a:lnTo>
                    <a:pt x="966" y="1652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2" name="Rectangle 19">
            <a:extLst>
              <a:ext uri="{FF2B5EF4-FFF2-40B4-BE49-F238E27FC236}">
                <a16:creationId xmlns:a16="http://schemas.microsoft.com/office/drawing/2014/main" id="{F59A4C78-368A-4322-B566-1A319C154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8536" y="79185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8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435F-7006-4A93-02CB-12722FF1D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2742"/>
            <a:ext cx="10515600" cy="1077946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Algorithm</a:t>
            </a:r>
            <a:r>
              <a:rPr lang="en-US" sz="3200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for</a:t>
            </a:r>
            <a:r>
              <a:rPr lang="en-US" sz="32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Boundary</a:t>
            </a:r>
            <a:r>
              <a:rPr lang="en-US" sz="3200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fill</a:t>
            </a:r>
            <a:r>
              <a:rPr lang="en-US" sz="3200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4-</a:t>
            </a:r>
            <a:r>
              <a:rPr lang="en-US" sz="32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2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connected:</a:t>
            </a:r>
            <a:br>
              <a:rPr lang="en-US" sz="4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BA88-FB13-3323-7873-07056A0B9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4696955"/>
          </a:xfrm>
        </p:spPr>
        <p:txBody>
          <a:bodyPr/>
          <a:lstStyle/>
          <a:p>
            <a:pPr marL="0" marR="0" indent="0">
              <a:spcBef>
                <a:spcPts val="185"/>
              </a:spcBef>
              <a:spcAft>
                <a:spcPts val="0"/>
              </a:spcAft>
              <a:buNone/>
            </a:pPr>
            <a:endParaRPr lang="en-US" sz="1800" i="1" dirty="0">
              <a:effectLst/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pPr marL="0" marR="0" indent="0"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void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Boundary_fill4(int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x,int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y,int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int</a:t>
            </a:r>
            <a:r>
              <a:rPr lang="en-US" sz="1800" i="1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marR="0" indent="0"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{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marR="0" indent="0">
              <a:spcBef>
                <a:spcPts val="450"/>
              </a:spcBef>
              <a:spcAft>
                <a:spcPts val="0"/>
              </a:spcAft>
              <a:buNone/>
              <a:tabLst>
                <a:tab pos="1523365" algn="l"/>
              </a:tabLst>
            </a:pPr>
            <a:b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</a:b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int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value=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getpixel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x,y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347980" marR="0" indent="0"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if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(value !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=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b_color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&amp;&amp;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value !=</a:t>
            </a:r>
            <a:r>
              <a:rPr lang="en-US" sz="1800" i="1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347980" marR="0" indent="0"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{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796925" marR="0" indent="0" algn="just">
              <a:spcBef>
                <a:spcPts val="190"/>
              </a:spcBef>
              <a:spcAft>
                <a:spcPts val="0"/>
              </a:spcAft>
              <a:buNone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putpixel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x,y,fill_color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986790" marR="3374390" indent="0" algn="just">
              <a:lnSpc>
                <a:spcPct val="115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Boundary_fill4(x-1,y,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r>
              <a:rPr lang="en-US" sz="1800" i="1" spc="-29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</a:p>
          <a:p>
            <a:pPr marL="986790" marR="3374390" indent="0" algn="just">
              <a:lnSpc>
                <a:spcPct val="115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Boundary_fill4(x+1,y,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r>
              <a:rPr lang="en-US" sz="1800" i="1" spc="-29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</a:p>
          <a:p>
            <a:pPr marL="986790" marR="3374390" indent="0" algn="just">
              <a:lnSpc>
                <a:spcPct val="115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Boundary_fill4(x,y-1,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</a:p>
          <a:p>
            <a:pPr marL="986790" marR="3374390" indent="0" algn="just">
              <a:lnSpc>
                <a:spcPct val="115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Boundary_fill4(x,y+1,</a:t>
            </a:r>
            <a:r>
              <a:rPr lang="en-US" sz="1800" i="1" spc="-4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</a:t>
            </a:r>
            <a:r>
              <a:rPr lang="en-US" sz="1800" i="1" spc="-4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349250" marR="0" indent="0">
              <a:lnSpc>
                <a:spcPts val="12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}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marR="0" indent="0"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}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6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91B0-55E3-1EB3-1D39-37931D23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Algorithm</a:t>
            </a:r>
            <a:r>
              <a:rPr lang="en-US" sz="3600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for</a:t>
            </a:r>
            <a:r>
              <a:rPr lang="en-US" sz="36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Boundary</a:t>
            </a:r>
            <a:r>
              <a:rPr lang="en-US" sz="3600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fill</a:t>
            </a:r>
            <a:r>
              <a:rPr lang="en-US" sz="3600" b="1" spc="-2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8-</a:t>
            </a:r>
            <a:r>
              <a:rPr lang="en-US" sz="3600" b="1" spc="-15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connected:</a:t>
            </a:r>
            <a:br>
              <a:rPr lang="en-US" sz="4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50FBE-733C-E64C-E53E-FF9C198D6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6631"/>
            <a:ext cx="10515600" cy="4970332"/>
          </a:xfrm>
        </p:spPr>
        <p:txBody>
          <a:bodyPr>
            <a:normAutofit fontScale="92500" lnSpcReduction="10000"/>
          </a:bodyPr>
          <a:lstStyle/>
          <a:p>
            <a:pPr marL="72390" marR="0">
              <a:spcBef>
                <a:spcPts val="185"/>
              </a:spcBef>
              <a:spcAft>
                <a:spcPts val="0"/>
              </a:spcAft>
            </a:pPr>
            <a:endParaRPr lang="en-US" sz="1800" i="1" dirty="0">
              <a:effectLst/>
              <a:latin typeface="Times New Roman" panose="02020603050405020304" pitchFamily="18" charset="0"/>
              <a:ea typeface="Microsoft Sans Serif" panose="020B0604020202020204" pitchFamily="34" charset="0"/>
            </a:endParaRPr>
          </a:p>
          <a:p>
            <a:pPr marL="0" marR="0" indent="0"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void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Boundary-fill8(int</a:t>
            </a:r>
            <a:r>
              <a:rPr lang="en-US" sz="1800" i="1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x,int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y,int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int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marR="0" indent="0"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{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347980" marR="0" indent="0"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int</a:t>
            </a:r>
            <a:r>
              <a:rPr lang="en-US" sz="1800" i="1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current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=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getpixel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x,y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309245" marR="0" indent="0"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if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(current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!=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b_color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&amp;&amp;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current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!=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309245" marR="0" indent="0"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{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848360" marR="3568700" indent="0">
              <a:lnSpc>
                <a:spcPct val="115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putpixel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x,y,fill_color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</a:p>
          <a:p>
            <a:pPr marL="848360" marR="3568700" indent="0">
              <a:lnSpc>
                <a:spcPct val="115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Boundary_fill8(x-1,y,b_color,fill_color);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Boundary_fill8(x+1,y,b_color,fill_color);</a:t>
            </a:r>
            <a:r>
              <a:rPr lang="en-US" sz="1800" i="1" spc="-29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</a:p>
          <a:p>
            <a:pPr marL="848360" marR="3568700" indent="0">
              <a:lnSpc>
                <a:spcPct val="115000"/>
              </a:lnSpc>
              <a:spcBef>
                <a:spcPts val="18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Boundary_fill8(x,y-1,b_color,fill_color);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Boundary_fill8(x,y+1,b_color,fill_color);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619760" marR="344805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   Boundary_fill8(x-1,y-1,b_color,fill_color);</a:t>
            </a:r>
            <a:r>
              <a:rPr lang="en-US" sz="1800" i="1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</a:p>
          <a:p>
            <a:pPr marL="619760" marR="344805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  Boundary_fill8(x-1,y+1,b_color,fill_color);</a:t>
            </a:r>
            <a:r>
              <a:rPr lang="en-US" sz="1800" i="1" spc="-29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</a:p>
          <a:p>
            <a:pPr marL="619760" marR="3448050" indent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  Boundary_fill8(x+1,y-1,b_color,fill_color);</a:t>
            </a:r>
            <a:r>
              <a:rPr lang="en-US" sz="1800" i="1" spc="-29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    </a:t>
            </a:r>
            <a:r>
              <a:rPr lang="en-US" sz="1800" i="1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Boundary_fill8(x+1,y+1,b_color,fill_color);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347980" marR="0" indent="0">
              <a:lnSpc>
                <a:spcPts val="12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}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marR="0" indent="0">
              <a:spcBef>
                <a:spcPts val="16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}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marR="0" indent="0">
              <a:spcBef>
                <a:spcPts val="2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 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7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DB27D-2BE6-DE13-8BEB-EBADE509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8"/>
            <a:ext cx="10515600" cy="883812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2. Flood-fill</a:t>
            </a:r>
            <a:r>
              <a:rPr lang="en-US" sz="4400" b="1" spc="-3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 </a:t>
            </a:r>
            <a:r>
              <a:rPr lang="en-US" sz="4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Algorithm:</a:t>
            </a:r>
            <a:br>
              <a:rPr lang="en-US" sz="4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6CBE9-2760-38E5-873E-25DFBCF09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72390" marR="337185" algn="just">
              <a:lnSpc>
                <a:spcPct val="115000"/>
              </a:lnSpc>
              <a:spcBef>
                <a:spcPts val="210"/>
              </a:spcBef>
              <a:spcAft>
                <a:spcPts val="0"/>
              </a:spcAft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Flood_fill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Algorithm is applicable when we want to fill an area that is not defined within a single-color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boundary. If fill area is bounded with different color, we can paint that area by replacing a specified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interior color instead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of searching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of boundary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color value. This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approach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is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called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flood</a:t>
            </a:r>
            <a:r>
              <a:rPr lang="en-US" sz="1800" spc="-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 algorithm.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72390" marR="339090" algn="just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We start from a specified interior pixel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x,y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 and reassign all pixel values that are currently set to a given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interior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color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with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desired</a:t>
            </a:r>
            <a:r>
              <a:rPr lang="en-US" sz="1800" spc="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.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72390" marR="332105" algn="just">
              <a:lnSpc>
                <a:spcPct val="115000"/>
              </a:lnSpc>
              <a:spcBef>
                <a:spcPts val="15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Using either 4-connected or 8-connected region recursively starting from input position, The algorithm</a:t>
            </a:r>
            <a:r>
              <a:rPr lang="en-US" sz="1800" spc="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fills</a:t>
            </a:r>
            <a:r>
              <a:rPr lang="en-US" sz="1800" spc="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the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area</a:t>
            </a:r>
            <a:r>
              <a:rPr lang="en-US" sz="1800" spc="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by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desired</a:t>
            </a:r>
            <a:r>
              <a:rPr lang="en-US" sz="1800" spc="1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color.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586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C106B-4490-C10C-36E5-0241B8C06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Algorithm:</a:t>
            </a:r>
            <a:br>
              <a:rPr lang="en-US" sz="4400" b="1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5BC54-251A-5E4D-78D1-AA685D3A8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435"/>
            <a:ext cx="10515600" cy="4687529"/>
          </a:xfrm>
        </p:spPr>
        <p:txBody>
          <a:bodyPr/>
          <a:lstStyle/>
          <a:p>
            <a:pPr marL="0" marR="0" indent="0">
              <a:lnSpc>
                <a:spcPts val="125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Arial" panose="020B0604020202020204" pitchFamily="34" charset="0"/>
            </a:endParaRPr>
          </a:p>
          <a:p>
            <a:pPr marL="0" marR="0" indent="0">
              <a:lnSpc>
                <a:spcPts val="1255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void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flood_fill4(int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x,int</a:t>
            </a:r>
            <a:r>
              <a:rPr lang="en-US" sz="1800" i="1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y,int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fill_color,int</a:t>
            </a:r>
            <a:r>
              <a:rPr lang="en-US" sz="1800" i="1" spc="-2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old_color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marR="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{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300990" marR="0" indent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int</a:t>
            </a:r>
            <a:r>
              <a:rPr lang="en-US" sz="1800" i="1" spc="-1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current;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309245" marR="4870450" indent="0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current =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getpixel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x,y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r>
              <a:rPr lang="en-US" sz="1800" i="1" spc="-29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if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(current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==</a:t>
            </a:r>
            <a:r>
              <a:rPr lang="en-US" sz="1800" i="1" spc="-2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old_color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27051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{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758190" marR="0" indent="0" algn="just">
              <a:lnSpc>
                <a:spcPts val="1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putpixel</a:t>
            </a:r>
            <a:r>
              <a:rPr lang="en-US" sz="1800" i="1" spc="-3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x,y,fill_color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774700" marR="3558540" indent="0" algn="just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flood_fill4(x-1,y,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old_color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r>
              <a:rPr lang="en-US" sz="1800" i="1" spc="-29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</a:p>
          <a:p>
            <a:pPr marL="774700" marR="3558540" indent="0" algn="just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flood_fill4(x,y-1,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old_color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r>
              <a:rPr lang="en-US" sz="1800" i="1" spc="-29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</a:p>
          <a:p>
            <a:pPr marL="774700" marR="3558540" indent="0" algn="just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flood_fill4(x,y+1,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old_color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r>
              <a:rPr lang="en-US" sz="1800" i="1" spc="-30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</a:p>
          <a:p>
            <a:pPr marL="774700" marR="3558540" indent="0" algn="just">
              <a:spcBef>
                <a:spcPts val="5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flood_fill4(x+1,y,</a:t>
            </a:r>
            <a:r>
              <a:rPr lang="en-US" sz="1800" i="1" spc="-45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fill_color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,</a:t>
            </a:r>
            <a:r>
              <a:rPr lang="en-US" sz="1800" i="1" spc="-40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old_color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);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270510" marR="0" indent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}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marR="0" indent="0">
              <a:lnSpc>
                <a:spcPts val="12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Microsoft Sans Serif" panose="020B0604020202020204" pitchFamily="34" charset="0"/>
              </a:rPr>
              <a:t>}</a:t>
            </a:r>
            <a:endParaRPr lang="en-US" sz="1800" dirty="0">
              <a:effectLst/>
              <a:latin typeface="Microsoft Sans Serif" panose="020B0604020202020204" pitchFamily="34" charset="0"/>
              <a:ea typeface="Microsoft Sans Serif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3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E5164-9208-1C92-71C2-C19A7006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A7CBBF-5278-EC73-21CC-306CAF4AC1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521876"/>
              </p:ext>
            </p:extLst>
          </p:nvPr>
        </p:nvGraphicFramePr>
        <p:xfrm>
          <a:off x="933254" y="1244338"/>
          <a:ext cx="9021452" cy="49585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4510726">
                  <a:extLst>
                    <a:ext uri="{9D8B030D-6E8A-4147-A177-3AD203B41FA5}">
                      <a16:colId xmlns:a16="http://schemas.microsoft.com/office/drawing/2014/main" val="2190702218"/>
                    </a:ext>
                  </a:extLst>
                </a:gridCol>
                <a:gridCol w="4510726">
                  <a:extLst>
                    <a:ext uri="{9D8B030D-6E8A-4147-A177-3AD203B41FA5}">
                      <a16:colId xmlns:a16="http://schemas.microsoft.com/office/drawing/2014/main" val="1013095389"/>
                    </a:ext>
                  </a:extLst>
                </a:gridCol>
              </a:tblGrid>
              <a:tr h="697804">
                <a:tc>
                  <a:txBody>
                    <a:bodyPr/>
                    <a:lstStyle/>
                    <a:p>
                      <a:pPr marL="819150" marR="0">
                        <a:lnSpc>
                          <a:spcPts val="1255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819150" marR="0">
                        <a:lnSpc>
                          <a:spcPts val="1255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</a:t>
                      </a:r>
                      <a:r>
                        <a:rPr lang="en-US" sz="2000" spc="-2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</a:t>
                      </a:r>
                      <a:r>
                        <a:rPr lang="en-US" sz="2000" spc="-2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5040" marR="0">
                        <a:lnSpc>
                          <a:spcPts val="1255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955040" marR="0">
                        <a:lnSpc>
                          <a:spcPts val="1255"/>
                        </a:lnSpc>
                        <a:spcBef>
                          <a:spcPts val="255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Flood</a:t>
                      </a:r>
                      <a:r>
                        <a:rPr lang="en-US" sz="2000" spc="-2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</a:t>
                      </a:r>
                      <a:r>
                        <a:rPr lang="en-US" sz="2000" spc="-2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99041356"/>
                  </a:ext>
                </a:extLst>
              </a:tr>
              <a:tr h="1679398">
                <a:tc>
                  <a:txBody>
                    <a:bodyPr/>
                    <a:lstStyle/>
                    <a:p>
                      <a:pPr marL="35560" marR="34925" algn="just">
                        <a:lnSpc>
                          <a:spcPct val="101000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filling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started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inside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specified</a:t>
                      </a:r>
                      <a:r>
                        <a:rPr lang="en-US" sz="20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until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reaches the 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000" spc="-1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boundary.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lnSpc>
                          <a:spcPct val="101000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Area</a:t>
                      </a:r>
                      <a:r>
                        <a:rPr lang="en-US" sz="2000" spc="15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filling</a:t>
                      </a:r>
                      <a:r>
                        <a:rPr lang="en-US" sz="2000" spc="15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000" spc="15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started</a:t>
                      </a:r>
                      <a:r>
                        <a:rPr lang="en-US" sz="2000" spc="14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from</a:t>
                      </a:r>
                      <a:r>
                        <a:rPr lang="en-US" sz="2000" spc="14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spc="15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</a:t>
                      </a:r>
                      <a:r>
                        <a:rPr lang="en-US" sz="2000" spc="14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000" spc="15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spc="14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replaces</a:t>
                      </a:r>
                      <a:r>
                        <a:rPr lang="en-US" sz="2000" spc="-27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000" spc="1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</a:t>
                      </a:r>
                      <a:r>
                        <a:rPr lang="en-US" sz="2000" spc="1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US" sz="2000" spc="1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</a:t>
                      </a:r>
                      <a:r>
                        <a:rPr lang="en-US" sz="2000" spc="2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000" spc="1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1166985"/>
                  </a:ext>
                </a:extLst>
              </a:tr>
              <a:tr h="1189574">
                <a:tc>
                  <a:txBody>
                    <a:bodyPr/>
                    <a:lstStyle/>
                    <a:p>
                      <a:pPr marL="35560" marR="32385">
                        <a:lnSpc>
                          <a:spcPct val="101000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spc="22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000" spc="23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r>
                        <a:rPr lang="en-US" sz="2000" spc="22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en-US" sz="2000" spc="23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</a:t>
                      </a:r>
                      <a:r>
                        <a:rPr lang="en-US" sz="2000" spc="22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packages</a:t>
                      </a:r>
                      <a:r>
                        <a:rPr lang="en-US" sz="2000" spc="23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</a:t>
                      </a:r>
                      <a:r>
                        <a:rPr lang="en-US" sz="2000" spc="24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</a:t>
                      </a:r>
                      <a:r>
                        <a:rPr lang="en-US" sz="2000" spc="24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</a:t>
                      </a:r>
                      <a:r>
                        <a:rPr lang="en-US" sz="2000" spc="-28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sz="2000" spc="1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000" spc="1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  <a:r>
                        <a:rPr lang="en-US" sz="2000" spc="2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lnSpc>
                          <a:spcPct val="101000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spc="11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</a:t>
                      </a:r>
                      <a:r>
                        <a:rPr lang="en-US" sz="2000" spc="11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used</a:t>
                      </a:r>
                      <a:r>
                        <a:rPr lang="en-US" sz="2000" spc="11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</a:t>
                      </a:r>
                      <a:r>
                        <a:rPr lang="en-US" sz="2000" spc="12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</a:t>
                      </a:r>
                      <a:r>
                        <a:rPr lang="en-US" sz="2000" spc="13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</a:t>
                      </a:r>
                      <a:r>
                        <a:rPr lang="en-US" sz="2000" spc="12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specify</a:t>
                      </a:r>
                      <a:r>
                        <a:rPr lang="en-US" sz="2000" spc="11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en-US" sz="2000" spc="11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</a:t>
                      </a:r>
                      <a:r>
                        <a:rPr lang="en-US" sz="2000" spc="-28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04161619"/>
                  </a:ext>
                </a:extLst>
              </a:tr>
              <a:tr h="695862">
                <a:tc>
                  <a:txBody>
                    <a:bodyPr/>
                    <a:lstStyle/>
                    <a:p>
                      <a:pPr marL="35560" marR="0">
                        <a:lnSpc>
                          <a:spcPts val="1255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</a:t>
                      </a:r>
                      <a:r>
                        <a:rPr lang="en-US" sz="20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</a:t>
                      </a:r>
                      <a:r>
                        <a:rPr lang="en-US" sz="20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en-US" sz="20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consuming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lnSpc>
                          <a:spcPts val="1255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spc="-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consumes more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3667809"/>
                  </a:ext>
                </a:extLst>
              </a:tr>
              <a:tr h="695862">
                <a:tc>
                  <a:txBody>
                    <a:bodyPr/>
                    <a:lstStyle/>
                    <a:p>
                      <a:pPr marL="35560" marR="0">
                        <a:lnSpc>
                          <a:spcPts val="1255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spc="-5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searches</a:t>
                      </a:r>
                      <a:r>
                        <a:rPr lang="en-US" sz="2000" spc="-1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en-US" sz="2000" spc="-5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boundary.</a:t>
                      </a:r>
                      <a:endParaRPr lang="en-US" sz="20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90" marR="0">
                        <a:lnSpc>
                          <a:spcPts val="1255"/>
                        </a:lnSpc>
                        <a:spcBef>
                          <a:spcPts val="27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</a:t>
                      </a:r>
                      <a:r>
                        <a:rPr lang="en-US" sz="2000" spc="-1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searches for</a:t>
                      </a:r>
                      <a:r>
                        <a:rPr lang="en-US" sz="2000" spc="5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 color</a:t>
                      </a:r>
                      <a:endParaRPr lang="en-US" sz="20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Microsoft Sans Serif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1377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51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832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Microsoft Sans Serif</vt:lpstr>
      <vt:lpstr>Times New Roman</vt:lpstr>
      <vt:lpstr>Wingdings</vt:lpstr>
      <vt:lpstr>Office Theme</vt:lpstr>
      <vt:lpstr>Unit 2 (contd.)  LH 4</vt:lpstr>
      <vt:lpstr>Polygon Fill Algorithm:</vt:lpstr>
      <vt:lpstr>Algorithm for Boundary fill 4- connected: </vt:lpstr>
      <vt:lpstr>Algorithm for Boundary fill 8- connected: </vt:lpstr>
      <vt:lpstr>2. Flood-fill Algorithm: </vt:lpstr>
      <vt:lpstr>Algorithm: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3</dc:title>
  <dc:creator>Saroj Giri</dc:creator>
  <cp:lastModifiedBy>Saroj Giri</cp:lastModifiedBy>
  <cp:revision>8</cp:revision>
  <dcterms:created xsi:type="dcterms:W3CDTF">2024-05-15T10:47:33Z</dcterms:created>
  <dcterms:modified xsi:type="dcterms:W3CDTF">2024-06-09T09:51:56Z</dcterms:modified>
</cp:coreProperties>
</file>