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6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C8E-6719-47EB-89D6-55829D8E6652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C8E-6719-47EB-89D6-55829D8E6652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C8E-6719-47EB-89D6-55829D8E6652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C8E-6719-47EB-89D6-55829D8E6652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C8E-6719-47EB-89D6-55829D8E6652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C8E-6719-47EB-89D6-55829D8E6652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C8E-6719-47EB-89D6-55829D8E6652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C8E-6719-47EB-89D6-55829D8E6652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C8E-6719-47EB-89D6-55829D8E6652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C8E-6719-47EB-89D6-55829D8E6652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FC8E-6719-47EB-89D6-55829D8E6652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6FC8E-6719-47EB-89D6-55829D8E6652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AF7DD-9C3E-4456-BB50-7DC26AFFA4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4 </a:t>
            </a:r>
            <a:br>
              <a:rPr lang="en-US" dirty="0"/>
            </a:br>
            <a:r>
              <a:rPr lang="en-US" dirty="0"/>
              <a:t>2D Geometric Transformations and Viewing (LH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78485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239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7619999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772400" cy="513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848599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6962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71628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7391399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848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66800"/>
            <a:ext cx="7543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144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3000"/>
            <a:ext cx="7924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838200"/>
            <a:ext cx="7543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7391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792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Scaling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7724775" cy="4601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1"/>
            <a:ext cx="80771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458199" cy="4563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8077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14400"/>
            <a:ext cx="7848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8001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1" y="1219200"/>
            <a:ext cx="720622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66800"/>
            <a:ext cx="792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914400"/>
            <a:ext cx="8077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7848600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8381999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23034"/>
            <a:ext cx="7238999" cy="477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610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077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990600"/>
            <a:ext cx="7467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305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80009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7924799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924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305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Viewing Pipeline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84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90600"/>
            <a:ext cx="7848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7467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7924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199" y="1066800"/>
            <a:ext cx="731520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8001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19</Words>
  <Application>Microsoft Office PowerPoint</Application>
  <PresentationFormat>On-screen Show (4:3)</PresentationFormat>
  <Paragraphs>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Calibri</vt:lpstr>
      <vt:lpstr>Office Theme</vt:lpstr>
      <vt:lpstr>Unit 4  2D Geometric Transformations and Viewing (LH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Fixed Point Scaling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Dimensional Viewing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D3LL</dc:creator>
  <cp:lastModifiedBy>Saroj Giri</cp:lastModifiedBy>
  <cp:revision>15</cp:revision>
  <dcterms:created xsi:type="dcterms:W3CDTF">2021-09-26T11:47:05Z</dcterms:created>
  <dcterms:modified xsi:type="dcterms:W3CDTF">2022-12-15T09:35:20Z</dcterms:modified>
</cp:coreProperties>
</file>