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56ADA-C333-46B9-8A45-91C8B14F2558}" type="datetimeFigureOut">
              <a:rPr lang="en-US" smtClean="0"/>
              <a:pPr/>
              <a:t>12/29/2022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7FD45-EA1B-4C2A-852C-31F9FBEE75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7116-05FE-47DC-9AFE-CF68013897A7}" type="datetime1">
              <a:rPr lang="en-US" smtClean="0"/>
              <a:pPr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249AC-BBB1-461C-B926-A75C79C251BB}" type="datetime1">
              <a:rPr lang="en-US" smtClean="0"/>
              <a:pPr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4BEA-6F8F-401C-A80F-4D473B7705B3}" type="datetime1">
              <a:rPr lang="en-US" smtClean="0"/>
              <a:pPr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D6D7-3DB0-4167-983E-753499012BA7}" type="datetime1">
              <a:rPr lang="en-US" smtClean="0"/>
              <a:pPr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CA0F-AFDD-4A9F-A11C-F18659AF6E8A}" type="datetime1">
              <a:rPr lang="en-US" smtClean="0"/>
              <a:pPr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0FCE-F82F-4B80-A0A5-8A2449816D57}" type="datetime1">
              <a:rPr lang="en-US" smtClean="0"/>
              <a:pPr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F849-A02C-41BE-8B49-E7AAACD1DD5C}" type="datetime1">
              <a:rPr lang="en-US" smtClean="0"/>
              <a:pPr/>
              <a:t>12/29/2022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0920-A0B6-4C5F-9458-B9096EB285AA}" type="datetime1">
              <a:rPr lang="en-US" smtClean="0"/>
              <a:pPr/>
              <a:t>12/29/2022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33E2-8293-4B7A-A3FA-45FF189A3B7E}" type="datetime1">
              <a:rPr lang="en-US" smtClean="0"/>
              <a:pPr/>
              <a:t>12/29/2022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4393-9540-4300-A0E6-CAE01C8B9C70}" type="datetime1">
              <a:rPr lang="en-US" smtClean="0"/>
              <a:pPr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C4B6-AF5B-46ED-BDB3-D704A112B211}" type="datetime1">
              <a:rPr lang="en-US" smtClean="0"/>
              <a:pPr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D5C8E-181A-4BFD-951B-BA22776F1C04}" type="datetime1">
              <a:rPr lang="en-US" smtClean="0"/>
              <a:pPr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273C3-F3F3-4891-8707-47013D5C41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4 (LH 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3000"/>
            <a:ext cx="7543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143000"/>
            <a:ext cx="7239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8382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43000"/>
            <a:ext cx="7848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8305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Window to View port Coordinate Transformation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algn="just"/>
            <a:r>
              <a:rPr lang="en-US" dirty="0"/>
              <a:t>A window can be specified by four world coordinates: </a:t>
            </a:r>
            <a:r>
              <a:rPr lang="en-US" dirty="0" err="1"/>
              <a:t>xwmin</a:t>
            </a:r>
            <a:r>
              <a:rPr lang="en-US" dirty="0"/>
              <a:t>, </a:t>
            </a:r>
            <a:r>
              <a:rPr lang="en-US" dirty="0" err="1"/>
              <a:t>xwmax</a:t>
            </a:r>
            <a:r>
              <a:rPr lang="en-US" dirty="0"/>
              <a:t>, </a:t>
            </a:r>
            <a:r>
              <a:rPr lang="en-US" dirty="0" err="1"/>
              <a:t>ywmin</a:t>
            </a:r>
            <a:r>
              <a:rPr lang="en-US" dirty="0"/>
              <a:t> and </a:t>
            </a:r>
            <a:r>
              <a:rPr lang="en-US" dirty="0" err="1"/>
              <a:t>ywmax</a:t>
            </a:r>
            <a:r>
              <a:rPr lang="en-US" dirty="0"/>
              <a:t>.   </a:t>
            </a:r>
          </a:p>
          <a:p>
            <a:pPr algn="just"/>
            <a:r>
              <a:rPr lang="en-US" dirty="0"/>
              <a:t>Similarly, a view port can be described by four device coordinates: </a:t>
            </a:r>
            <a:r>
              <a:rPr lang="en-US" dirty="0" err="1"/>
              <a:t>xvmin</a:t>
            </a:r>
            <a:r>
              <a:rPr lang="en-US" dirty="0"/>
              <a:t>, </a:t>
            </a:r>
            <a:r>
              <a:rPr lang="en-US" dirty="0" err="1"/>
              <a:t>xvmax</a:t>
            </a:r>
            <a:r>
              <a:rPr lang="en-US" dirty="0"/>
              <a:t>, </a:t>
            </a:r>
            <a:r>
              <a:rPr lang="en-US" dirty="0" err="1"/>
              <a:t>yvmin</a:t>
            </a:r>
            <a:r>
              <a:rPr lang="en-US" dirty="0"/>
              <a:t> and </a:t>
            </a:r>
            <a:r>
              <a:rPr lang="en-US" dirty="0" err="1"/>
              <a:t>yvmax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4191000"/>
            <a:ext cx="5791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following proportional ratios must be equal.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533650"/>
            <a:ext cx="45720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990600" y="4648200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Solving these expressions, we get</a:t>
            </a:r>
          </a:p>
          <a:p>
            <a:r>
              <a:rPr lang="en-US" dirty="0"/>
              <a:t>xv= </a:t>
            </a:r>
            <a:r>
              <a:rPr lang="en-US" dirty="0" err="1"/>
              <a:t>xvmin</a:t>
            </a:r>
            <a:r>
              <a:rPr lang="en-US" dirty="0"/>
              <a:t> + (</a:t>
            </a:r>
            <a:r>
              <a:rPr lang="en-US" dirty="0" err="1"/>
              <a:t>xw</a:t>
            </a:r>
            <a:r>
              <a:rPr lang="en-US" dirty="0"/>
              <a:t> - </a:t>
            </a:r>
            <a:r>
              <a:rPr lang="en-US" dirty="0" err="1"/>
              <a:t>xwmin</a:t>
            </a:r>
            <a:r>
              <a:rPr lang="en-US" dirty="0"/>
              <a:t>)</a:t>
            </a:r>
            <a:r>
              <a:rPr lang="en-US" dirty="0" err="1"/>
              <a:t>Sx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yv</a:t>
            </a:r>
            <a:r>
              <a:rPr lang="en-US" dirty="0"/>
              <a:t>= </a:t>
            </a:r>
            <a:r>
              <a:rPr lang="en-US" dirty="0" err="1"/>
              <a:t>yvmin</a:t>
            </a:r>
            <a:r>
              <a:rPr lang="en-US" dirty="0"/>
              <a:t> + (</a:t>
            </a:r>
            <a:r>
              <a:rPr lang="en-US" dirty="0" err="1"/>
              <a:t>yw</a:t>
            </a:r>
            <a:r>
              <a:rPr lang="en-US" dirty="0"/>
              <a:t>- </a:t>
            </a:r>
            <a:r>
              <a:rPr lang="en-US" dirty="0" err="1"/>
              <a:t>ywmin</a:t>
            </a:r>
            <a:r>
              <a:rPr lang="en-US" dirty="0"/>
              <a:t>)</a:t>
            </a:r>
            <a:r>
              <a:rPr lang="en-US" dirty="0" err="1"/>
              <a:t>Sy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Where,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057401"/>
            <a:ext cx="4495800" cy="226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Q. Window port is given by (100,100,300,300) and view port is given by (50,50,150,150). Convert the window port coordinate (200,200) to the view port coordinate.</a:t>
            </a:r>
            <a:endParaRPr lang="en-US" dirty="0"/>
          </a:p>
          <a:p>
            <a:pPr>
              <a:buNone/>
            </a:pPr>
            <a:r>
              <a:rPr lang="en-US" dirty="0"/>
              <a:t>Solution:</a:t>
            </a:r>
          </a:p>
          <a:p>
            <a:pPr>
              <a:buNone/>
            </a:pPr>
            <a:r>
              <a:rPr lang="en-US" dirty="0"/>
              <a:t>(</a:t>
            </a:r>
            <a:r>
              <a:rPr lang="en-US" dirty="0" err="1"/>
              <a:t>xwmin</a:t>
            </a:r>
            <a:r>
              <a:rPr lang="en-US" dirty="0"/>
              <a:t>, </a:t>
            </a:r>
            <a:r>
              <a:rPr lang="en-US" dirty="0" err="1"/>
              <a:t>ywmin</a:t>
            </a:r>
            <a:r>
              <a:rPr lang="en-US" dirty="0"/>
              <a:t>) = (100, 100)</a:t>
            </a:r>
          </a:p>
          <a:p>
            <a:pPr>
              <a:buNone/>
            </a:pPr>
            <a:r>
              <a:rPr lang="en-US" dirty="0"/>
              <a:t>(</a:t>
            </a:r>
            <a:r>
              <a:rPr lang="en-US" dirty="0" err="1"/>
              <a:t>xwmax</a:t>
            </a:r>
            <a:r>
              <a:rPr lang="en-US" dirty="0"/>
              <a:t>, </a:t>
            </a:r>
            <a:r>
              <a:rPr lang="en-US" dirty="0" err="1"/>
              <a:t>ywmax</a:t>
            </a:r>
            <a:r>
              <a:rPr lang="en-US" dirty="0"/>
              <a:t>) = (300, 300)</a:t>
            </a:r>
          </a:p>
          <a:p>
            <a:pPr>
              <a:buNone/>
            </a:pPr>
            <a:r>
              <a:rPr lang="en-US" dirty="0"/>
              <a:t>(</a:t>
            </a:r>
            <a:r>
              <a:rPr lang="en-US" dirty="0" err="1"/>
              <a:t>xvmin</a:t>
            </a:r>
            <a:r>
              <a:rPr lang="en-US" dirty="0"/>
              <a:t>, </a:t>
            </a:r>
            <a:r>
              <a:rPr lang="en-US" dirty="0" err="1"/>
              <a:t>yvmin</a:t>
            </a:r>
            <a:r>
              <a:rPr lang="en-US" dirty="0"/>
              <a:t>) = (50, 50)</a:t>
            </a:r>
          </a:p>
          <a:p>
            <a:pPr>
              <a:buNone/>
            </a:pPr>
            <a:r>
              <a:rPr lang="en-US" dirty="0"/>
              <a:t>(</a:t>
            </a:r>
            <a:r>
              <a:rPr lang="en-US" dirty="0" err="1"/>
              <a:t>xvmax</a:t>
            </a:r>
            <a:r>
              <a:rPr lang="en-US" dirty="0"/>
              <a:t>, </a:t>
            </a:r>
            <a:r>
              <a:rPr lang="en-US" dirty="0" err="1"/>
              <a:t>yvmax</a:t>
            </a:r>
            <a:r>
              <a:rPr lang="en-US" dirty="0"/>
              <a:t>) = (150, 150) (</a:t>
            </a:r>
            <a:r>
              <a:rPr lang="en-US" dirty="0" err="1"/>
              <a:t>xw,yw</a:t>
            </a:r>
            <a:r>
              <a:rPr lang="en-US" dirty="0"/>
              <a:t>)=(200,200)</a:t>
            </a:r>
          </a:p>
          <a:p>
            <a:pPr>
              <a:buNone/>
            </a:pPr>
            <a:r>
              <a:rPr lang="en-US" dirty="0"/>
              <a:t>Then, we have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7924799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90600" y="60960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transformed view port coordinate is (100,100).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80010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80010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990600"/>
            <a:ext cx="7543799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43000"/>
            <a:ext cx="7766833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43000"/>
            <a:ext cx="73152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3000"/>
            <a:ext cx="7620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3000"/>
            <a:ext cx="741946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990600"/>
            <a:ext cx="75438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066800"/>
            <a:ext cx="746759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3C3-F3F3-4891-8707-47013D5C41B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208</Words>
  <Application>Microsoft Office PowerPoint</Application>
  <PresentationFormat>On-screen Show (4:3)</PresentationFormat>
  <Paragraphs>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Unit 4 (LH 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Window to View port Coordinate Transformation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</dc:title>
  <dc:creator>D3LL</dc:creator>
  <cp:lastModifiedBy>Saroj Giri</cp:lastModifiedBy>
  <cp:revision>11</cp:revision>
  <dcterms:created xsi:type="dcterms:W3CDTF">2021-10-20T12:19:23Z</dcterms:created>
  <dcterms:modified xsi:type="dcterms:W3CDTF">2022-12-29T01:21:07Z</dcterms:modified>
</cp:coreProperties>
</file>