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0CB-2447-9B6E-7E89-90516DF23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CA2D6-55BA-A8A1-BE49-68A9C2995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D19F7-23E6-8F18-D035-4339F4336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88039-A0F6-0A18-0E23-86A3E784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83889-333A-6B43-0BEF-7A07EE897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14FD-5880-D21E-DE72-7B4225C80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B93C8-8516-B133-3DBD-CA2AC5C6D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5FD3-D56E-9BFD-CFB9-08F98C95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43BA-6988-EE73-BF8A-C322B50E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E7FC-BE16-496D-C801-83A15828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45303F-CEA5-02E2-2096-4C4738B9F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AA2EC-A92C-8E38-F391-27E95DB43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B8FC-3FFD-2BF1-B3D5-A0C5FC89E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9A26-AFD8-E0EE-C9FD-A870B70A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BAB81-54C1-24F1-402E-E502367F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4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A047-2365-C6DE-796F-7F8A1D3C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44ED-FE96-C347-111C-7B686458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0988-9938-97F4-7B31-23ADB833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933BD-E46B-8D3D-35D6-3CB6823C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1602-531B-3AE0-9BFB-282D233A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037E-F631-95CC-2D96-5B301BFE4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954B-5A26-909B-8B7F-A71CBCB8E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DB71F-1438-CA9B-7E2D-E275113F5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92844-6146-0483-290C-040AC32D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630BE-58D2-5226-BED8-B04F840D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14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8B9C-ECD4-B1E4-F608-278412BF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F0169-65B1-C0BE-C420-8BDB7259D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346CC-C961-F3E2-AE66-CC25029E6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D04E2-5ACC-8D81-E5B8-78B7D4EC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0CC88-46AA-EE31-63F1-24E5E458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CA8B4-CCA2-0A44-E0A1-D6926407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4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FDC5-3618-430F-C55C-5E45C87E4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DEB16-2CC7-F0E9-2108-E8E5DD7DD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F87ED-07F5-CA4B-879A-C124C860A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F990F-0DFE-3D4A-ADD3-F09D2E1CB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D3FB4-A527-3D1C-4C74-D9B7E35722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3094B6-18EE-6559-31B8-D61B1458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534E91-4E9C-0F91-1489-0C02561F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4B161-074B-1BD1-3DA5-91EC3EA3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2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7DAE-2008-D5E4-F5C1-B94466BCC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F2165-6EE6-153F-016A-B45C3AD7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D3B83-63B4-CA2C-8150-DAD9E1E09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855F6-E4F2-6A52-6E91-C170EA867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4BB7E0-B773-0D92-3EB6-96C782608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FFF8F-5E66-6DB5-A497-2F20BF52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45713-F6CD-CB88-AF90-D2CB133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11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6158-E1BE-C513-BAB4-DE153FC95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E1FFC-34CE-DC0D-3508-89358A0A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BDB3-152E-0312-216E-EAF2C6721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A1E0-3AB0-3D04-086D-1F86F734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AAD7F-C1F4-8E14-C5E3-9854114E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F9F2-5C3C-4239-5D82-A0DD2AF2B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1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D743-A48D-74C2-CF5E-E29279D16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593AF0-64EB-B806-6DDB-628DB7398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BA568-5850-B7AE-B7C7-A888B8558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8DA5-83F4-0DCD-AA00-2781EC6F5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297E3-9ABD-CBF6-A378-09513C19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0C27A-C6EB-0E87-37AC-B15F61A6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7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8A0BB-4E2D-C715-CA92-2084B800C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0943-8C08-CAAD-A53C-12725C66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FE04-6058-27B3-2302-7C8C21953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A566-FC3B-40B1-ADF3-612CE01CA8E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7FA9D-C3CC-ED71-3A55-105F6B925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7DBCA-8C1B-71D6-2F3F-E91574AC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B2ECA-A048-49A5-B622-7858E16CA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3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A14E-1714-369B-3D33-21EE1DC4E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Unit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FE87B-70C5-5369-B217-07713EF25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/>
              <a:t>LH 3</a:t>
            </a:r>
          </a:p>
        </p:txBody>
      </p:sp>
    </p:spTree>
    <p:extLst>
      <p:ext uri="{BB962C8B-B14F-4D97-AF65-F5344CB8AC3E}">
        <p14:creationId xmlns:p14="http://schemas.microsoft.com/office/powerpoint/2010/main" val="391992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33B7-F58A-ADDC-FEC5-F6E2E769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CD5A21-A2AD-C741-5D3E-1B8F7270A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0326"/>
            <a:ext cx="8767114" cy="4760535"/>
          </a:xfrm>
        </p:spPr>
      </p:pic>
    </p:spTree>
    <p:extLst>
      <p:ext uri="{BB962C8B-B14F-4D97-AF65-F5344CB8AC3E}">
        <p14:creationId xmlns:p14="http://schemas.microsoft.com/office/powerpoint/2010/main" val="255857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E339-953F-82A1-4605-DF03DA72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DBB7B3-D7A0-9E3E-05A0-5B0B5966D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254" y="1203960"/>
            <a:ext cx="9945277" cy="4998877"/>
          </a:xfrm>
        </p:spPr>
      </p:pic>
    </p:spTree>
    <p:extLst>
      <p:ext uri="{BB962C8B-B14F-4D97-AF65-F5344CB8AC3E}">
        <p14:creationId xmlns:p14="http://schemas.microsoft.com/office/powerpoint/2010/main" val="140610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398F8-FC45-92C7-90DB-5563B3C6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A1B9-42BF-B65A-E8EF-D057BEB7D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5802" y="1226821"/>
            <a:ext cx="9700182" cy="4928882"/>
          </a:xfrm>
        </p:spPr>
      </p:pic>
    </p:spTree>
    <p:extLst>
      <p:ext uri="{BB962C8B-B14F-4D97-AF65-F5344CB8AC3E}">
        <p14:creationId xmlns:p14="http://schemas.microsoft.com/office/powerpoint/2010/main" val="27066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5996-E309-63F7-19F9-78DB4FCE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7191FE-EA90-7E98-1E69-E8EF42089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947" y="1036321"/>
            <a:ext cx="9106293" cy="4704604"/>
          </a:xfrm>
        </p:spPr>
      </p:pic>
    </p:spTree>
    <p:extLst>
      <p:ext uri="{BB962C8B-B14F-4D97-AF65-F5344CB8AC3E}">
        <p14:creationId xmlns:p14="http://schemas.microsoft.com/office/powerpoint/2010/main" val="75684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3451-5BD1-967A-B3C7-952FFD77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D62E59-31F5-CA67-3124-D1FB7A85A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63192"/>
            <a:ext cx="9305040" cy="5316717"/>
          </a:xfrm>
        </p:spPr>
      </p:pic>
    </p:spTree>
    <p:extLst>
      <p:ext uri="{BB962C8B-B14F-4D97-AF65-F5344CB8AC3E}">
        <p14:creationId xmlns:p14="http://schemas.microsoft.com/office/powerpoint/2010/main" val="64701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733A7-11D4-95CA-5D11-6AB993C9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1CE04-F2C4-B676-202F-FAEBEBDA2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375" y="1203960"/>
            <a:ext cx="9200561" cy="4904609"/>
          </a:xfrm>
        </p:spPr>
      </p:pic>
    </p:spTree>
    <p:extLst>
      <p:ext uri="{BB962C8B-B14F-4D97-AF65-F5344CB8AC3E}">
        <p14:creationId xmlns:p14="http://schemas.microsoft.com/office/powerpoint/2010/main" val="115674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35CD-A93C-99A5-CD11-170BC3CB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B05C37E-099F-DE9E-3B9F-E50093A7DB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121790"/>
            <a:ext cx="10323136" cy="526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10941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A316-67EF-8AC1-E2A5-BED9CF4A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1770D3F-B20D-4F3D-100D-61B2B2369F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1" y="1348033"/>
            <a:ext cx="10257148" cy="514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86757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48666-E985-66A1-5DFB-475E28D9E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48FBB-3861-B75D-C9C1-5E4DC53D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87" y="1414020"/>
            <a:ext cx="9653047" cy="4958499"/>
          </a:xfrm>
        </p:spPr>
      </p:pic>
    </p:spTree>
    <p:extLst>
      <p:ext uri="{BB962C8B-B14F-4D97-AF65-F5344CB8AC3E}">
        <p14:creationId xmlns:p14="http://schemas.microsoft.com/office/powerpoint/2010/main" val="34611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</Words>
  <Application>Microsoft Office PowerPoint</Application>
  <PresentationFormat>Widescreen</PresentationFormat>
  <Paragraphs>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Unit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Giri</dc:creator>
  <cp:lastModifiedBy>Saroj Giri</cp:lastModifiedBy>
  <cp:revision>4</cp:revision>
  <dcterms:created xsi:type="dcterms:W3CDTF">2024-06-06T00:15:32Z</dcterms:created>
  <dcterms:modified xsi:type="dcterms:W3CDTF">2024-06-06T16:25:14Z</dcterms:modified>
</cp:coreProperties>
</file>