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8" r:id="rId12"/>
    <p:sldId id="269" r:id="rId13"/>
    <p:sldId id="265" r:id="rId14"/>
    <p:sldId id="266" r:id="rId15"/>
    <p:sldId id="267" r:id="rId16"/>
    <p:sldId id="270" r:id="rId17"/>
    <p:sldId id="271" r:id="rId18"/>
    <p:sldId id="285" r:id="rId19"/>
    <p:sldId id="286" r:id="rId20"/>
    <p:sldId id="287" r:id="rId21"/>
    <p:sldId id="288" r:id="rId22"/>
    <p:sldId id="290" r:id="rId23"/>
    <p:sldId id="292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CB249-635D-492F-8B1D-023E449D7520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CAE83-F36A-4070-B579-4623870E2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66DE-52DA-4202-9E99-E695F1535110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B051-1884-4452-B465-A0D2A8591BA4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DA25-11F6-405B-9FA6-AC3BCD589850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F359-CAEF-4548-8AF2-96470A3172B3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B1C4-DB3B-47FF-8147-4B1CC58E2E9E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36BA-FC89-4356-BEC8-01EE17FFF9CB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7885-4F5C-444E-9C85-B71C0FCC7EF7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D732-D06A-492E-9DF3-81D286BBD456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C5E-AB71-44D2-A86C-05B467C75118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42E-FBBD-41D9-83CA-1015B992B950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E317-8DC7-4234-AA1E-29B35A8BB370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5457-80EB-47AC-96E0-952B01B2F323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0D30-8858-4602-ABEF-5947E2644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5</a:t>
            </a:r>
            <a:br>
              <a:rPr lang="en-US" dirty="0"/>
            </a:br>
            <a:r>
              <a:rPr lang="en-US" dirty="0"/>
              <a:t>Three Dimensional Graphics</a:t>
            </a:r>
            <a:br>
              <a:rPr lang="en-US" dirty="0"/>
            </a:br>
            <a:r>
              <a:rPr lang="en-US" dirty="0"/>
              <a:t>LH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838200" y="1066800"/>
            <a:ext cx="7391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685800" y="1143000"/>
            <a:ext cx="7696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2000"/>
          </a:blip>
          <a:srcRect/>
          <a:stretch>
            <a:fillRect/>
          </a:stretch>
        </p:blipFill>
        <p:spPr bwMode="auto">
          <a:xfrm>
            <a:off x="533400" y="12954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6000"/>
          </a:blip>
          <a:srcRect/>
          <a:stretch>
            <a:fillRect/>
          </a:stretch>
        </p:blipFill>
        <p:spPr bwMode="auto">
          <a:xfrm>
            <a:off x="609600" y="1066800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4000"/>
          </a:blip>
          <a:srcRect/>
          <a:stretch>
            <a:fillRect/>
          </a:stretch>
        </p:blipFill>
        <p:spPr bwMode="auto">
          <a:xfrm>
            <a:off x="685800" y="9906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6000"/>
          </a:blip>
          <a:srcRect/>
          <a:stretch>
            <a:fillRect/>
          </a:stretch>
        </p:blipFill>
        <p:spPr bwMode="auto">
          <a:xfrm>
            <a:off x="838200" y="1066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5.Shear </a:t>
            </a:r>
          </a:p>
          <a:p>
            <a:pPr>
              <a:buNone/>
            </a:pPr>
            <a:r>
              <a:rPr lang="en-US" dirty="0"/>
              <a:t>   Shearing transformations can be used to modify object shapes. </a:t>
            </a:r>
          </a:p>
          <a:p>
            <a:pPr>
              <a:buNone/>
            </a:pPr>
            <a:r>
              <a:rPr lang="en-US" b="1" dirty="0"/>
              <a:t>   Z-axis Shear </a:t>
            </a:r>
          </a:p>
          <a:p>
            <a:pPr>
              <a:buNone/>
            </a:pPr>
            <a:r>
              <a:rPr lang="en-US" dirty="0"/>
              <a:t>•This transformation alters x- and y-coordinate values by an amount that is proportional to the z value, while leaving the z coordinate unchanged, </a:t>
            </a:r>
            <a:r>
              <a:rPr lang="en-US" dirty="0" err="1"/>
              <a:t>i.e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b="1" dirty="0"/>
              <a:t>           x' = x + </a:t>
            </a:r>
            <a:r>
              <a:rPr lang="en-US" b="1" dirty="0" err="1"/>
              <a:t>Shx</a:t>
            </a:r>
            <a:r>
              <a:rPr lang="en-US" b="1" dirty="0"/>
              <a:t> .z </a:t>
            </a:r>
          </a:p>
          <a:p>
            <a:pPr>
              <a:buNone/>
            </a:pPr>
            <a:r>
              <a:rPr lang="en-US" b="1" dirty="0"/>
              <a:t>           y '= y + Shy .z </a:t>
            </a:r>
          </a:p>
          <a:p>
            <a:pPr>
              <a:buNone/>
            </a:pPr>
            <a:r>
              <a:rPr lang="en-US" b="1" dirty="0"/>
              <a:t>           z' = z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267200"/>
            <a:ext cx="3962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we can find X-axis shear and Y-axis shear. Similarly,</a:t>
            </a:r>
          </a:p>
          <a:p>
            <a:r>
              <a:rPr lang="en-US" dirty="0"/>
              <a:t>X axis shear is, x’=x Y’= </a:t>
            </a:r>
            <a:r>
              <a:rPr lang="en-US" dirty="0" err="1"/>
              <a:t>y+Shy.x</a:t>
            </a:r>
            <a:r>
              <a:rPr lang="en-US" dirty="0"/>
              <a:t>, z’= </a:t>
            </a:r>
            <a:r>
              <a:rPr lang="en-US" dirty="0" err="1"/>
              <a:t>z+Shz.xs</a:t>
            </a:r>
            <a:endParaRPr lang="en-US" dirty="0"/>
          </a:p>
          <a:p>
            <a:r>
              <a:rPr lang="en-US" dirty="0"/>
              <a:t>Y axis shear is y’=y, x’= </a:t>
            </a:r>
            <a:r>
              <a:rPr lang="en-US" dirty="0" err="1"/>
              <a:t>x+Shx.y</a:t>
            </a:r>
            <a:r>
              <a:rPr lang="en-US" dirty="0"/>
              <a:t>, z’= </a:t>
            </a:r>
            <a:r>
              <a:rPr lang="en-US" dirty="0" err="1"/>
              <a:t>z+Shy.x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91000"/>
            <a:ext cx="8001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Polygon Surfaces </a:t>
            </a:r>
          </a:p>
          <a:p>
            <a:pPr>
              <a:buNone/>
            </a:pPr>
            <a:endParaRPr lang="en-US" dirty="0"/>
          </a:p>
          <a:p>
            <a:pPr algn="just"/>
            <a:r>
              <a:rPr lang="en-US" dirty="0"/>
              <a:t>The most commonly used boundary representation for a three-dimensional graphics object is a set of surface polygons that enclose the object interior. </a:t>
            </a:r>
          </a:p>
          <a:p>
            <a:pPr algn="just"/>
            <a:r>
              <a:rPr lang="en-US" dirty="0"/>
              <a:t>Many graphics systems store all object descriptions as sets of surface polygons. </a:t>
            </a:r>
          </a:p>
          <a:p>
            <a:pPr algn="just"/>
            <a:r>
              <a:rPr lang="en-US" dirty="0"/>
              <a:t>For this reason, polygon descriptions are often referred to as “standard graphics objects”. </a:t>
            </a:r>
          </a:p>
          <a:p>
            <a:pPr algn="just">
              <a:buNone/>
            </a:pPr>
            <a:r>
              <a:rPr lang="en-US" dirty="0"/>
              <a:t>   Generally polygon surfaces are specified using; </a:t>
            </a:r>
          </a:p>
          <a:p>
            <a:pPr>
              <a:buNone/>
            </a:pPr>
            <a:r>
              <a:rPr lang="en-US" dirty="0"/>
              <a:t>     1.Polygon Table </a:t>
            </a:r>
          </a:p>
          <a:p>
            <a:pPr>
              <a:buNone/>
            </a:pPr>
            <a:r>
              <a:rPr lang="en-US" dirty="0"/>
              <a:t>     2.Plane Equations </a:t>
            </a:r>
          </a:p>
          <a:p>
            <a:pPr>
              <a:buNone/>
            </a:pPr>
            <a:r>
              <a:rPr lang="en-US" dirty="0"/>
              <a:t>     3.Polygon Meshes.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/>
              <a:t>1. Polygon Tables </a:t>
            </a:r>
          </a:p>
          <a:p>
            <a:r>
              <a:rPr lang="en-US" dirty="0"/>
              <a:t> Polygons tables can be used to specify polygon surfaces. </a:t>
            </a:r>
          </a:p>
          <a:p>
            <a:r>
              <a:rPr lang="en-US" dirty="0"/>
              <a:t> We specify a polygon surface with a set of vertex coordinates and associated attribute parameters. </a:t>
            </a:r>
          </a:p>
          <a:p>
            <a:pPr>
              <a:buNone/>
            </a:pPr>
            <a:r>
              <a:rPr lang="en-US" dirty="0"/>
              <a:t>   Polygon tables can be organized into two groups: </a:t>
            </a:r>
          </a:p>
          <a:p>
            <a:pPr>
              <a:buNone/>
            </a:pPr>
            <a:r>
              <a:rPr lang="en-US" b="1" dirty="0"/>
              <a:t>    1.Geometric tables </a:t>
            </a:r>
          </a:p>
          <a:p>
            <a:pPr>
              <a:buNone/>
            </a:pPr>
            <a:r>
              <a:rPr lang="en-US" b="1" dirty="0"/>
              <a:t>     2.Attribute tables </a:t>
            </a:r>
          </a:p>
          <a:p>
            <a:pPr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    1.Geometric data tables: Contain vertex coordinates and parameters to identify the spatial orientation of the polygon surfaces. </a:t>
            </a:r>
          </a:p>
          <a:p>
            <a:pPr algn="just">
              <a:buNone/>
            </a:pPr>
            <a:r>
              <a:rPr lang="en-US" b="1" dirty="0"/>
              <a:t>    2.Attribute tables: Provide information for an object and includes parameters specifying the degree of transparency of the object and its surface reflectivity and texture characteristics.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lum bright="6000" contrast="30000"/>
          </a:blip>
          <a:srcRect/>
          <a:stretch>
            <a:fillRect/>
          </a:stretch>
        </p:blipFill>
        <p:spPr bwMode="auto">
          <a:xfrm>
            <a:off x="685800" y="990600"/>
            <a:ext cx="7772399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Geometric data consists of three tables: a vertex table, an edge table, and a surface table. </a:t>
            </a:r>
          </a:p>
          <a:p>
            <a:pPr>
              <a:buNone/>
            </a:pPr>
            <a:r>
              <a:rPr lang="en-US" dirty="0"/>
              <a:t>  •</a:t>
            </a:r>
            <a:r>
              <a:rPr lang="en-US" b="1" dirty="0"/>
              <a:t>Vertex table:</a:t>
            </a:r>
          </a:p>
          <a:p>
            <a:pPr>
              <a:buNone/>
            </a:pPr>
            <a:r>
              <a:rPr lang="en-US" dirty="0"/>
              <a:t> •</a:t>
            </a:r>
            <a:r>
              <a:rPr lang="en-US" b="1" dirty="0"/>
              <a:t>Edge Table:</a:t>
            </a:r>
          </a:p>
          <a:p>
            <a:pPr>
              <a:buNone/>
            </a:pPr>
            <a:r>
              <a:rPr lang="en-US" dirty="0"/>
              <a:t> •</a:t>
            </a:r>
            <a:r>
              <a:rPr lang="en-US" b="1" dirty="0"/>
              <a:t>Surface table: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Tables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Polygon Meshes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polygon mesh is a collection of vertices, edges and surfaces that defines the shape of a polyhedral object in 3D computer graphics </a:t>
            </a:r>
          </a:p>
          <a:p>
            <a:pPr>
              <a:buNone/>
            </a:pPr>
            <a:r>
              <a:rPr lang="en-US" b="1" dirty="0"/>
              <a:t>  1. Triangular Mesh : </a:t>
            </a:r>
          </a:p>
          <a:p>
            <a:r>
              <a:rPr lang="en-US" dirty="0"/>
              <a:t>It produces n – 2 connected triangles, given the coordinates for n vertices.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343400"/>
            <a:ext cx="30003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Quadrilateral Mesh </a:t>
            </a:r>
          </a:p>
          <a:p>
            <a:r>
              <a:rPr lang="en-US" dirty="0"/>
              <a:t>Another similar functions the quadrilateral mesh that generates a mesh of (n-1)(m-1) quadrilaterals, given the coordinates for an n by m array of vertices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191000"/>
            <a:ext cx="54864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lum bright="4000" contrast="32000"/>
          </a:blip>
          <a:srcRect/>
          <a:stretch>
            <a:fillRect/>
          </a:stretch>
        </p:blipFill>
        <p:spPr bwMode="auto">
          <a:xfrm>
            <a:off x="533400" y="1143000"/>
            <a:ext cx="7924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Translation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33000"/>
          </a:blip>
          <a:srcRect/>
          <a:stretch>
            <a:fillRect/>
          </a:stretch>
        </p:blipFill>
        <p:spPr bwMode="auto">
          <a:xfrm>
            <a:off x="914400" y="1447800"/>
            <a:ext cx="72389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Rotation     </a:t>
            </a:r>
            <a:r>
              <a:rPr lang="en-US" sz="2400" dirty="0"/>
              <a:t>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8000" contrast="33000"/>
          </a:blip>
          <a:srcRect/>
          <a:stretch>
            <a:fillRect/>
          </a:stretch>
        </p:blipFill>
        <p:spPr bwMode="auto">
          <a:xfrm>
            <a:off x="609600" y="1219200"/>
            <a:ext cx="7467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             </a:t>
            </a:r>
            <a:r>
              <a:rPr lang="en-US" sz="2000" dirty="0"/>
              <a:t>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7239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2000"/>
          </a:blip>
          <a:srcRect/>
          <a:stretch>
            <a:fillRect/>
          </a:stretch>
        </p:blipFill>
        <p:spPr bwMode="auto">
          <a:xfrm>
            <a:off x="838200" y="1143000"/>
            <a:ext cx="75437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Q1. Rotate an object ABCD with coordinates A(0,0,0),B (3,0,0), C(3,3,0) and D(0,3,0) about x axis with rotation angle 45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sz="2000" dirty="0"/>
              <a:t>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8000"/>
          </a:blip>
          <a:srcRect/>
          <a:stretch>
            <a:fillRect/>
          </a:stretch>
        </p:blipFill>
        <p:spPr bwMode="auto">
          <a:xfrm>
            <a:off x="533400" y="1219200"/>
            <a:ext cx="77723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507</Words>
  <Application>Microsoft Office PowerPoint</Application>
  <PresentationFormat>On-screen Show (4:3)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Unit 5 Three Dimensional Graphics LH 1</vt:lpstr>
      <vt:lpstr>PowerPoint Presentation</vt:lpstr>
      <vt:lpstr>PowerPoint Presentation</vt:lpstr>
      <vt:lpstr>1. Translation</vt:lpstr>
      <vt:lpstr>2. Rotation     y</vt:lpstr>
      <vt:lpstr>             y</vt:lpstr>
      <vt:lpstr>PowerPoint Presentation</vt:lpstr>
      <vt:lpstr>PowerPoint Presentation</vt:lpstr>
      <vt:lpstr>                    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Polygon Tables</vt:lpstr>
      <vt:lpstr>2. Polygon Meshes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Three Dimensional</dc:title>
  <dc:creator>D3LL</dc:creator>
  <cp:lastModifiedBy>Saroj Giri</cp:lastModifiedBy>
  <cp:revision>19</cp:revision>
  <dcterms:created xsi:type="dcterms:W3CDTF">2021-10-21T13:01:53Z</dcterms:created>
  <dcterms:modified xsi:type="dcterms:W3CDTF">2023-01-15T09:04:07Z</dcterms:modified>
</cp:coreProperties>
</file>