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7" r:id="rId12"/>
    <p:sldId id="260" r:id="rId13"/>
    <p:sldId id="262" r:id="rId14"/>
    <p:sldId id="263" r:id="rId15"/>
    <p:sldId id="264" r:id="rId16"/>
    <p:sldId id="265" r:id="rId17"/>
    <p:sldId id="266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1C318-F0CA-4056-B746-5CFB0EF84EF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79E79-1F06-4A89-8A59-407D74D5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4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79E79-1F06-4A89-8A59-407D74D5C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33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8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0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77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8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48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9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0D28-2BC4-454A-AD0A-BBD4AA34CE1B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EA80D-41C9-442E-A00A-1DD2A13FB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6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Theory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Isomorphic graphs</a:t>
            </a:r>
          </a:p>
        </p:txBody>
      </p:sp>
    </p:spTree>
    <p:extLst>
      <p:ext uri="{BB962C8B-B14F-4D97-AF65-F5344CB8AC3E}">
        <p14:creationId xmlns:p14="http://schemas.microsoft.com/office/powerpoint/2010/main" val="1328305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4"/>
            <a:ext cx="10515600" cy="554435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 G be a connected planar simple graph with 20 vertices and degree of each vertex is 3. Find the number of regions in G.</a:t>
            </a:r>
          </a:p>
          <a:p>
            <a:pPr marL="0" indent="0" fontAlgn="base">
              <a:buNone/>
            </a:pPr>
            <a:r>
              <a:rPr lang="en-US" b="1" u="sng" dirty="0"/>
              <a:t>Solution-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Given-</a:t>
            </a:r>
          </a:p>
          <a:p>
            <a:pPr marL="0" indent="0" fontAlgn="base">
              <a:buNone/>
            </a:pPr>
            <a:r>
              <a:rPr lang="en-US" dirty="0"/>
              <a:t>Number of vertices (v) = 20</a:t>
            </a:r>
          </a:p>
          <a:p>
            <a:pPr marL="0" indent="0" fontAlgn="base">
              <a:buNone/>
            </a:pPr>
            <a:r>
              <a:rPr lang="en-US" dirty="0"/>
              <a:t>Degree of each vertex = 3</a:t>
            </a:r>
          </a:p>
          <a:p>
            <a:pPr marL="0" indent="0" fontAlgn="base">
              <a:buNone/>
            </a:pPr>
            <a:r>
              <a:rPr lang="en-US" b="1" dirty="0"/>
              <a:t>Calculating Total Number Of Edges (e):        </a:t>
            </a:r>
            <a:r>
              <a:rPr lang="en-US" dirty="0"/>
              <a:t>By sum of degrees of theorem, we have-</a:t>
            </a:r>
          </a:p>
          <a:p>
            <a:pPr marL="0" indent="0" fontAlgn="base">
              <a:buNone/>
            </a:pPr>
            <a:r>
              <a:rPr lang="en-US" dirty="0"/>
              <a:t>Sum of degrees of all the vertices = 2 x Total number of edges</a:t>
            </a:r>
          </a:p>
          <a:p>
            <a:pPr marL="0" indent="0" fontAlgn="base">
              <a:buNone/>
            </a:pPr>
            <a:r>
              <a:rPr lang="en-US" dirty="0"/>
              <a:t>Number of vertices x Degree of each vertex = 2 x Total number of edges</a:t>
            </a:r>
          </a:p>
          <a:p>
            <a:pPr marL="0" indent="0" fontAlgn="base">
              <a:buNone/>
            </a:pPr>
            <a:r>
              <a:rPr lang="en-US" dirty="0"/>
              <a:t>20 x 3 = 2 x e                  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e = 30</a:t>
            </a:r>
          </a:p>
          <a:p>
            <a:pPr marL="0" indent="0" fontAlgn="base">
              <a:buNone/>
            </a:pPr>
            <a:r>
              <a:rPr lang="en-US" b="1" u="sng" dirty="0"/>
              <a:t>Calculating Total Number Of Regions (r)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By Euler’s formula, we know r = e – v + 2.</a:t>
            </a:r>
          </a:p>
          <a:p>
            <a:pPr marL="0" indent="0" fontAlgn="base">
              <a:buNone/>
            </a:pPr>
            <a:r>
              <a:rPr lang="en-US" dirty="0"/>
              <a:t>Number of regions (r)</a:t>
            </a:r>
          </a:p>
          <a:p>
            <a:pPr marL="0" indent="0" fontAlgn="base">
              <a:buNone/>
            </a:pPr>
            <a:r>
              <a:rPr lang="en-US" dirty="0"/>
              <a:t>= 30 – 20 + 2</a:t>
            </a:r>
          </a:p>
          <a:p>
            <a:pPr marL="0" indent="0" fontAlgn="base">
              <a:buNone/>
            </a:pPr>
            <a:r>
              <a:rPr lang="en-US" dirty="0"/>
              <a:t>= 12</a:t>
            </a:r>
          </a:p>
          <a:p>
            <a:pPr marL="0" indent="0" fontAlgn="base">
              <a:buNone/>
            </a:pPr>
            <a:r>
              <a:rPr lang="en-US" dirty="0"/>
              <a:t>Thus, Total number of regions in G = 12.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02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Isomorphic 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graph can exist in different forms having the same number of vertices, edges, and also the same edge connectivity. Such graphs are called isomorphic graphs.</a:t>
            </a:r>
          </a:p>
          <a:p>
            <a:r>
              <a:rPr lang="en-US" dirty="0"/>
              <a:t>Conditions for being Isomorphic: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299" y="3697260"/>
            <a:ext cx="9153910" cy="228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0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748" y="2073186"/>
            <a:ext cx="9810400" cy="338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71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933" y="783152"/>
            <a:ext cx="9372070" cy="445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52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951" y="433705"/>
            <a:ext cx="9217117" cy="558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8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0" y="111271"/>
            <a:ext cx="7142922" cy="633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2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50322" y="621902"/>
            <a:ext cx="10894495" cy="331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8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2879" y="570609"/>
            <a:ext cx="9347039" cy="480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034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893" y="1571418"/>
            <a:ext cx="9083700" cy="331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41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b="1" u="sng" dirty="0"/>
              <a:t>Handshaking Theorem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670135"/>
          </a:xfrm>
        </p:spPr>
        <p:txBody>
          <a:bodyPr/>
          <a:lstStyle/>
          <a:p>
            <a:r>
              <a:rPr lang="en-US" dirty="0"/>
              <a:t>Handshaking Theorem is also known as </a:t>
            </a:r>
            <a:r>
              <a:rPr lang="en-US" b="1" dirty="0"/>
              <a:t>Handshaking Lemma</a:t>
            </a:r>
            <a:r>
              <a:rPr lang="en-US" dirty="0"/>
              <a:t> or </a:t>
            </a:r>
            <a:r>
              <a:rPr lang="en-US" b="1" dirty="0"/>
              <a:t>Sum of Degree Theorem</a:t>
            </a:r>
            <a:r>
              <a:rPr lang="en-US" dirty="0"/>
              <a:t>.</a:t>
            </a:r>
          </a:p>
          <a:p>
            <a:pPr fontAlgn="base"/>
            <a:r>
              <a:rPr lang="en-US" dirty="0"/>
              <a:t>Handshaking Theorem states in any given graph, </a:t>
            </a:r>
            <a:r>
              <a:rPr lang="en-US" dirty="0">
                <a:solidFill>
                  <a:srgbClr val="FF0000"/>
                </a:solidFill>
              </a:rPr>
              <a:t>Sum of degree of all the vertices is twice the number of edges contained in it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46" y="3293369"/>
            <a:ext cx="2439327" cy="10970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4545028"/>
            <a:ext cx="93543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The following conclusions may be drawn from the Handshaking Theorem.</a:t>
            </a:r>
          </a:p>
          <a:p>
            <a:pPr fontAlgn="base"/>
            <a:r>
              <a:rPr lang="en-US" dirty="0">
                <a:solidFill>
                  <a:srgbClr val="303030"/>
                </a:solidFill>
                <a:latin typeface="Arimo"/>
              </a:rPr>
              <a:t>In any graph,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sum of degree of all the vertices is always even.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sum of degree of all the vertices with odd degree is always even.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03030"/>
                </a:solidFill>
                <a:latin typeface="Arimo"/>
              </a:rPr>
              <a:t>The number of vertices with odd degree are always even.</a:t>
            </a:r>
            <a:endParaRPr lang="en-US" b="0" i="0" dirty="0">
              <a:solidFill>
                <a:srgbClr val="303030"/>
              </a:solidFill>
              <a:effectLst/>
              <a:latin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647610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5155"/>
            <a:ext cx="10515600" cy="566180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Question:</a:t>
            </a:r>
          </a:p>
          <a:p>
            <a:pPr marL="514350" indent="-514350">
              <a:buAutoNum type="arabicPeriod"/>
            </a:pPr>
            <a:r>
              <a:rPr lang="en-US" dirty="0"/>
              <a:t>A simple graph G has 24 edges and degree of each vertex is 4. Find the number of vertices.</a:t>
            </a:r>
          </a:p>
          <a:p>
            <a:pPr marL="0" indent="0">
              <a:buNone/>
            </a:pPr>
            <a:r>
              <a:rPr lang="en-US" sz="2400" dirty="0"/>
              <a:t>Solution:</a:t>
            </a:r>
          </a:p>
          <a:p>
            <a:pPr marL="0" indent="0">
              <a:buNone/>
            </a:pPr>
            <a:r>
              <a:rPr lang="en-US" sz="2400" dirty="0"/>
              <a:t>Given,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sz="2400" dirty="0"/>
              <a:t>Number of edges </a:t>
            </a:r>
            <a:r>
              <a:rPr lang="en-US" dirty="0"/>
              <a:t>= 24</a:t>
            </a:r>
          </a:p>
          <a:p>
            <a:pPr marL="457200" lvl="1" indent="0" fontAlgn="base">
              <a:buNone/>
            </a:pPr>
            <a:r>
              <a:rPr lang="en-US" dirty="0"/>
              <a:t>	Degree of each vertex = 4</a:t>
            </a:r>
          </a:p>
          <a:p>
            <a:pPr marL="0" indent="0" fontAlgn="base">
              <a:buNone/>
            </a:pPr>
            <a:r>
              <a:rPr lang="en-US" sz="2400" dirty="0"/>
              <a:t>Let number of vertices in the graph = n</a:t>
            </a:r>
          </a:p>
          <a:p>
            <a:pPr marL="0" indent="0" fontAlgn="base">
              <a:buNone/>
            </a:pPr>
            <a:r>
              <a:rPr lang="en-US" sz="2400" dirty="0"/>
              <a:t>Using Handshaking Theorem, we have-</a:t>
            </a:r>
            <a:br>
              <a:rPr lang="en-US" sz="2400" dirty="0"/>
            </a:br>
            <a:r>
              <a:rPr lang="en-US" sz="2400" dirty="0"/>
              <a:t>	Sum of degree of all vertices = 2 x Number of edges</a:t>
            </a:r>
          </a:p>
          <a:p>
            <a:pPr indent="0" fontAlgn="base">
              <a:buNone/>
            </a:pPr>
            <a:r>
              <a:rPr lang="en-US" sz="2400" dirty="0"/>
              <a:t>Substituting the values, we get : </a:t>
            </a:r>
            <a:r>
              <a:rPr lang="pt-BR" sz="2400" dirty="0"/>
              <a:t>n x 4 = 2 x 24</a:t>
            </a:r>
          </a:p>
          <a:p>
            <a:pPr indent="0" fontAlgn="base">
              <a:buNone/>
            </a:pPr>
            <a:r>
              <a:rPr lang="pt-BR" sz="2400" dirty="0"/>
              <a:t>				   n = 2 x 6</a:t>
            </a:r>
          </a:p>
          <a:p>
            <a:pPr indent="0" fontAlgn="base">
              <a:buNone/>
            </a:pPr>
            <a:r>
              <a:rPr lang="pt-BR" sz="2400" dirty="0"/>
              <a:t>				  ∴ n = 12</a:t>
            </a:r>
          </a:p>
          <a:p>
            <a:pPr marL="0" indent="0" fontAlgn="base">
              <a:buNone/>
            </a:pPr>
            <a:r>
              <a:rPr lang="en-US" sz="2400" dirty="0"/>
              <a:t>Thus, Number of vertices in the graph = 12.</a:t>
            </a:r>
          </a:p>
        </p:txBody>
      </p:sp>
    </p:spTree>
    <p:extLst>
      <p:ext uri="{BB962C8B-B14F-4D97-AF65-F5344CB8AC3E}">
        <p14:creationId xmlns:p14="http://schemas.microsoft.com/office/powerpoint/2010/main" val="2048897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Q. 2. A graph contains 21 edges, 3 vertices of degree 4 and all other vertices of degree 2. Find total number of vertices.</a:t>
            </a:r>
          </a:p>
          <a:p>
            <a:pPr marL="0" indent="0">
              <a:buNone/>
            </a:pPr>
            <a:r>
              <a:rPr lang="en-US" sz="2200" dirty="0"/>
              <a:t>Solution:</a:t>
            </a:r>
          </a:p>
          <a:p>
            <a:pPr marL="0" indent="0" fontAlgn="base">
              <a:buNone/>
            </a:pPr>
            <a:r>
              <a:rPr lang="en-US" sz="2200" dirty="0"/>
              <a:t>Given-</a:t>
            </a:r>
          </a:p>
          <a:p>
            <a:pPr marL="0" indent="0" fontAlgn="base">
              <a:buNone/>
            </a:pPr>
            <a:r>
              <a:rPr lang="en-US" sz="2200" dirty="0"/>
              <a:t>	Number of edges = 21</a:t>
            </a:r>
          </a:p>
          <a:p>
            <a:pPr marL="0" indent="0" fontAlgn="base">
              <a:buNone/>
            </a:pPr>
            <a:r>
              <a:rPr lang="en-US" sz="2200" dirty="0"/>
              <a:t>	Number of vertices with degree 4  = 3</a:t>
            </a:r>
          </a:p>
          <a:p>
            <a:pPr marL="0" indent="0" fontAlgn="base">
              <a:buNone/>
            </a:pPr>
            <a:r>
              <a:rPr lang="en-US" sz="2200" dirty="0"/>
              <a:t>	All other vertices are of degree 2</a:t>
            </a:r>
          </a:p>
          <a:p>
            <a:pPr marL="0" indent="0" fontAlgn="base">
              <a:buNone/>
            </a:pPr>
            <a:r>
              <a:rPr lang="en-US" sz="2200" dirty="0"/>
              <a:t>Let number of vertices in the graph = n.</a:t>
            </a:r>
          </a:p>
          <a:p>
            <a:pPr marL="0" indent="0" fontAlgn="base">
              <a:buNone/>
            </a:pPr>
            <a:r>
              <a:rPr lang="en-US" sz="2200" dirty="0"/>
              <a:t>Using Handshaking Theorem, we have-</a:t>
            </a:r>
          </a:p>
          <a:p>
            <a:pPr marL="0" indent="0" fontAlgn="base">
              <a:buNone/>
            </a:pPr>
            <a:r>
              <a:rPr lang="en-US" sz="2200" dirty="0"/>
              <a:t>Sum of degree of all vertices = 2 x Number of edges</a:t>
            </a:r>
          </a:p>
          <a:p>
            <a:pPr marL="0" indent="0" fontAlgn="base">
              <a:buNone/>
            </a:pPr>
            <a:r>
              <a:rPr lang="pt-BR" sz="2200" dirty="0"/>
              <a:t>3 x 4 + (n-3) x 2 = 2 x 21</a:t>
            </a:r>
          </a:p>
          <a:p>
            <a:pPr marL="0" indent="0" fontAlgn="base">
              <a:buNone/>
            </a:pPr>
            <a:r>
              <a:rPr lang="pt-BR" sz="2200" dirty="0"/>
              <a:t>12 + 2n – 6 = 42</a:t>
            </a:r>
          </a:p>
          <a:p>
            <a:pPr marL="0" indent="0" fontAlgn="base">
              <a:buNone/>
            </a:pPr>
            <a:r>
              <a:rPr lang="pt-BR" sz="2200" dirty="0"/>
              <a:t>2n = 42 – 6</a:t>
            </a:r>
          </a:p>
          <a:p>
            <a:pPr marL="0" indent="0" fontAlgn="base">
              <a:buNone/>
            </a:pPr>
            <a:r>
              <a:rPr lang="pt-BR" sz="2200" dirty="0"/>
              <a:t>2n = 36</a:t>
            </a:r>
          </a:p>
          <a:p>
            <a:pPr marL="0" indent="0" fontAlgn="base">
              <a:buNone/>
            </a:pPr>
            <a:r>
              <a:rPr lang="pt-BR" sz="2200" dirty="0"/>
              <a:t>∴ n = 18</a:t>
            </a:r>
          </a:p>
          <a:p>
            <a:pPr marL="0" indent="0" fontAlgn="base">
              <a:buNone/>
            </a:pPr>
            <a:r>
              <a:rPr lang="en-US" sz="2200" dirty="0"/>
              <a:t>Thus, Total number of vertices in the graph = 18</a:t>
            </a:r>
            <a:endParaRPr lang="pt-BR" sz="2200" dirty="0"/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6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50760"/>
            <a:ext cx="10515600" cy="571332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Q. 3 A simple graph contains 35 edges, four vertices of degree 5, five vertices of degree 4 and four vertices of degree 3. Find the number of vertices with degree 2.</a:t>
            </a:r>
          </a:p>
          <a:p>
            <a:pPr marL="0" indent="0" fontAlgn="base">
              <a:buNone/>
            </a:pPr>
            <a:r>
              <a:rPr lang="en-US" dirty="0"/>
              <a:t>Given-</a:t>
            </a:r>
          </a:p>
          <a:p>
            <a:pPr marL="0" indent="0" fontAlgn="base">
              <a:buNone/>
            </a:pPr>
            <a:r>
              <a:rPr lang="en-US" dirty="0"/>
              <a:t>	</a:t>
            </a:r>
            <a:r>
              <a:rPr lang="en-US" sz="2600" dirty="0"/>
              <a:t>Number of edges = 35</a:t>
            </a:r>
          </a:p>
          <a:p>
            <a:pPr marL="0" indent="0" fontAlgn="base">
              <a:buNone/>
            </a:pPr>
            <a:r>
              <a:rPr lang="en-US" sz="2600" dirty="0"/>
              <a:t>	Number vertices with degree 5  = 4</a:t>
            </a:r>
          </a:p>
          <a:p>
            <a:pPr marL="0" indent="0" fontAlgn="base">
              <a:buNone/>
            </a:pPr>
            <a:r>
              <a:rPr lang="en-US" sz="2600" dirty="0"/>
              <a:t>	Number of vertices with degree 4  = 5</a:t>
            </a:r>
          </a:p>
          <a:p>
            <a:pPr marL="0" indent="0" fontAlgn="base">
              <a:buNone/>
            </a:pPr>
            <a:r>
              <a:rPr lang="en-US" sz="2600" dirty="0"/>
              <a:t>	Number of vertices with degree 3 = 4</a:t>
            </a:r>
          </a:p>
          <a:p>
            <a:pPr marL="0" indent="0" fontAlgn="base">
              <a:buNone/>
            </a:pPr>
            <a:r>
              <a:rPr lang="en-US" sz="2600" dirty="0"/>
              <a:t>Let number of vertices with degree 2 in the graph = n.</a:t>
            </a:r>
          </a:p>
          <a:p>
            <a:pPr marL="0" indent="0" fontAlgn="base">
              <a:buNone/>
            </a:pPr>
            <a:r>
              <a:rPr lang="en-US" sz="2600" dirty="0"/>
              <a:t>Using Handshaking Theorem, we have-</a:t>
            </a:r>
          </a:p>
          <a:p>
            <a:pPr marL="0" indent="0" fontAlgn="base">
              <a:buNone/>
            </a:pPr>
            <a:r>
              <a:rPr lang="en-US" sz="2600" dirty="0"/>
              <a:t>Sum of degree of all vertices = 2 x Number of edges</a:t>
            </a:r>
          </a:p>
          <a:p>
            <a:pPr marL="0" indent="0" fontAlgn="base">
              <a:buNone/>
            </a:pPr>
            <a:r>
              <a:rPr lang="pt-BR" sz="2600" dirty="0"/>
              <a:t>4 x 5 + 5 x 4 + 4 x 3 + n x 2 = 2 x 35</a:t>
            </a:r>
          </a:p>
          <a:p>
            <a:pPr marL="0" indent="0" fontAlgn="base">
              <a:buNone/>
            </a:pPr>
            <a:r>
              <a:rPr lang="pt-BR" sz="2600" dirty="0"/>
              <a:t>20 + 20 + 12 + 2n = 70</a:t>
            </a:r>
          </a:p>
          <a:p>
            <a:pPr marL="0" indent="0" fontAlgn="base">
              <a:buNone/>
            </a:pPr>
            <a:r>
              <a:rPr lang="pt-BR" sz="2600" dirty="0"/>
              <a:t>2n = 70 – 52</a:t>
            </a:r>
          </a:p>
          <a:p>
            <a:pPr marL="0" indent="0" fontAlgn="base">
              <a:buNone/>
            </a:pPr>
            <a:r>
              <a:rPr lang="pt-BR" sz="2600" dirty="0"/>
              <a:t>2n = 18</a:t>
            </a:r>
          </a:p>
          <a:p>
            <a:pPr marL="0" indent="0" fontAlgn="base">
              <a:buNone/>
            </a:pPr>
            <a:r>
              <a:rPr lang="pt-BR" sz="2600" dirty="0"/>
              <a:t>∴ n = 9</a:t>
            </a:r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6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Planar Graph-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In graph theory, Planar graph is a graph that can be drawn in a plane such that none of its edges cross each other.</a:t>
            </a:r>
          </a:p>
          <a:p>
            <a:pPr marL="0" indent="0" fontAlgn="base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593" y="3018150"/>
            <a:ext cx="33051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2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graph is an example of a planar graph-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193" y="2395470"/>
            <a:ext cx="2597308" cy="36229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01024" y="6058270"/>
            <a:ext cx="90527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03030"/>
                </a:solidFill>
                <a:latin typeface="Arimo"/>
              </a:rPr>
              <a:t>Here, this planar graph splits the plane into 4 regions- R1, R2, R3 and R4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84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Euler’s Formula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G is a connected planar simple graph with ‘e’ edges, ‘v’ vertices and ‘r’ number of regions in the planar representation of G, then-</a:t>
            </a:r>
          </a:p>
          <a:p>
            <a:pPr marL="0" indent="0">
              <a:buNone/>
            </a:pPr>
            <a:r>
              <a:rPr lang="en-US" b="1" dirty="0"/>
              <a:t>				</a:t>
            </a:r>
            <a:r>
              <a:rPr lang="en-US" b="1" dirty="0">
                <a:solidFill>
                  <a:srgbClr val="FF0000"/>
                </a:solidFill>
              </a:rPr>
              <a:t>r = e – v + 2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This is known as </a:t>
            </a:r>
            <a:r>
              <a:rPr lang="en-US" b="1" dirty="0">
                <a:solidFill>
                  <a:srgbClr val="FF0000"/>
                </a:solidFill>
              </a:rPr>
              <a:t>Euler’s Formula</a:t>
            </a:r>
            <a:r>
              <a:rPr lang="en-US" dirty="0">
                <a:solidFill>
                  <a:srgbClr val="FF0000"/>
                </a:solidFill>
              </a:rPr>
              <a:t>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36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Let G be a connected planar simple graph with 25 vertices and 60 edges. Find the number of regions in G.</a:t>
            </a:r>
          </a:p>
          <a:p>
            <a:pPr marL="0" indent="0" fontAlgn="base">
              <a:buNone/>
            </a:pPr>
            <a:r>
              <a:rPr lang="en-US" b="1" u="sng" dirty="0"/>
              <a:t>Solution-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Given-</a:t>
            </a:r>
          </a:p>
          <a:p>
            <a:pPr marL="0" indent="0" fontAlgn="base">
              <a:buNone/>
            </a:pPr>
            <a:r>
              <a:rPr lang="en-US" dirty="0"/>
              <a:t>Number of vertices (v) = 25</a:t>
            </a:r>
          </a:p>
          <a:p>
            <a:pPr marL="0" indent="0" fontAlgn="base">
              <a:buNone/>
            </a:pPr>
            <a:r>
              <a:rPr lang="en-US" dirty="0"/>
              <a:t>Number of edges (e) = 60</a:t>
            </a:r>
          </a:p>
          <a:p>
            <a:pPr marL="0" indent="0" fontAlgn="base">
              <a:buNone/>
            </a:pPr>
            <a:r>
              <a:rPr lang="en-US" dirty="0"/>
              <a:t>By Euler’s formula, we know r = e – v + 2.</a:t>
            </a:r>
          </a:p>
          <a:p>
            <a:pPr marL="0" indent="0" fontAlgn="base">
              <a:buNone/>
            </a:pPr>
            <a:r>
              <a:rPr lang="en-US" dirty="0"/>
              <a:t>Number of regions (r)</a:t>
            </a:r>
          </a:p>
          <a:p>
            <a:pPr marL="0" indent="0" fontAlgn="base">
              <a:buNone/>
            </a:pPr>
            <a:r>
              <a:rPr lang="en-US" dirty="0"/>
              <a:t>= 60 – 25 + 2</a:t>
            </a:r>
          </a:p>
          <a:p>
            <a:pPr marL="0" indent="0" fontAlgn="base">
              <a:buNone/>
            </a:pPr>
            <a:r>
              <a:rPr lang="en-US" dirty="0"/>
              <a:t>= 37 </a:t>
            </a:r>
          </a:p>
          <a:p>
            <a:pPr marL="0" indent="0" fontAlgn="base">
              <a:buNone/>
            </a:pPr>
            <a:r>
              <a:rPr lang="en-US" dirty="0"/>
              <a:t>Thus, Total number of regions in G = 37.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696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458</Words>
  <Application>Microsoft Office PowerPoint</Application>
  <PresentationFormat>Widescreen</PresentationFormat>
  <Paragraphs>92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Graph Theory</vt:lpstr>
      <vt:lpstr>Handshaking Theorem</vt:lpstr>
      <vt:lpstr>PowerPoint Presentation</vt:lpstr>
      <vt:lpstr>PowerPoint Presentation</vt:lpstr>
      <vt:lpstr>PowerPoint Presentation</vt:lpstr>
      <vt:lpstr>Planar Graph- </vt:lpstr>
      <vt:lpstr>PowerPoint Presentation</vt:lpstr>
      <vt:lpstr>Euler’s Formula</vt:lpstr>
      <vt:lpstr>Question 1</vt:lpstr>
      <vt:lpstr>Question 2</vt:lpstr>
      <vt:lpstr>Isomorphic graphs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Microsoft account</cp:lastModifiedBy>
  <cp:revision>15</cp:revision>
  <dcterms:created xsi:type="dcterms:W3CDTF">2022-07-18T02:58:31Z</dcterms:created>
  <dcterms:modified xsi:type="dcterms:W3CDTF">2023-10-09T12:50:32Z</dcterms:modified>
</cp:coreProperties>
</file>