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93FE-3650-4F5A-AA02-3E28D44854B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99E7-BFC1-4703-A676-7760F102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0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93FE-3650-4F5A-AA02-3E28D44854B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99E7-BFC1-4703-A676-7760F102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93FE-3650-4F5A-AA02-3E28D44854B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99E7-BFC1-4703-A676-7760F102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93FE-3650-4F5A-AA02-3E28D44854B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99E7-BFC1-4703-A676-7760F102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93FE-3650-4F5A-AA02-3E28D44854B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99E7-BFC1-4703-A676-7760F102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93FE-3650-4F5A-AA02-3E28D44854B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99E7-BFC1-4703-A676-7760F102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6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93FE-3650-4F5A-AA02-3E28D44854B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99E7-BFC1-4703-A676-7760F102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4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93FE-3650-4F5A-AA02-3E28D44854B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99E7-BFC1-4703-A676-7760F102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9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93FE-3650-4F5A-AA02-3E28D44854B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99E7-BFC1-4703-A676-7760F102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7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93FE-3650-4F5A-AA02-3E28D44854B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99E7-BFC1-4703-A676-7760F102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8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93FE-3650-4F5A-AA02-3E28D44854B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99E7-BFC1-4703-A676-7760F102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93FE-3650-4F5A-AA02-3E28D44854B7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99E7-BFC1-4703-A676-7760F102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1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Graph Coloring and its application</a:t>
            </a:r>
          </a:p>
        </p:txBody>
      </p:sp>
    </p:spTree>
    <p:extLst>
      <p:ext uri="{BB962C8B-B14F-4D97-AF65-F5344CB8AC3E}">
        <p14:creationId xmlns:p14="http://schemas.microsoft.com/office/powerpoint/2010/main" val="394508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487" y="722278"/>
            <a:ext cx="9277348" cy="54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3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Solution-(problem-02)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402" y="1412745"/>
            <a:ext cx="7161784" cy="544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8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Solution-(problem-03)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937" y="1304321"/>
            <a:ext cx="7501252" cy="54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7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Solution-(problem-04)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742" y="1246076"/>
            <a:ext cx="6305315" cy="532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5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Graph coloring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various applications of graph coloring. Some of their important applications are described as follows:</a:t>
            </a:r>
          </a:p>
          <a:p>
            <a:pPr lvl="1"/>
            <a:r>
              <a:rPr lang="en-US" dirty="0"/>
              <a:t>Assignment</a:t>
            </a:r>
          </a:p>
          <a:p>
            <a:pPr lvl="1"/>
            <a:r>
              <a:rPr lang="en-US" dirty="0"/>
              <a:t>Map coloring</a:t>
            </a:r>
          </a:p>
          <a:p>
            <a:pPr lvl="1"/>
            <a:r>
              <a:rPr lang="en-US" dirty="0"/>
              <a:t>Scheduling the tasks</a:t>
            </a:r>
          </a:p>
          <a:p>
            <a:pPr lvl="1"/>
            <a:r>
              <a:rPr lang="en-US" dirty="0"/>
              <a:t>Prepare time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26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graph theory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047" y="1690688"/>
            <a:ext cx="7669502" cy="44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4018"/>
            <a:ext cx="10515600" cy="1325563"/>
          </a:xfrm>
        </p:spPr>
        <p:txBody>
          <a:bodyPr/>
          <a:lstStyle/>
          <a:p>
            <a:r>
              <a:rPr lang="en-US" dirty="0"/>
              <a:t>Graph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coloring can be described as a process </a:t>
            </a:r>
          </a:p>
          <a:p>
            <a:pPr marL="0" indent="0">
              <a:buNone/>
            </a:pPr>
            <a:r>
              <a:rPr lang="en-US" dirty="0"/>
              <a:t> 	of assigning colors to the vertices of a graph. </a:t>
            </a:r>
          </a:p>
          <a:p>
            <a:r>
              <a:rPr lang="en-US" dirty="0"/>
              <a:t>In this, the same color should not be used to </a:t>
            </a:r>
          </a:p>
          <a:p>
            <a:pPr marL="0" indent="0">
              <a:buNone/>
            </a:pPr>
            <a:r>
              <a:rPr lang="en-US" dirty="0"/>
              <a:t>	fill the two adjacent vertices. </a:t>
            </a:r>
          </a:p>
          <a:p>
            <a:r>
              <a:rPr lang="en-US" dirty="0"/>
              <a:t>We can also call graph coloring </a:t>
            </a:r>
          </a:p>
          <a:p>
            <a:pPr marL="0" indent="0">
              <a:buNone/>
            </a:pPr>
            <a:r>
              <a:rPr lang="en-US" dirty="0"/>
              <a:t>	as Vertex Coloring.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894" y="2923504"/>
            <a:ext cx="3656760" cy="30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2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chromatic number can be described as the minimum number of colors required to properly color any graph. </a:t>
            </a:r>
          </a:p>
          <a:p>
            <a:r>
              <a:rPr lang="en-US" dirty="0"/>
              <a:t>In other words, the chromatic number can be described as a minimum number of colors that are needed to color any graph in such a way that no two adjacent vertices of a graph will be assigned the same color.</a:t>
            </a:r>
          </a:p>
        </p:txBody>
      </p:sp>
    </p:spTree>
    <p:extLst>
      <p:ext uri="{BB962C8B-B14F-4D97-AF65-F5344CB8AC3E}">
        <p14:creationId xmlns:p14="http://schemas.microsoft.com/office/powerpoint/2010/main" val="407937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Chromatic number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9805" y="1825625"/>
            <a:ext cx="62039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given graph contains some points, which are described as follows:</a:t>
            </a:r>
          </a:p>
          <a:p>
            <a:pPr lvl="1"/>
            <a:r>
              <a:rPr lang="en-US" dirty="0"/>
              <a:t>The same color is not used to color the two adjacent vertices.</a:t>
            </a:r>
          </a:p>
          <a:p>
            <a:pPr lvl="1"/>
            <a:r>
              <a:rPr lang="en-US" dirty="0"/>
              <a:t>The minimum number of colors of this graph is 3, which is needed to properly color the vertices.</a:t>
            </a:r>
          </a:p>
          <a:p>
            <a:pPr lvl="1"/>
            <a:r>
              <a:rPr lang="en-US" dirty="0"/>
              <a:t>Hence, in this graph, the chromatic number = 3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44555" y="2244602"/>
            <a:ext cx="3905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3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u="sng" dirty="0"/>
              <a:t>Graph Coloring Algorithm-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u="sng" dirty="0"/>
              <a:t>Greedy Algorithm-</a:t>
            </a:r>
            <a:endParaRPr lang="en-US" dirty="0"/>
          </a:p>
          <a:p>
            <a:pPr marL="0" indent="0" fontAlgn="base">
              <a:buNone/>
            </a:pPr>
            <a:r>
              <a:rPr lang="en-US" b="1" u="sng" dirty="0"/>
              <a:t>Step-01:</a:t>
            </a:r>
            <a:r>
              <a:rPr lang="en-US" dirty="0"/>
              <a:t> </a:t>
            </a:r>
          </a:p>
          <a:p>
            <a:pPr lvl="1" fontAlgn="base"/>
            <a:r>
              <a:rPr lang="en-US" dirty="0"/>
              <a:t>Color first vertex with the first color. </a:t>
            </a:r>
          </a:p>
          <a:p>
            <a:pPr marL="0" indent="0" fontAlgn="base">
              <a:buNone/>
            </a:pPr>
            <a:r>
              <a:rPr lang="en-US" b="1" u="sng" dirty="0"/>
              <a:t>Step-02:</a:t>
            </a:r>
            <a:r>
              <a:rPr lang="en-US" dirty="0"/>
              <a:t> </a:t>
            </a:r>
          </a:p>
          <a:p>
            <a:pPr lvl="1" fontAlgn="base"/>
            <a:r>
              <a:rPr lang="en-US" dirty="0"/>
              <a:t>Now, consider the remaining (V-1) vertices one by one and do the following-</a:t>
            </a:r>
          </a:p>
          <a:p>
            <a:pPr lvl="1" fontAlgn="base"/>
            <a:r>
              <a:rPr lang="en-US" dirty="0"/>
              <a:t>Color the currently picked vertex with the lowest numbered color if it has not been used to color any of its adjacent vertices.</a:t>
            </a:r>
          </a:p>
          <a:p>
            <a:pPr lvl="1" fontAlgn="base"/>
            <a:r>
              <a:rPr lang="en-US" dirty="0"/>
              <a:t>If it has been used, then choose the next least numbered color.</a:t>
            </a:r>
          </a:p>
          <a:p>
            <a:pPr lvl="1" fontAlgn="base"/>
            <a:r>
              <a:rPr lang="en-US" dirty="0"/>
              <a:t>If all the previously used colors have been used, then assign a new color to the currently picked vertex.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7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Problem-01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22" y="1584626"/>
            <a:ext cx="8244491" cy="468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9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437" y="318795"/>
            <a:ext cx="8641724" cy="628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1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161" y="701686"/>
            <a:ext cx="8428484" cy="546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272" y="599729"/>
            <a:ext cx="7981279" cy="562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1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197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Graph Theory</vt:lpstr>
      <vt:lpstr>Graph coloring</vt:lpstr>
      <vt:lpstr>Chromatic Number</vt:lpstr>
      <vt:lpstr>Example of Chromatic number</vt:lpstr>
      <vt:lpstr>Graph Coloring Algorithm-</vt:lpstr>
      <vt:lpstr>Problem-01</vt:lpstr>
      <vt:lpstr>PowerPoint Presentation</vt:lpstr>
      <vt:lpstr>PowerPoint Presentation</vt:lpstr>
      <vt:lpstr>PowerPoint Presentation</vt:lpstr>
      <vt:lpstr>PowerPoint Presentation</vt:lpstr>
      <vt:lpstr>Solution-(problem-02)</vt:lpstr>
      <vt:lpstr>Solution-(problem-03)</vt:lpstr>
      <vt:lpstr>Solution-(problem-04)</vt:lpstr>
      <vt:lpstr>Applications of Graph coloring </vt:lpstr>
      <vt:lpstr>Application of graph theory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Microsoft account</dc:creator>
  <cp:lastModifiedBy>Microsoft account</cp:lastModifiedBy>
  <cp:revision>6</cp:revision>
  <dcterms:created xsi:type="dcterms:W3CDTF">2022-08-01T00:31:19Z</dcterms:created>
  <dcterms:modified xsi:type="dcterms:W3CDTF">2023-10-09T12:50:07Z</dcterms:modified>
</cp:coreProperties>
</file>