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85" r:id="rId13"/>
    <p:sldId id="284" r:id="rId14"/>
    <p:sldId id="286" r:id="rId15"/>
    <p:sldId id="287" r:id="rId16"/>
    <p:sldId id="288" r:id="rId17"/>
    <p:sldId id="289" r:id="rId18"/>
    <p:sldId id="290" r:id="rId19"/>
    <p:sldId id="291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292" r:id="rId28"/>
    <p:sldId id="277" r:id="rId29"/>
    <p:sldId id="276" r:id="rId30"/>
    <p:sldId id="278" r:id="rId31"/>
    <p:sldId id="279" r:id="rId32"/>
    <p:sldId id="280" r:id="rId33"/>
    <p:sldId id="282" r:id="rId34"/>
    <p:sldId id="283" r:id="rId35"/>
    <p:sldId id="281" r:id="rId36"/>
    <p:sldId id="269" r:id="rId37"/>
    <p:sldId id="270" r:id="rId38"/>
    <p:sldId id="271" r:id="rId39"/>
    <p:sldId id="272" r:id="rId40"/>
    <p:sldId id="273" r:id="rId41"/>
    <p:sldId id="274" r:id="rId42"/>
    <p:sldId id="27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0" autoAdjust="0"/>
    <p:restoredTop sz="95009"/>
  </p:normalViewPr>
  <p:slideViewPr>
    <p:cSldViewPr snapToGrid="0">
      <p:cViewPr varScale="1">
        <p:scale>
          <a:sx n="92" d="100"/>
          <a:sy n="92" d="100"/>
        </p:scale>
        <p:origin x="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customXml" Target="../customXml/item3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K" userId="8237155b-2222-4417-92a6-57c921e4b788" providerId="ADAL" clId="{B8F93C69-B99E-E24E-8A8A-3E18D62175C0}"/>
    <pc:docChg chg="undo custSel addSld delSld modSld sldOrd">
      <pc:chgData name="RK" userId="8237155b-2222-4417-92a6-57c921e4b788" providerId="ADAL" clId="{B8F93C69-B99E-E24E-8A8A-3E18D62175C0}" dt="2024-02-07T08:28:35.780" v="265" actId="2711"/>
      <pc:docMkLst>
        <pc:docMk/>
      </pc:docMkLst>
      <pc:sldChg chg="modSp mod">
        <pc:chgData name="RK" userId="8237155b-2222-4417-92a6-57c921e4b788" providerId="ADAL" clId="{B8F93C69-B99E-E24E-8A8A-3E18D62175C0}" dt="2024-02-07T08:28:35.780" v="265" actId="2711"/>
        <pc:sldMkLst>
          <pc:docMk/>
          <pc:sldMk cId="2022410941" sldId="256"/>
        </pc:sldMkLst>
        <pc:spChg chg="mod">
          <ac:chgData name="RK" userId="8237155b-2222-4417-92a6-57c921e4b788" providerId="ADAL" clId="{B8F93C69-B99E-E24E-8A8A-3E18D62175C0}" dt="2024-02-07T08:28:35.780" v="265" actId="2711"/>
          <ac:spMkLst>
            <pc:docMk/>
            <pc:sldMk cId="2022410941" sldId="256"/>
            <ac:spMk id="2" creationId="{00000000-0000-0000-0000-000000000000}"/>
          </ac:spMkLst>
        </pc:spChg>
      </pc:sldChg>
      <pc:sldChg chg="modSp mod">
        <pc:chgData name="RK" userId="8237155b-2222-4417-92a6-57c921e4b788" providerId="ADAL" clId="{B8F93C69-B99E-E24E-8A8A-3E18D62175C0}" dt="2024-02-06T12:48:41.408" v="1" actId="1036"/>
        <pc:sldMkLst>
          <pc:docMk/>
          <pc:sldMk cId="1580147061" sldId="257"/>
        </pc:sldMkLst>
        <pc:spChg chg="mod">
          <ac:chgData name="RK" userId="8237155b-2222-4417-92a6-57c921e4b788" providerId="ADAL" clId="{B8F93C69-B99E-E24E-8A8A-3E18D62175C0}" dt="2024-02-06T12:48:41.408" v="1" actId="1036"/>
          <ac:spMkLst>
            <pc:docMk/>
            <pc:sldMk cId="1580147061" sldId="257"/>
            <ac:spMk id="3" creationId="{00000000-0000-0000-0000-000000000000}"/>
          </ac:spMkLst>
        </pc:spChg>
      </pc:sldChg>
      <pc:sldChg chg="modSp mod">
        <pc:chgData name="RK" userId="8237155b-2222-4417-92a6-57c921e4b788" providerId="ADAL" clId="{B8F93C69-B99E-E24E-8A8A-3E18D62175C0}" dt="2024-02-06T12:49:01.531" v="6" actId="27636"/>
        <pc:sldMkLst>
          <pc:docMk/>
          <pc:sldMk cId="2964908860" sldId="258"/>
        </pc:sldMkLst>
        <pc:spChg chg="mod">
          <ac:chgData name="RK" userId="8237155b-2222-4417-92a6-57c921e4b788" providerId="ADAL" clId="{B8F93C69-B99E-E24E-8A8A-3E18D62175C0}" dt="2024-02-06T12:49:01.531" v="6" actId="27636"/>
          <ac:spMkLst>
            <pc:docMk/>
            <pc:sldMk cId="2964908860" sldId="258"/>
            <ac:spMk id="3" creationId="{00000000-0000-0000-0000-000000000000}"/>
          </ac:spMkLst>
        </pc:spChg>
      </pc:sldChg>
      <pc:sldChg chg="modSp mod">
        <pc:chgData name="RK" userId="8237155b-2222-4417-92a6-57c921e4b788" providerId="ADAL" clId="{B8F93C69-B99E-E24E-8A8A-3E18D62175C0}" dt="2024-02-06T12:52:25.861" v="18" actId="20577"/>
        <pc:sldMkLst>
          <pc:docMk/>
          <pc:sldMk cId="1139390431" sldId="260"/>
        </pc:sldMkLst>
        <pc:spChg chg="mod">
          <ac:chgData name="RK" userId="8237155b-2222-4417-92a6-57c921e4b788" providerId="ADAL" clId="{B8F93C69-B99E-E24E-8A8A-3E18D62175C0}" dt="2024-02-06T12:52:25.861" v="18" actId="20577"/>
          <ac:spMkLst>
            <pc:docMk/>
            <pc:sldMk cId="1139390431" sldId="260"/>
            <ac:spMk id="3" creationId="{00000000-0000-0000-0000-000000000000}"/>
          </ac:spMkLst>
        </pc:spChg>
      </pc:sldChg>
      <pc:sldChg chg="addSp modSp mod">
        <pc:chgData name="RK" userId="8237155b-2222-4417-92a6-57c921e4b788" providerId="ADAL" clId="{B8F93C69-B99E-E24E-8A8A-3E18D62175C0}" dt="2024-02-06T12:59:38.967" v="31" actId="14100"/>
        <pc:sldMkLst>
          <pc:docMk/>
          <pc:sldMk cId="38267456" sldId="262"/>
        </pc:sldMkLst>
        <pc:spChg chg="mod">
          <ac:chgData name="RK" userId="8237155b-2222-4417-92a6-57c921e4b788" providerId="ADAL" clId="{B8F93C69-B99E-E24E-8A8A-3E18D62175C0}" dt="2024-02-06T12:52:56.738" v="19" actId="123"/>
          <ac:spMkLst>
            <pc:docMk/>
            <pc:sldMk cId="38267456" sldId="262"/>
            <ac:spMk id="3" creationId="{00000000-0000-0000-0000-000000000000}"/>
          </ac:spMkLst>
        </pc:spChg>
        <pc:picChg chg="add mod">
          <ac:chgData name="RK" userId="8237155b-2222-4417-92a6-57c921e4b788" providerId="ADAL" clId="{B8F93C69-B99E-E24E-8A8A-3E18D62175C0}" dt="2024-02-06T12:58:13.314" v="24" actId="14100"/>
          <ac:picMkLst>
            <pc:docMk/>
            <pc:sldMk cId="38267456" sldId="262"/>
            <ac:picMk id="1026" creationId="{6E4D7D67-D8B7-5A10-1454-D3E27F24D606}"/>
          </ac:picMkLst>
        </pc:picChg>
        <pc:picChg chg="add mod">
          <ac:chgData name="RK" userId="8237155b-2222-4417-92a6-57c921e4b788" providerId="ADAL" clId="{B8F93C69-B99E-E24E-8A8A-3E18D62175C0}" dt="2024-02-06T12:59:38.967" v="31" actId="14100"/>
          <ac:picMkLst>
            <pc:docMk/>
            <pc:sldMk cId="38267456" sldId="262"/>
            <ac:picMk id="1028" creationId="{274F0E1B-88DD-015A-AEFA-322093CCA4DA}"/>
          </ac:picMkLst>
        </pc:picChg>
      </pc:sldChg>
      <pc:sldChg chg="modSp mod">
        <pc:chgData name="RK" userId="8237155b-2222-4417-92a6-57c921e4b788" providerId="ADAL" clId="{B8F93C69-B99E-E24E-8A8A-3E18D62175C0}" dt="2024-02-06T13:02:10.005" v="32" actId="123"/>
        <pc:sldMkLst>
          <pc:docMk/>
          <pc:sldMk cId="1779985312" sldId="266"/>
        </pc:sldMkLst>
        <pc:spChg chg="mod">
          <ac:chgData name="RK" userId="8237155b-2222-4417-92a6-57c921e4b788" providerId="ADAL" clId="{B8F93C69-B99E-E24E-8A8A-3E18D62175C0}" dt="2024-02-06T13:02:10.005" v="32" actId="123"/>
          <ac:spMkLst>
            <pc:docMk/>
            <pc:sldMk cId="1779985312" sldId="266"/>
            <ac:spMk id="3" creationId="{00000000-0000-0000-0000-000000000000}"/>
          </ac:spMkLst>
        </pc:spChg>
      </pc:sldChg>
      <pc:sldChg chg="modSp mod">
        <pc:chgData name="RK" userId="8237155b-2222-4417-92a6-57c921e4b788" providerId="ADAL" clId="{B8F93C69-B99E-E24E-8A8A-3E18D62175C0}" dt="2024-02-06T13:03:52.654" v="35" actId="403"/>
        <pc:sldMkLst>
          <pc:docMk/>
          <pc:sldMk cId="1358908591" sldId="267"/>
        </pc:sldMkLst>
        <pc:spChg chg="mod">
          <ac:chgData name="RK" userId="8237155b-2222-4417-92a6-57c921e4b788" providerId="ADAL" clId="{B8F93C69-B99E-E24E-8A8A-3E18D62175C0}" dt="2024-02-06T13:03:52.654" v="35" actId="403"/>
          <ac:spMkLst>
            <pc:docMk/>
            <pc:sldMk cId="1358908591" sldId="267"/>
            <ac:spMk id="3" creationId="{00000000-0000-0000-0000-000000000000}"/>
          </ac:spMkLst>
        </pc:spChg>
      </pc:sldChg>
      <pc:sldChg chg="modSp mod">
        <pc:chgData name="RK" userId="8237155b-2222-4417-92a6-57c921e4b788" providerId="ADAL" clId="{B8F93C69-B99E-E24E-8A8A-3E18D62175C0}" dt="2024-02-06T13:04:50.171" v="36" actId="123"/>
        <pc:sldMkLst>
          <pc:docMk/>
          <pc:sldMk cId="3433883833" sldId="269"/>
        </pc:sldMkLst>
        <pc:spChg chg="mod">
          <ac:chgData name="RK" userId="8237155b-2222-4417-92a6-57c921e4b788" providerId="ADAL" clId="{B8F93C69-B99E-E24E-8A8A-3E18D62175C0}" dt="2024-02-06T13:04:50.171" v="36" actId="123"/>
          <ac:spMkLst>
            <pc:docMk/>
            <pc:sldMk cId="3433883833" sldId="269"/>
            <ac:spMk id="3" creationId="{00000000-0000-0000-0000-000000000000}"/>
          </ac:spMkLst>
        </pc:spChg>
      </pc:sldChg>
      <pc:sldChg chg="modSp mod">
        <pc:chgData name="RK" userId="8237155b-2222-4417-92a6-57c921e4b788" providerId="ADAL" clId="{B8F93C69-B99E-E24E-8A8A-3E18D62175C0}" dt="2024-02-06T13:05:14.336" v="37" actId="123"/>
        <pc:sldMkLst>
          <pc:docMk/>
          <pc:sldMk cId="3649613263" sldId="271"/>
        </pc:sldMkLst>
        <pc:spChg chg="mod">
          <ac:chgData name="RK" userId="8237155b-2222-4417-92a6-57c921e4b788" providerId="ADAL" clId="{B8F93C69-B99E-E24E-8A8A-3E18D62175C0}" dt="2024-02-06T13:05:14.336" v="37" actId="123"/>
          <ac:spMkLst>
            <pc:docMk/>
            <pc:sldMk cId="3649613263" sldId="271"/>
            <ac:spMk id="3" creationId="{00000000-0000-0000-0000-000000000000}"/>
          </ac:spMkLst>
        </pc:spChg>
      </pc:sldChg>
      <pc:sldChg chg="modSp new mod">
        <pc:chgData name="RK" userId="8237155b-2222-4417-92a6-57c921e4b788" providerId="ADAL" clId="{B8F93C69-B99E-E24E-8A8A-3E18D62175C0}" dt="2024-02-06T13:14:03.751" v="47" actId="123"/>
        <pc:sldMkLst>
          <pc:docMk/>
          <pc:sldMk cId="2403031542" sldId="276"/>
        </pc:sldMkLst>
        <pc:spChg chg="mod">
          <ac:chgData name="RK" userId="8237155b-2222-4417-92a6-57c921e4b788" providerId="ADAL" clId="{B8F93C69-B99E-E24E-8A8A-3E18D62175C0}" dt="2024-02-06T13:13:48.609" v="45" actId="20577"/>
          <ac:spMkLst>
            <pc:docMk/>
            <pc:sldMk cId="2403031542" sldId="276"/>
            <ac:spMk id="2" creationId="{442CD638-2A30-9348-38FA-FE59354CAFAB}"/>
          </ac:spMkLst>
        </pc:spChg>
        <pc:spChg chg="mod">
          <ac:chgData name="RK" userId="8237155b-2222-4417-92a6-57c921e4b788" providerId="ADAL" clId="{B8F93C69-B99E-E24E-8A8A-3E18D62175C0}" dt="2024-02-06T13:14:03.751" v="47" actId="123"/>
          <ac:spMkLst>
            <pc:docMk/>
            <pc:sldMk cId="2403031542" sldId="276"/>
            <ac:spMk id="3" creationId="{63925066-DC9B-263B-7B21-7BF926D546E9}"/>
          </ac:spMkLst>
        </pc:spChg>
      </pc:sldChg>
      <pc:sldChg chg="modSp new mod ord">
        <pc:chgData name="RK" userId="8237155b-2222-4417-92a6-57c921e4b788" providerId="ADAL" clId="{B8F93C69-B99E-E24E-8A8A-3E18D62175C0}" dt="2024-02-06T13:13:33.538" v="43" actId="20577"/>
        <pc:sldMkLst>
          <pc:docMk/>
          <pc:sldMk cId="2942157625" sldId="277"/>
        </pc:sldMkLst>
        <pc:spChg chg="mod">
          <ac:chgData name="RK" userId="8237155b-2222-4417-92a6-57c921e4b788" providerId="ADAL" clId="{B8F93C69-B99E-E24E-8A8A-3E18D62175C0}" dt="2024-02-06T13:13:33.538" v="43" actId="20577"/>
          <ac:spMkLst>
            <pc:docMk/>
            <pc:sldMk cId="2942157625" sldId="277"/>
            <ac:spMk id="2" creationId="{00E1EE77-CA5C-B4EB-0D9B-ACDB4620FB75}"/>
          </ac:spMkLst>
        </pc:spChg>
      </pc:sldChg>
      <pc:sldChg chg="addSp modSp new mod">
        <pc:chgData name="RK" userId="8237155b-2222-4417-92a6-57c921e4b788" providerId="ADAL" clId="{B8F93C69-B99E-E24E-8A8A-3E18D62175C0}" dt="2024-02-06T13:15:27.506" v="61"/>
        <pc:sldMkLst>
          <pc:docMk/>
          <pc:sldMk cId="3153950427" sldId="278"/>
        </pc:sldMkLst>
        <pc:spChg chg="mod">
          <ac:chgData name="RK" userId="8237155b-2222-4417-92a6-57c921e4b788" providerId="ADAL" clId="{B8F93C69-B99E-E24E-8A8A-3E18D62175C0}" dt="2024-02-06T13:14:22.386" v="50" actId="20577"/>
          <ac:spMkLst>
            <pc:docMk/>
            <pc:sldMk cId="3153950427" sldId="278"/>
            <ac:spMk id="2" creationId="{56E34C35-C2B2-9FB0-4B0E-9C9B2CE7590A}"/>
          </ac:spMkLst>
        </pc:spChg>
        <pc:spChg chg="mod">
          <ac:chgData name="RK" userId="8237155b-2222-4417-92a6-57c921e4b788" providerId="ADAL" clId="{B8F93C69-B99E-E24E-8A8A-3E18D62175C0}" dt="2024-02-06T13:15:15.689" v="59" actId="123"/>
          <ac:spMkLst>
            <pc:docMk/>
            <pc:sldMk cId="3153950427" sldId="278"/>
            <ac:spMk id="3" creationId="{CD36CFF7-586F-2326-406B-AC01CF64629B}"/>
          </ac:spMkLst>
        </pc:spChg>
        <pc:spChg chg="add mod">
          <ac:chgData name="RK" userId="8237155b-2222-4417-92a6-57c921e4b788" providerId="ADAL" clId="{B8F93C69-B99E-E24E-8A8A-3E18D62175C0}" dt="2024-02-06T13:15:27.506" v="61"/>
          <ac:spMkLst>
            <pc:docMk/>
            <pc:sldMk cId="3153950427" sldId="278"/>
            <ac:spMk id="4" creationId="{D9DC9640-F152-7460-2868-AC1EBCAC9D7E}"/>
          </ac:spMkLst>
        </pc:spChg>
      </pc:sldChg>
      <pc:sldChg chg="modSp add mod">
        <pc:chgData name="RK" userId="8237155b-2222-4417-92a6-57c921e4b788" providerId="ADAL" clId="{B8F93C69-B99E-E24E-8A8A-3E18D62175C0}" dt="2024-02-06T13:16:12.317" v="73" actId="5793"/>
        <pc:sldMkLst>
          <pc:docMk/>
          <pc:sldMk cId="3264543293" sldId="279"/>
        </pc:sldMkLst>
        <pc:spChg chg="mod">
          <ac:chgData name="RK" userId="8237155b-2222-4417-92a6-57c921e4b788" providerId="ADAL" clId="{B8F93C69-B99E-E24E-8A8A-3E18D62175C0}" dt="2024-02-06T13:16:12.317" v="73" actId="5793"/>
          <ac:spMkLst>
            <pc:docMk/>
            <pc:sldMk cId="3264543293" sldId="279"/>
            <ac:spMk id="3" creationId="{CD36CFF7-586F-2326-406B-AC01CF64629B}"/>
          </ac:spMkLst>
        </pc:spChg>
      </pc:sldChg>
      <pc:sldChg chg="modSp new mod">
        <pc:chgData name="RK" userId="8237155b-2222-4417-92a6-57c921e4b788" providerId="ADAL" clId="{B8F93C69-B99E-E24E-8A8A-3E18D62175C0}" dt="2024-02-06T13:17:44.108" v="98" actId="115"/>
        <pc:sldMkLst>
          <pc:docMk/>
          <pc:sldMk cId="1102168653" sldId="280"/>
        </pc:sldMkLst>
        <pc:spChg chg="mod">
          <ac:chgData name="RK" userId="8237155b-2222-4417-92a6-57c921e4b788" providerId="ADAL" clId="{B8F93C69-B99E-E24E-8A8A-3E18D62175C0}" dt="2024-02-06T13:16:33.395" v="79" actId="20577"/>
          <ac:spMkLst>
            <pc:docMk/>
            <pc:sldMk cId="1102168653" sldId="280"/>
            <ac:spMk id="2" creationId="{B06C5933-D2B2-FEF4-E976-3BFFB5240A9D}"/>
          </ac:spMkLst>
        </pc:spChg>
        <pc:spChg chg="mod">
          <ac:chgData name="RK" userId="8237155b-2222-4417-92a6-57c921e4b788" providerId="ADAL" clId="{B8F93C69-B99E-E24E-8A8A-3E18D62175C0}" dt="2024-02-06T13:17:44.108" v="98" actId="115"/>
          <ac:spMkLst>
            <pc:docMk/>
            <pc:sldMk cId="1102168653" sldId="280"/>
            <ac:spMk id="3" creationId="{8EDCDB68-8309-DF87-4D0E-6DB40F9DC745}"/>
          </ac:spMkLst>
        </pc:spChg>
      </pc:sldChg>
      <pc:sldChg chg="modSp add mod">
        <pc:chgData name="RK" userId="8237155b-2222-4417-92a6-57c921e4b788" providerId="ADAL" clId="{B8F93C69-B99E-E24E-8A8A-3E18D62175C0}" dt="2024-02-06T13:17:09.979" v="90" actId="115"/>
        <pc:sldMkLst>
          <pc:docMk/>
          <pc:sldMk cId="3455742350" sldId="281"/>
        </pc:sldMkLst>
        <pc:spChg chg="mod">
          <ac:chgData name="RK" userId="8237155b-2222-4417-92a6-57c921e4b788" providerId="ADAL" clId="{B8F93C69-B99E-E24E-8A8A-3E18D62175C0}" dt="2024-02-06T13:17:09.979" v="90" actId="115"/>
          <ac:spMkLst>
            <pc:docMk/>
            <pc:sldMk cId="3455742350" sldId="281"/>
            <ac:spMk id="3" creationId="{8EDCDB68-8309-DF87-4D0E-6DB40F9DC745}"/>
          </ac:spMkLst>
        </pc:spChg>
      </pc:sldChg>
      <pc:sldChg chg="modSp new mod">
        <pc:chgData name="RK" userId="8237155b-2222-4417-92a6-57c921e4b788" providerId="ADAL" clId="{B8F93C69-B99E-E24E-8A8A-3E18D62175C0}" dt="2024-02-06T13:18:30.582" v="108" actId="123"/>
        <pc:sldMkLst>
          <pc:docMk/>
          <pc:sldMk cId="1950031322" sldId="282"/>
        </pc:sldMkLst>
        <pc:spChg chg="mod">
          <ac:chgData name="RK" userId="8237155b-2222-4417-92a6-57c921e4b788" providerId="ADAL" clId="{B8F93C69-B99E-E24E-8A8A-3E18D62175C0}" dt="2024-02-06T13:18:00.942" v="101" actId="20577"/>
          <ac:spMkLst>
            <pc:docMk/>
            <pc:sldMk cId="1950031322" sldId="282"/>
            <ac:spMk id="2" creationId="{8D55C3A9-5342-2E9B-708F-748833A3A68A}"/>
          </ac:spMkLst>
        </pc:spChg>
        <pc:spChg chg="mod">
          <ac:chgData name="RK" userId="8237155b-2222-4417-92a6-57c921e4b788" providerId="ADAL" clId="{B8F93C69-B99E-E24E-8A8A-3E18D62175C0}" dt="2024-02-06T13:18:30.582" v="108" actId="123"/>
          <ac:spMkLst>
            <pc:docMk/>
            <pc:sldMk cId="1950031322" sldId="282"/>
            <ac:spMk id="3" creationId="{ECFEC977-697B-8EF9-0661-D0D85F59791C}"/>
          </ac:spMkLst>
        </pc:spChg>
      </pc:sldChg>
      <pc:sldChg chg="modSp add mod">
        <pc:chgData name="RK" userId="8237155b-2222-4417-92a6-57c921e4b788" providerId="ADAL" clId="{B8F93C69-B99E-E24E-8A8A-3E18D62175C0}" dt="2024-02-06T13:19:03.830" v="114" actId="123"/>
        <pc:sldMkLst>
          <pc:docMk/>
          <pc:sldMk cId="3413062579" sldId="283"/>
        </pc:sldMkLst>
        <pc:spChg chg="mod">
          <ac:chgData name="RK" userId="8237155b-2222-4417-92a6-57c921e4b788" providerId="ADAL" clId="{B8F93C69-B99E-E24E-8A8A-3E18D62175C0}" dt="2024-02-06T13:19:03.830" v="114" actId="123"/>
          <ac:spMkLst>
            <pc:docMk/>
            <pc:sldMk cId="3413062579" sldId="283"/>
            <ac:spMk id="3" creationId="{ECFEC977-697B-8EF9-0661-D0D85F59791C}"/>
          </ac:spMkLst>
        </pc:spChg>
      </pc:sldChg>
      <pc:sldChg chg="modSp new mod ord">
        <pc:chgData name="RK" userId="8237155b-2222-4417-92a6-57c921e4b788" providerId="ADAL" clId="{B8F93C69-B99E-E24E-8A8A-3E18D62175C0}" dt="2024-02-06T13:34:23.027" v="133" actId="403"/>
        <pc:sldMkLst>
          <pc:docMk/>
          <pc:sldMk cId="2018432555" sldId="284"/>
        </pc:sldMkLst>
        <pc:spChg chg="mod">
          <ac:chgData name="RK" userId="8237155b-2222-4417-92a6-57c921e4b788" providerId="ADAL" clId="{B8F93C69-B99E-E24E-8A8A-3E18D62175C0}" dt="2024-02-06T13:33:59.515" v="128" actId="20577"/>
          <ac:spMkLst>
            <pc:docMk/>
            <pc:sldMk cId="2018432555" sldId="284"/>
            <ac:spMk id="2" creationId="{9AAECFD0-736F-8CDC-5DC9-EC7805175234}"/>
          </ac:spMkLst>
        </pc:spChg>
        <pc:spChg chg="mod">
          <ac:chgData name="RK" userId="8237155b-2222-4417-92a6-57c921e4b788" providerId="ADAL" clId="{B8F93C69-B99E-E24E-8A8A-3E18D62175C0}" dt="2024-02-06T13:34:23.027" v="133" actId="403"/>
          <ac:spMkLst>
            <pc:docMk/>
            <pc:sldMk cId="2018432555" sldId="284"/>
            <ac:spMk id="3" creationId="{BFD8952D-A5FC-2342-0FCC-6C750F592889}"/>
          </ac:spMkLst>
        </pc:spChg>
      </pc:sldChg>
      <pc:sldChg chg="modSp new mod">
        <pc:chgData name="RK" userId="8237155b-2222-4417-92a6-57c921e4b788" providerId="ADAL" clId="{B8F93C69-B99E-E24E-8A8A-3E18D62175C0}" dt="2024-02-06T13:33:42.602" v="122" actId="20577"/>
        <pc:sldMkLst>
          <pc:docMk/>
          <pc:sldMk cId="2129313019" sldId="285"/>
        </pc:sldMkLst>
        <pc:spChg chg="mod">
          <ac:chgData name="RK" userId="8237155b-2222-4417-92a6-57c921e4b788" providerId="ADAL" clId="{B8F93C69-B99E-E24E-8A8A-3E18D62175C0}" dt="2024-02-06T13:33:42.602" v="122" actId="20577"/>
          <ac:spMkLst>
            <pc:docMk/>
            <pc:sldMk cId="2129313019" sldId="285"/>
            <ac:spMk id="2" creationId="{2E8BC696-A5DA-A0E6-E8D4-C43C2D631A59}"/>
          </ac:spMkLst>
        </pc:spChg>
      </pc:sldChg>
      <pc:sldChg chg="modSp new mod">
        <pc:chgData name="RK" userId="8237155b-2222-4417-92a6-57c921e4b788" providerId="ADAL" clId="{B8F93C69-B99E-E24E-8A8A-3E18D62175C0}" dt="2024-02-06T13:35:23.190" v="150" actId="20577"/>
        <pc:sldMkLst>
          <pc:docMk/>
          <pc:sldMk cId="642291578" sldId="286"/>
        </pc:sldMkLst>
        <pc:spChg chg="mod">
          <ac:chgData name="RK" userId="8237155b-2222-4417-92a6-57c921e4b788" providerId="ADAL" clId="{B8F93C69-B99E-E24E-8A8A-3E18D62175C0}" dt="2024-02-06T13:35:23.190" v="150" actId="20577"/>
          <ac:spMkLst>
            <pc:docMk/>
            <pc:sldMk cId="642291578" sldId="286"/>
            <ac:spMk id="2" creationId="{DCD09B49-2039-316B-2684-841B87E34701}"/>
          </ac:spMkLst>
        </pc:spChg>
        <pc:spChg chg="mod">
          <ac:chgData name="RK" userId="8237155b-2222-4417-92a6-57c921e4b788" providerId="ADAL" clId="{B8F93C69-B99E-E24E-8A8A-3E18D62175C0}" dt="2024-02-06T13:35:14.516" v="145" actId="123"/>
          <ac:spMkLst>
            <pc:docMk/>
            <pc:sldMk cId="642291578" sldId="286"/>
            <ac:spMk id="3" creationId="{0D868631-82E9-C22E-0A51-CE627821905F}"/>
          </ac:spMkLst>
        </pc:spChg>
      </pc:sldChg>
      <pc:sldChg chg="addSp delSp modSp new mod">
        <pc:chgData name="RK" userId="8237155b-2222-4417-92a6-57c921e4b788" providerId="ADAL" clId="{B8F93C69-B99E-E24E-8A8A-3E18D62175C0}" dt="2024-02-06T13:50:45.786" v="198"/>
        <pc:sldMkLst>
          <pc:docMk/>
          <pc:sldMk cId="1966764542" sldId="287"/>
        </pc:sldMkLst>
        <pc:spChg chg="mod">
          <ac:chgData name="RK" userId="8237155b-2222-4417-92a6-57c921e4b788" providerId="ADAL" clId="{B8F93C69-B99E-E24E-8A8A-3E18D62175C0}" dt="2024-02-06T13:35:41.473" v="153" actId="20577"/>
          <ac:spMkLst>
            <pc:docMk/>
            <pc:sldMk cId="1966764542" sldId="287"/>
            <ac:spMk id="2" creationId="{98C855F5-CA2E-7C5A-72C3-CE1D6EFE4D11}"/>
          </ac:spMkLst>
        </pc:spChg>
        <pc:spChg chg="mod">
          <ac:chgData name="RK" userId="8237155b-2222-4417-92a6-57c921e4b788" providerId="ADAL" clId="{B8F93C69-B99E-E24E-8A8A-3E18D62175C0}" dt="2024-02-06T13:36:04.107" v="159" actId="115"/>
          <ac:spMkLst>
            <pc:docMk/>
            <pc:sldMk cId="1966764542" sldId="287"/>
            <ac:spMk id="3" creationId="{AC4FAD30-C872-60AB-950E-5440DD8C48E1}"/>
          </ac:spMkLst>
        </pc:spChg>
        <pc:spChg chg="add del mod">
          <ac:chgData name="RK" userId="8237155b-2222-4417-92a6-57c921e4b788" providerId="ADAL" clId="{B8F93C69-B99E-E24E-8A8A-3E18D62175C0}" dt="2024-02-06T13:50:45.786" v="198"/>
          <ac:spMkLst>
            <pc:docMk/>
            <pc:sldMk cId="1966764542" sldId="287"/>
            <ac:spMk id="4" creationId="{11756609-768F-6DFB-7E5F-8AA165C43559}"/>
          </ac:spMkLst>
        </pc:spChg>
      </pc:sldChg>
      <pc:sldChg chg="modSp new mod">
        <pc:chgData name="RK" userId="8237155b-2222-4417-92a6-57c921e4b788" providerId="ADAL" clId="{B8F93C69-B99E-E24E-8A8A-3E18D62175C0}" dt="2024-02-06T13:37:13.327" v="168" actId="123"/>
        <pc:sldMkLst>
          <pc:docMk/>
          <pc:sldMk cId="1120136196" sldId="288"/>
        </pc:sldMkLst>
        <pc:spChg chg="mod">
          <ac:chgData name="RK" userId="8237155b-2222-4417-92a6-57c921e4b788" providerId="ADAL" clId="{B8F93C69-B99E-E24E-8A8A-3E18D62175C0}" dt="2024-02-06T13:36:45.237" v="162" actId="20577"/>
          <ac:spMkLst>
            <pc:docMk/>
            <pc:sldMk cId="1120136196" sldId="288"/>
            <ac:spMk id="2" creationId="{0FF5299B-1F7E-6D4E-DB71-EC6726F40A0B}"/>
          </ac:spMkLst>
        </pc:spChg>
        <pc:spChg chg="mod">
          <ac:chgData name="RK" userId="8237155b-2222-4417-92a6-57c921e4b788" providerId="ADAL" clId="{B8F93C69-B99E-E24E-8A8A-3E18D62175C0}" dt="2024-02-06T13:37:13.327" v="168" actId="123"/>
          <ac:spMkLst>
            <pc:docMk/>
            <pc:sldMk cId="1120136196" sldId="288"/>
            <ac:spMk id="3" creationId="{F2D09506-E9AB-DB4B-F7AF-CC532728F01E}"/>
          </ac:spMkLst>
        </pc:spChg>
      </pc:sldChg>
      <pc:sldChg chg="modSp new mod">
        <pc:chgData name="RK" userId="8237155b-2222-4417-92a6-57c921e4b788" providerId="ADAL" clId="{B8F93C69-B99E-E24E-8A8A-3E18D62175C0}" dt="2024-02-06T13:38:22.046" v="180" actId="123"/>
        <pc:sldMkLst>
          <pc:docMk/>
          <pc:sldMk cId="2345376692" sldId="289"/>
        </pc:sldMkLst>
        <pc:spChg chg="mod">
          <ac:chgData name="RK" userId="8237155b-2222-4417-92a6-57c921e4b788" providerId="ADAL" clId="{B8F93C69-B99E-E24E-8A8A-3E18D62175C0}" dt="2024-02-06T13:37:46.357" v="174" actId="20577"/>
          <ac:spMkLst>
            <pc:docMk/>
            <pc:sldMk cId="2345376692" sldId="289"/>
            <ac:spMk id="2" creationId="{F22F652E-C163-60D1-AF73-2B77166EFDE3}"/>
          </ac:spMkLst>
        </pc:spChg>
        <pc:spChg chg="mod">
          <ac:chgData name="RK" userId="8237155b-2222-4417-92a6-57c921e4b788" providerId="ADAL" clId="{B8F93C69-B99E-E24E-8A8A-3E18D62175C0}" dt="2024-02-06T13:38:22.046" v="180" actId="123"/>
          <ac:spMkLst>
            <pc:docMk/>
            <pc:sldMk cId="2345376692" sldId="289"/>
            <ac:spMk id="3" creationId="{7CC862E2-D802-0B59-7E0A-8CD162802BD4}"/>
          </ac:spMkLst>
        </pc:spChg>
      </pc:sldChg>
      <pc:sldChg chg="modSp new mod">
        <pc:chgData name="RK" userId="8237155b-2222-4417-92a6-57c921e4b788" providerId="ADAL" clId="{B8F93C69-B99E-E24E-8A8A-3E18D62175C0}" dt="2024-02-06T13:39:28.778" v="195" actId="115"/>
        <pc:sldMkLst>
          <pc:docMk/>
          <pc:sldMk cId="1468846709" sldId="290"/>
        </pc:sldMkLst>
        <pc:spChg chg="mod">
          <ac:chgData name="RK" userId="8237155b-2222-4417-92a6-57c921e4b788" providerId="ADAL" clId="{B8F93C69-B99E-E24E-8A8A-3E18D62175C0}" dt="2024-02-06T13:38:53.224" v="185" actId="20577"/>
          <ac:spMkLst>
            <pc:docMk/>
            <pc:sldMk cId="1468846709" sldId="290"/>
            <ac:spMk id="2" creationId="{DD192ABE-5738-4AA5-811F-D9A9D0DF3445}"/>
          </ac:spMkLst>
        </pc:spChg>
        <pc:spChg chg="mod">
          <ac:chgData name="RK" userId="8237155b-2222-4417-92a6-57c921e4b788" providerId="ADAL" clId="{B8F93C69-B99E-E24E-8A8A-3E18D62175C0}" dt="2024-02-06T13:39:28.778" v="195" actId="115"/>
          <ac:spMkLst>
            <pc:docMk/>
            <pc:sldMk cId="1468846709" sldId="290"/>
            <ac:spMk id="3" creationId="{42A5B413-45B8-B694-FBFE-0FD97DCEA38B}"/>
          </ac:spMkLst>
        </pc:spChg>
      </pc:sldChg>
      <pc:sldChg chg="addSp delSp modSp new">
        <pc:chgData name="RK" userId="8237155b-2222-4417-92a6-57c921e4b788" providerId="ADAL" clId="{B8F93C69-B99E-E24E-8A8A-3E18D62175C0}" dt="2024-02-06T14:06:18.834" v="204"/>
        <pc:sldMkLst>
          <pc:docMk/>
          <pc:sldMk cId="1265078362" sldId="291"/>
        </pc:sldMkLst>
        <pc:picChg chg="add del mod">
          <ac:chgData name="RK" userId="8237155b-2222-4417-92a6-57c921e4b788" providerId="ADAL" clId="{B8F93C69-B99E-E24E-8A8A-3E18D62175C0}" dt="2024-02-06T14:06:14.917" v="203" actId="478"/>
          <ac:picMkLst>
            <pc:docMk/>
            <pc:sldMk cId="1265078362" sldId="291"/>
            <ac:picMk id="2050" creationId="{E4014AED-8EEC-EADC-74C5-B1913289B974}"/>
          </ac:picMkLst>
        </pc:picChg>
        <pc:picChg chg="add">
          <ac:chgData name="RK" userId="8237155b-2222-4417-92a6-57c921e4b788" providerId="ADAL" clId="{B8F93C69-B99E-E24E-8A8A-3E18D62175C0}" dt="2024-02-06T14:06:18.834" v="204"/>
          <ac:picMkLst>
            <pc:docMk/>
            <pc:sldMk cId="1265078362" sldId="291"/>
            <ac:picMk id="2052" creationId="{3DA9E437-E4A6-2021-C234-D2C68C1DB8B6}"/>
          </ac:picMkLst>
        </pc:picChg>
      </pc:sldChg>
      <pc:sldChg chg="addSp modSp new">
        <pc:chgData name="RK" userId="8237155b-2222-4417-92a6-57c921e4b788" providerId="ADAL" clId="{B8F93C69-B99E-E24E-8A8A-3E18D62175C0}" dt="2024-02-06T14:58:46.684" v="241" actId="571"/>
        <pc:sldMkLst>
          <pc:docMk/>
          <pc:sldMk cId="330277355" sldId="292"/>
        </pc:sldMkLst>
        <pc:picChg chg="add mod">
          <ac:chgData name="RK" userId="8237155b-2222-4417-92a6-57c921e4b788" providerId="ADAL" clId="{B8F93C69-B99E-E24E-8A8A-3E18D62175C0}" dt="2024-02-06T14:58:46.684" v="241" actId="571"/>
          <ac:picMkLst>
            <pc:docMk/>
            <pc:sldMk cId="330277355" sldId="292"/>
            <ac:picMk id="2" creationId="{270EAEFF-E68B-FEEB-547C-409CA6C08FF0}"/>
          </ac:picMkLst>
        </pc:picChg>
        <pc:picChg chg="add">
          <ac:chgData name="RK" userId="8237155b-2222-4417-92a6-57c921e4b788" providerId="ADAL" clId="{B8F93C69-B99E-E24E-8A8A-3E18D62175C0}" dt="2024-02-06T14:08:31.649" v="206"/>
          <ac:picMkLst>
            <pc:docMk/>
            <pc:sldMk cId="330277355" sldId="292"/>
            <ac:picMk id="3074" creationId="{7181A49E-031A-9B5A-ABE4-849E063A3051}"/>
          </ac:picMkLst>
        </pc:picChg>
      </pc:sldChg>
      <pc:sldChg chg="modSp new mod">
        <pc:chgData name="RK" userId="8237155b-2222-4417-92a6-57c921e4b788" providerId="ADAL" clId="{B8F93C69-B99E-E24E-8A8A-3E18D62175C0}" dt="2024-02-06T14:53:36.992" v="211" actId="20577"/>
        <pc:sldMkLst>
          <pc:docMk/>
          <pc:sldMk cId="765237915" sldId="293"/>
        </pc:sldMkLst>
        <pc:spChg chg="mod">
          <ac:chgData name="RK" userId="8237155b-2222-4417-92a6-57c921e4b788" providerId="ADAL" clId="{B8F93C69-B99E-E24E-8A8A-3E18D62175C0}" dt="2024-02-06T14:53:36.992" v="211" actId="20577"/>
          <ac:spMkLst>
            <pc:docMk/>
            <pc:sldMk cId="765237915" sldId="293"/>
            <ac:spMk id="2" creationId="{3D262A38-5F32-9309-AC37-E597A450B73F}"/>
          </ac:spMkLst>
        </pc:spChg>
      </pc:sldChg>
      <pc:sldChg chg="new del">
        <pc:chgData name="RK" userId="8237155b-2222-4417-92a6-57c921e4b788" providerId="ADAL" clId="{B8F93C69-B99E-E24E-8A8A-3E18D62175C0}" dt="2024-02-06T14:53:30.600" v="208" actId="680"/>
        <pc:sldMkLst>
          <pc:docMk/>
          <pc:sldMk cId="1699251179" sldId="293"/>
        </pc:sldMkLst>
      </pc:sldChg>
      <pc:sldChg chg="modSp new mod">
        <pc:chgData name="RK" userId="8237155b-2222-4417-92a6-57c921e4b788" providerId="ADAL" clId="{B8F93C69-B99E-E24E-8A8A-3E18D62175C0}" dt="2024-02-06T14:54:24.480" v="216" actId="123"/>
        <pc:sldMkLst>
          <pc:docMk/>
          <pc:sldMk cId="195425108" sldId="294"/>
        </pc:sldMkLst>
        <pc:spChg chg="mod">
          <ac:chgData name="RK" userId="8237155b-2222-4417-92a6-57c921e4b788" providerId="ADAL" clId="{B8F93C69-B99E-E24E-8A8A-3E18D62175C0}" dt="2024-02-06T14:53:49.802" v="214" actId="20577"/>
          <ac:spMkLst>
            <pc:docMk/>
            <pc:sldMk cId="195425108" sldId="294"/>
            <ac:spMk id="2" creationId="{4DEB0F00-0AF2-2AE6-2FFD-FE1D67119C5D}"/>
          </ac:spMkLst>
        </pc:spChg>
        <pc:spChg chg="mod">
          <ac:chgData name="RK" userId="8237155b-2222-4417-92a6-57c921e4b788" providerId="ADAL" clId="{B8F93C69-B99E-E24E-8A8A-3E18D62175C0}" dt="2024-02-06T14:54:24.480" v="216" actId="123"/>
          <ac:spMkLst>
            <pc:docMk/>
            <pc:sldMk cId="195425108" sldId="294"/>
            <ac:spMk id="3" creationId="{D671C9D9-744E-CA7B-3D6B-D65928798FB1}"/>
          </ac:spMkLst>
        </pc:spChg>
      </pc:sldChg>
      <pc:sldChg chg="modSp new mod">
        <pc:chgData name="RK" userId="8237155b-2222-4417-92a6-57c921e4b788" providerId="ADAL" clId="{B8F93C69-B99E-E24E-8A8A-3E18D62175C0}" dt="2024-02-06T14:55:07.288" v="227" actId="123"/>
        <pc:sldMkLst>
          <pc:docMk/>
          <pc:sldMk cId="2377636471" sldId="295"/>
        </pc:sldMkLst>
        <pc:spChg chg="mod">
          <ac:chgData name="RK" userId="8237155b-2222-4417-92a6-57c921e4b788" providerId="ADAL" clId="{B8F93C69-B99E-E24E-8A8A-3E18D62175C0}" dt="2024-02-06T14:54:43.635" v="221" actId="20577"/>
          <ac:spMkLst>
            <pc:docMk/>
            <pc:sldMk cId="2377636471" sldId="295"/>
            <ac:spMk id="2" creationId="{BD55B700-E2E8-CFF1-7460-28092F3C23E9}"/>
          </ac:spMkLst>
        </pc:spChg>
        <pc:spChg chg="mod">
          <ac:chgData name="RK" userId="8237155b-2222-4417-92a6-57c921e4b788" providerId="ADAL" clId="{B8F93C69-B99E-E24E-8A8A-3E18D62175C0}" dt="2024-02-06T14:55:07.288" v="227" actId="123"/>
          <ac:spMkLst>
            <pc:docMk/>
            <pc:sldMk cId="2377636471" sldId="295"/>
            <ac:spMk id="3" creationId="{3A645387-0EC1-49DE-7900-953E4716C7D1}"/>
          </ac:spMkLst>
        </pc:spChg>
      </pc:sldChg>
      <pc:sldChg chg="addSp modSp new mod">
        <pc:chgData name="RK" userId="8237155b-2222-4417-92a6-57c921e4b788" providerId="ADAL" clId="{B8F93C69-B99E-E24E-8A8A-3E18D62175C0}" dt="2024-02-06T14:58:53.554" v="243" actId="571"/>
        <pc:sldMkLst>
          <pc:docMk/>
          <pc:sldMk cId="3512038842" sldId="296"/>
        </pc:sldMkLst>
        <pc:spChg chg="mod">
          <ac:chgData name="RK" userId="8237155b-2222-4417-92a6-57c921e4b788" providerId="ADAL" clId="{B8F93C69-B99E-E24E-8A8A-3E18D62175C0}" dt="2024-02-06T14:57:26.185" v="230" actId="20577"/>
          <ac:spMkLst>
            <pc:docMk/>
            <pc:sldMk cId="3512038842" sldId="296"/>
            <ac:spMk id="2" creationId="{5CEBE8E8-53FC-04BC-D9C4-0381BA4DAEA0}"/>
          </ac:spMkLst>
        </pc:spChg>
        <pc:spChg chg="mod">
          <ac:chgData name="RK" userId="8237155b-2222-4417-92a6-57c921e4b788" providerId="ADAL" clId="{B8F93C69-B99E-E24E-8A8A-3E18D62175C0}" dt="2024-02-06T14:57:45.369" v="233" actId="123"/>
          <ac:spMkLst>
            <pc:docMk/>
            <pc:sldMk cId="3512038842" sldId="296"/>
            <ac:spMk id="3" creationId="{5F3E7091-8355-A159-0DF6-9E5A62DB1DC9}"/>
          </ac:spMkLst>
        </pc:spChg>
        <pc:picChg chg="add mod">
          <ac:chgData name="RK" userId="8237155b-2222-4417-92a6-57c921e4b788" providerId="ADAL" clId="{B8F93C69-B99E-E24E-8A8A-3E18D62175C0}" dt="2024-02-06T14:58:51.037" v="242" actId="1076"/>
          <ac:picMkLst>
            <pc:docMk/>
            <pc:sldMk cId="3512038842" sldId="296"/>
            <ac:picMk id="4" creationId="{94ADFD7F-F91A-2CC9-D99F-00940C3A8180}"/>
          </ac:picMkLst>
        </pc:picChg>
        <pc:picChg chg="add mod">
          <ac:chgData name="RK" userId="8237155b-2222-4417-92a6-57c921e4b788" providerId="ADAL" clId="{B8F93C69-B99E-E24E-8A8A-3E18D62175C0}" dt="2024-02-06T14:58:53.554" v="243" actId="571"/>
          <ac:picMkLst>
            <pc:docMk/>
            <pc:sldMk cId="3512038842" sldId="296"/>
            <ac:picMk id="5" creationId="{E27E755F-5EBC-F42E-BB35-7A4FAEE7FD3F}"/>
          </ac:picMkLst>
        </pc:picChg>
      </pc:sldChg>
      <pc:sldChg chg="addSp delSp modSp new mod">
        <pc:chgData name="RK" userId="8237155b-2222-4417-92a6-57c921e4b788" providerId="ADAL" clId="{B8F93C69-B99E-E24E-8A8A-3E18D62175C0}" dt="2024-02-06T15:00:05.676" v="249" actId="14100"/>
        <pc:sldMkLst>
          <pc:docMk/>
          <pc:sldMk cId="3986448921" sldId="297"/>
        </pc:sldMkLst>
        <pc:spChg chg="mod">
          <ac:chgData name="RK" userId="8237155b-2222-4417-92a6-57c921e4b788" providerId="ADAL" clId="{B8F93C69-B99E-E24E-8A8A-3E18D62175C0}" dt="2024-02-06T14:59:34.504" v="246" actId="20577"/>
          <ac:spMkLst>
            <pc:docMk/>
            <pc:sldMk cId="3986448921" sldId="297"/>
            <ac:spMk id="2" creationId="{AF7D83AE-92E1-5CFC-F55D-0346453F9E29}"/>
          </ac:spMkLst>
        </pc:spChg>
        <pc:spChg chg="del">
          <ac:chgData name="RK" userId="8237155b-2222-4417-92a6-57c921e4b788" providerId="ADAL" clId="{B8F93C69-B99E-E24E-8A8A-3E18D62175C0}" dt="2024-02-06T15:00:00.082" v="247"/>
          <ac:spMkLst>
            <pc:docMk/>
            <pc:sldMk cId="3986448921" sldId="297"/>
            <ac:spMk id="3" creationId="{0B72FBA4-3DF3-5673-ED63-84C3964C5152}"/>
          </ac:spMkLst>
        </pc:spChg>
        <pc:picChg chg="add mod">
          <ac:chgData name="RK" userId="8237155b-2222-4417-92a6-57c921e4b788" providerId="ADAL" clId="{B8F93C69-B99E-E24E-8A8A-3E18D62175C0}" dt="2024-02-06T15:00:05.676" v="249" actId="14100"/>
          <ac:picMkLst>
            <pc:docMk/>
            <pc:sldMk cId="3986448921" sldId="297"/>
            <ac:picMk id="4" creationId="{BC6B4CFA-3AF2-122C-884F-9B32F6CFF9BD}"/>
          </ac:picMkLst>
        </pc:picChg>
      </pc:sldChg>
      <pc:sldChg chg="addSp delSp modSp new mod">
        <pc:chgData name="RK" userId="8237155b-2222-4417-92a6-57c921e4b788" providerId="ADAL" clId="{B8F93C69-B99E-E24E-8A8A-3E18D62175C0}" dt="2024-02-06T15:01:05.859" v="255" actId="14100"/>
        <pc:sldMkLst>
          <pc:docMk/>
          <pc:sldMk cId="3206341863" sldId="298"/>
        </pc:sldMkLst>
        <pc:spChg chg="mod">
          <ac:chgData name="RK" userId="8237155b-2222-4417-92a6-57c921e4b788" providerId="ADAL" clId="{B8F93C69-B99E-E24E-8A8A-3E18D62175C0}" dt="2024-02-06T15:00:33.785" v="252" actId="20577"/>
          <ac:spMkLst>
            <pc:docMk/>
            <pc:sldMk cId="3206341863" sldId="298"/>
            <ac:spMk id="2" creationId="{694AD0E7-2200-F3C1-E885-2D975CFF570C}"/>
          </ac:spMkLst>
        </pc:spChg>
        <pc:spChg chg="del">
          <ac:chgData name="RK" userId="8237155b-2222-4417-92a6-57c921e4b788" providerId="ADAL" clId="{B8F93C69-B99E-E24E-8A8A-3E18D62175C0}" dt="2024-02-06T15:00:57.022" v="253"/>
          <ac:spMkLst>
            <pc:docMk/>
            <pc:sldMk cId="3206341863" sldId="298"/>
            <ac:spMk id="3" creationId="{6B713F8E-43A3-D257-285A-C9632837D8F2}"/>
          </ac:spMkLst>
        </pc:spChg>
        <pc:picChg chg="add mod">
          <ac:chgData name="RK" userId="8237155b-2222-4417-92a6-57c921e4b788" providerId="ADAL" clId="{B8F93C69-B99E-E24E-8A8A-3E18D62175C0}" dt="2024-02-06T15:01:05.859" v="255" actId="14100"/>
          <ac:picMkLst>
            <pc:docMk/>
            <pc:sldMk cId="3206341863" sldId="298"/>
            <ac:picMk id="4" creationId="{0A6F7584-4DE8-A9C3-B8D7-DEFA0BC6F76A}"/>
          </ac:picMkLst>
        </pc:picChg>
      </pc:sldChg>
      <pc:sldChg chg="addSp delSp modSp new mod">
        <pc:chgData name="RK" userId="8237155b-2222-4417-92a6-57c921e4b788" providerId="ADAL" clId="{B8F93C69-B99E-E24E-8A8A-3E18D62175C0}" dt="2024-02-06T15:02:16.736" v="262" actId="1076"/>
        <pc:sldMkLst>
          <pc:docMk/>
          <pc:sldMk cId="1851218773" sldId="299"/>
        </pc:sldMkLst>
        <pc:spChg chg="mod">
          <ac:chgData name="RK" userId="8237155b-2222-4417-92a6-57c921e4b788" providerId="ADAL" clId="{B8F93C69-B99E-E24E-8A8A-3E18D62175C0}" dt="2024-02-06T15:01:45.634" v="258" actId="20577"/>
          <ac:spMkLst>
            <pc:docMk/>
            <pc:sldMk cId="1851218773" sldId="299"/>
            <ac:spMk id="2" creationId="{F37A631C-69B2-A848-EA29-1C5961F33867}"/>
          </ac:spMkLst>
        </pc:spChg>
        <pc:spChg chg="del">
          <ac:chgData name="RK" userId="8237155b-2222-4417-92a6-57c921e4b788" providerId="ADAL" clId="{B8F93C69-B99E-E24E-8A8A-3E18D62175C0}" dt="2024-02-06T15:02:08.771" v="259"/>
          <ac:spMkLst>
            <pc:docMk/>
            <pc:sldMk cId="1851218773" sldId="299"/>
            <ac:spMk id="3" creationId="{B93DDC32-56F0-B153-A32F-5D09FD011B69}"/>
          </ac:spMkLst>
        </pc:spChg>
        <pc:picChg chg="add mod">
          <ac:chgData name="RK" userId="8237155b-2222-4417-92a6-57c921e4b788" providerId="ADAL" clId="{B8F93C69-B99E-E24E-8A8A-3E18D62175C0}" dt="2024-02-06T15:02:16.736" v="262" actId="1076"/>
          <ac:picMkLst>
            <pc:docMk/>
            <pc:sldMk cId="1851218773" sldId="299"/>
            <ac:picMk id="4" creationId="{708723E3-51E5-4D0E-63CA-9061A4A1FB5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AC5-3433-418F-A728-95FCFD65DA43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1212-5542-489F-95E0-467E6A54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AC5-3433-418F-A728-95FCFD65DA43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1212-5542-489F-95E0-467E6A54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35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AC5-3433-418F-A728-95FCFD65DA43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1212-5542-489F-95E0-467E6A54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9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AC5-3433-418F-A728-95FCFD65DA43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1212-5542-489F-95E0-467E6A54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5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AC5-3433-418F-A728-95FCFD65DA43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1212-5542-489F-95E0-467E6A54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7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AC5-3433-418F-A728-95FCFD65DA43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1212-5542-489F-95E0-467E6A54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75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AC5-3433-418F-A728-95FCFD65DA43}" type="datetimeFigureOut">
              <a:rPr lang="en-US" smtClean="0"/>
              <a:t>2/7/24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1212-5542-489F-95E0-467E6A54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1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AC5-3433-418F-A728-95FCFD65DA43}" type="datetimeFigureOut">
              <a:rPr lang="en-US" smtClean="0"/>
              <a:t>2/7/24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1212-5542-489F-95E0-467E6A54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02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AC5-3433-418F-A728-95FCFD65DA43}" type="datetimeFigureOut">
              <a:rPr lang="en-US" smtClean="0"/>
              <a:t>2/7/24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1212-5542-489F-95E0-467E6A54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7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AC5-3433-418F-A728-95FCFD65DA43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1212-5542-489F-95E0-467E6A54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0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01AC5-3433-418F-A728-95FCFD65DA43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D1212-5542-489F-95E0-467E6A54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38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01AC5-3433-418F-A728-95FCFD65DA43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D1212-5542-489F-95E0-467E6A54B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4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9309" y="1995200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Cooper Black" panose="0208090404030B020404" pitchFamily="18" charset="77"/>
              </a:rPr>
              <a:t>Unit_5</a:t>
            </a:r>
            <a:br>
              <a:rPr lang="en-US" sz="6600" b="1" dirty="0">
                <a:latin typeface="Cooper Black" panose="0208090404030B020404" pitchFamily="18" charset="77"/>
              </a:rPr>
            </a:br>
            <a:r>
              <a:rPr lang="en-US" sz="6600" b="1" dirty="0">
                <a:latin typeface="Cooper Black" panose="0208090404030B020404" pitchFamily="18" charset="77"/>
              </a:rPr>
              <a:t>File Management </a:t>
            </a:r>
          </a:p>
        </p:txBody>
      </p:sp>
    </p:spTree>
    <p:extLst>
      <p:ext uri="{BB962C8B-B14F-4D97-AF65-F5344CB8AC3E}">
        <p14:creationId xmlns:p14="http://schemas.microsoft.com/office/powerpoint/2010/main" val="202241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5155"/>
            <a:ext cx="10515600" cy="5661808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/>
              <a:t>Two-level Directory Systems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To avoid conflicts caused by different users choosing the same file name for their own files, two-level directory systems can be used.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Here, users are given their own directories within root directory.</a:t>
            </a:r>
          </a:p>
          <a:p>
            <a:pPr algn="just"/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493376" y="2554273"/>
            <a:ext cx="3937733" cy="24684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38140" y="5478715"/>
            <a:ext cx="889071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Drawback - Users cannot make sub-directories with their directory.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985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197" y="928255"/>
            <a:ext cx="11255062" cy="5704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Hierarchical Directory Systems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/>
              <a:t>The two-level hierarchy is not satisfactory for users with a large number of files who want to store theses files in different subdirectories by making logical groups of files.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/>
              <a:t>For example, a user may want to store music files in one directory, personal data into another directory, and study materials in third directory and so on.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/>
              <a:t>Hierarchical directory systems allow users to group their files in natural way by using tree like hierarchy.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/>
              <a:t>Here, users can create any number of sub-directories within their directory and can also create subdirectories of subdirectories.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08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BC696-A5DA-A0E6-E8D4-C43C2D631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File System Layout</a:t>
            </a:r>
            <a:endParaRPr lang="en-N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8D9F6-07A5-BA3A-D097-D44A5F4E8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129313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CFD0-736F-8CDC-5DC9-EC780517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Introduction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952D-A5FC-2342-0FCC-6C750F592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374151"/>
                </a:solidFill>
                <a:effectLst/>
                <a:latin typeface="Söhne"/>
              </a:rPr>
              <a:t>File System:</a:t>
            </a: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 Fundamental component of operating systems managing how data is stored and retrieved.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374151"/>
                </a:solidFill>
                <a:effectLst/>
                <a:latin typeface="Söhne"/>
              </a:rPr>
              <a:t>File System Layout:</a:t>
            </a: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 Organizes files, directories, and metadata on storage devices.</a:t>
            </a:r>
          </a:p>
        </p:txBody>
      </p:sp>
    </p:spTree>
    <p:extLst>
      <p:ext uri="{BB962C8B-B14F-4D97-AF65-F5344CB8AC3E}">
        <p14:creationId xmlns:p14="http://schemas.microsoft.com/office/powerpoint/2010/main" val="2018432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9B49-2039-316B-2684-841B87E3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1. Partitioning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68631-82E9-C22E-0A51-CE6278219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i="0" u="sng" dirty="0">
                <a:effectLst/>
                <a:latin typeface="Söhne"/>
              </a:rPr>
              <a:t>Definition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Partitioning: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Dividing a storage device into distinct sections or partitions.</a:t>
            </a:r>
          </a:p>
          <a:p>
            <a:pPr algn="just"/>
            <a:r>
              <a:rPr lang="en-US" b="1" i="0" u="sng" dirty="0">
                <a:effectLst/>
                <a:latin typeface="Söhne"/>
              </a:rPr>
              <a:t>Characteristics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Logical Separation: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Each partition appears as a separate entity.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Allocation of Space: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Allocation of specific storage capacity to each partition.</a:t>
            </a:r>
          </a:p>
          <a:p>
            <a:pPr algn="just"/>
            <a:r>
              <a:rPr lang="en-US" b="1" i="0" u="sng" dirty="0">
                <a:effectLst/>
                <a:latin typeface="Söhne"/>
              </a:rPr>
              <a:t>Types of Partitions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Primary Partition: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Holds the OS and is bootable.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Extended Partition: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Contains logical drives, not bootable on its own.</a:t>
            </a:r>
            <a:br>
              <a:rPr lang="en-US" dirty="0"/>
            </a:b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642291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55F5-CA2E-7C5A-72C3-CE1D6EFE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2. File Allocation Table (FAT) Layout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FAD30-C872-60AB-950E-5440DD8C4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i="0" u="sng" dirty="0">
                <a:effectLst/>
                <a:latin typeface="Söhne"/>
              </a:rPr>
              <a:t>Definition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FAT Layout: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Used in file systems like FAT16 and FAT32.</a:t>
            </a:r>
          </a:p>
          <a:p>
            <a:pPr algn="just"/>
            <a:r>
              <a:rPr lang="en-US" b="1" i="0" u="sng" dirty="0">
                <a:effectLst/>
                <a:latin typeface="Söhne"/>
              </a:rPr>
              <a:t>Characteristics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File Allocation Table: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Stores information about file allocation status.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Clusters: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Basic units for storing data, managed by the FAT.</a:t>
            </a:r>
          </a:p>
          <a:p>
            <a:pPr algn="just"/>
            <a:r>
              <a:rPr lang="en-US" b="1" i="0" u="sng" dirty="0">
                <a:effectLst/>
                <a:latin typeface="Söhne"/>
              </a:rPr>
              <a:t>Components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Boot Sector: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Contains information about the file 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File Allocation Table: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Maps clusters to files.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Root Directory: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Entry point for file and directory information.</a:t>
            </a:r>
          </a:p>
          <a:p>
            <a:pPr algn="just"/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966764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5299B-1F7E-6D4E-DB71-EC6726F4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3. Master File Table (MFT) Layout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09506-E9AB-DB4B-F7AF-CC532728F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i="0" u="sng" dirty="0">
                <a:effectLst/>
                <a:latin typeface="Söhne"/>
              </a:rPr>
              <a:t>Definition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MFT Layout: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Used in NTFS (New Technology File System).</a:t>
            </a:r>
          </a:p>
          <a:p>
            <a:pPr algn="just"/>
            <a:r>
              <a:rPr lang="en-US" b="1" i="0" u="sng" dirty="0">
                <a:effectLst/>
                <a:latin typeface="Söhne"/>
              </a:rPr>
              <a:t>Characteristics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Master File Table: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Central database storing information about files and directories.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Attributes: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Metadata associated with each file record.</a:t>
            </a:r>
          </a:p>
          <a:p>
            <a:pPr algn="just"/>
            <a:r>
              <a:rPr lang="en-US" b="1" i="0" u="sng" dirty="0">
                <a:effectLst/>
                <a:latin typeface="Söhne"/>
              </a:rPr>
              <a:t>Components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MFT Header: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Contains information about the MFT structure.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File Records: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Individual entries for files and directories.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Runs: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Describes the location of file data on the disk.</a:t>
            </a:r>
          </a:p>
          <a:p>
            <a:pPr algn="just"/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120136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652E-C163-60D1-AF73-2B77166E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4. </a:t>
            </a:r>
            <a:r>
              <a:rPr lang="en-US" b="1" i="0" dirty="0" err="1">
                <a:effectLst/>
                <a:latin typeface="Söhne"/>
              </a:rPr>
              <a:t>Inode</a:t>
            </a:r>
            <a:r>
              <a:rPr lang="en-US" b="1" i="0" dirty="0">
                <a:effectLst/>
                <a:latin typeface="Söhne"/>
              </a:rPr>
              <a:t>-Based Layout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862E2-D802-0B59-7E0A-8CD162802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0" u="sng" dirty="0">
                <a:effectLst/>
                <a:latin typeface="Söhne"/>
              </a:rPr>
              <a:t>Definition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Inode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-Based Layout: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Used in Unix-like file systems (e.g., ext4).</a:t>
            </a:r>
          </a:p>
          <a:p>
            <a:pPr algn="just"/>
            <a:r>
              <a:rPr lang="en-US" b="1" i="0" u="sng" dirty="0">
                <a:effectLst/>
                <a:latin typeface="Söhne"/>
              </a:rPr>
              <a:t>Characteristics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Inode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Data structure storing metadata about a file.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Blocks: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Actual storage space for file content.</a:t>
            </a:r>
          </a:p>
          <a:p>
            <a:pPr algn="just"/>
            <a:r>
              <a:rPr lang="en-US" b="1" i="0" u="sng" dirty="0">
                <a:effectLst/>
                <a:latin typeface="Söhne"/>
              </a:rPr>
              <a:t>Components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74151"/>
                </a:solidFill>
                <a:effectLst/>
                <a:latin typeface="Söhne"/>
              </a:rPr>
              <a:t>Inode</a:t>
            </a: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 Table: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Collection of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inodes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Blocks: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Storage blocks containing actual file data.</a:t>
            </a:r>
          </a:p>
          <a:p>
            <a:pPr algn="just"/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345376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2ABE-5738-4AA5-811F-D9A9D0DF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5. Hierarchical Directory Structure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5B413-45B8-B694-FBFE-0FD97DCEA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i="0" u="sng" dirty="0">
                <a:effectLst/>
                <a:latin typeface="Söhne"/>
              </a:rPr>
              <a:t>Definition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Directory Structure: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Organization of files and directories in a hierarchical manner.</a:t>
            </a:r>
          </a:p>
          <a:p>
            <a:pPr algn="just"/>
            <a:r>
              <a:rPr lang="en-US" b="1" i="0" u="sng" dirty="0">
                <a:effectLst/>
                <a:latin typeface="Söhne"/>
              </a:rPr>
              <a:t>Characteristics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Tree Structure: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Directories, subdirectories, and files arranged in a tree.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Navigation: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Paths help navigate through the structure.</a:t>
            </a:r>
          </a:p>
          <a:p>
            <a:pPr algn="just"/>
            <a:r>
              <a:rPr lang="en-US" b="1" i="0" u="sng" dirty="0">
                <a:effectLst/>
                <a:latin typeface="Söhne"/>
              </a:rPr>
              <a:t>Components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Root Directory: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Top-level directory.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Subdirectories: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Nested directories.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Files: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Data or executable programs.</a:t>
            </a:r>
          </a:p>
        </p:txBody>
      </p:sp>
    </p:spTree>
    <p:extLst>
      <p:ext uri="{BB962C8B-B14F-4D97-AF65-F5344CB8AC3E}">
        <p14:creationId xmlns:p14="http://schemas.microsoft.com/office/powerpoint/2010/main" val="1468846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irectory Structure Single Level Directory Two Level Directory - ppt  download">
            <a:extLst>
              <a:ext uri="{FF2B5EF4-FFF2-40B4-BE49-F238E27FC236}">
                <a16:creationId xmlns:a16="http://schemas.microsoft.com/office/drawing/2014/main" id="{3DA9E437-E4A6-2021-C234-D2C68C1DB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07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9314"/>
            <a:ext cx="10515600" cy="548150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/>
              <a:t>File: </a:t>
            </a:r>
            <a:endParaRPr lang="en-US" dirty="0"/>
          </a:p>
          <a:p>
            <a:pPr algn="just"/>
            <a:r>
              <a:rPr lang="en-US" dirty="0"/>
              <a:t>A file is a named collection of related information that is recorded on secondary storage such as magnetic disks, magnetic tapes and optical disks</a:t>
            </a:r>
          </a:p>
          <a:p>
            <a:pPr marL="0" indent="0" algn="just">
              <a:buNone/>
            </a:pPr>
            <a:r>
              <a:rPr lang="en-US" b="1" dirty="0"/>
              <a:t>File Naming:</a:t>
            </a:r>
            <a:endParaRPr lang="en-US" dirty="0"/>
          </a:p>
          <a:p>
            <a:pPr algn="just"/>
            <a:r>
              <a:rPr lang="en-US" dirty="0"/>
              <a:t>Filenames are made up of two parts separated by a full stop. </a:t>
            </a:r>
          </a:p>
          <a:p>
            <a:pPr algn="just"/>
            <a:r>
              <a:rPr lang="en-US" dirty="0"/>
              <a:t>The part of the filename up to the full stop is the actual filename. </a:t>
            </a:r>
          </a:p>
          <a:p>
            <a:pPr algn="just"/>
            <a:r>
              <a:rPr lang="en-US" dirty="0"/>
              <a:t>The part following the full stop is often called a file extension. </a:t>
            </a:r>
          </a:p>
          <a:p>
            <a:pPr algn="just"/>
            <a:r>
              <a:rPr lang="en-US" dirty="0"/>
              <a:t>They are used to tell the operating system what type of data the file contains.</a:t>
            </a:r>
          </a:p>
          <a:p>
            <a:pPr algn="just"/>
            <a:r>
              <a:rPr lang="en-US" dirty="0"/>
              <a:t>In MSDOS the extension is limited to three characters. </a:t>
            </a:r>
          </a:p>
          <a:p>
            <a:pPr algn="just"/>
            <a:r>
              <a:rPr lang="en-US" dirty="0"/>
              <a:t>UNIX and Windows 95/NT allow longer extensions. </a:t>
            </a:r>
          </a:p>
        </p:txBody>
      </p:sp>
    </p:spTree>
    <p:extLst>
      <p:ext uri="{BB962C8B-B14F-4D97-AF65-F5344CB8AC3E}">
        <p14:creationId xmlns:p14="http://schemas.microsoft.com/office/powerpoint/2010/main" val="1580147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62A38-5F32-9309-AC37-E597A450B7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File Paths in a File System</a:t>
            </a:r>
            <a:endParaRPr lang="en-N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4C35A-D2DD-C33A-1C5F-C6019BEF1C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765237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0F00-0AF2-2AE6-2FFD-FE1D6711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Introduction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C9D9-744E-CA7B-3D6B-D65928798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File Path: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 string of characters used to identify the location of a file or directory in a file 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Importance: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Essential for navigating and accessing files within the file system.</a:t>
            </a:r>
          </a:p>
          <a:p>
            <a:pPr algn="just"/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95425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B700-E2E8-CFF1-7460-28092F3C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1. Components of a File Path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45387-0EC1-49DE-7900-953E4716C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0" u="sng" dirty="0">
                <a:effectLst/>
                <a:latin typeface="Söhne"/>
              </a:rPr>
              <a:t>Definition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File Path Structure: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Comprises various components that identify the file's location.</a:t>
            </a:r>
          </a:p>
          <a:p>
            <a:pPr algn="just"/>
            <a:r>
              <a:rPr lang="en-US" b="1" i="0" u="sng" dirty="0">
                <a:effectLst/>
                <a:latin typeface="Söhne"/>
              </a:rPr>
              <a:t>Components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Root Directory: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top-level directory in a file 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Directories (Folders):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Subdirectories leading to the file.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File Name: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The actual name of the file.</a:t>
            </a:r>
          </a:p>
        </p:txBody>
      </p:sp>
    </p:spTree>
    <p:extLst>
      <p:ext uri="{BB962C8B-B14F-4D97-AF65-F5344CB8AC3E}">
        <p14:creationId xmlns:p14="http://schemas.microsoft.com/office/powerpoint/2010/main" val="23776364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E8E8-53FC-04BC-D9C4-0381BA4DA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2. Absolute vs. Relative Paths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E7091-8355-A159-0DF6-9E5A62DB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i="0" dirty="0">
                <a:effectLst/>
                <a:latin typeface="Söhne"/>
              </a:rPr>
              <a:t>Definition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Absolute Path: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Specifies the full path from the root directory.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Relative Path: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Specifies the path relative to the current working directory.</a:t>
            </a:r>
          </a:p>
          <a:p>
            <a:pPr marL="0" indent="0" algn="just">
              <a:buNone/>
            </a:pPr>
            <a:endParaRPr lang="en-NP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ADFD7F-F91A-2CC9-D99F-00940C3A8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744" y="3753782"/>
            <a:ext cx="9857510" cy="2988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7E755F-5EBC-F42E-BB35-7A4FAEE7F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67637"/>
            <a:ext cx="9857510" cy="298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38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83AE-92E1-5CFC-F55D-0346453F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3. Path Delimiters</a:t>
            </a:r>
            <a:endParaRPr lang="en-NP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6B4CFA-3AF2-122C-884F-9B32F6CFF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7789"/>
            <a:ext cx="10515600" cy="496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489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D0E7-2200-F3C1-E885-2D975CFF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4. Special Symbols in Paths</a:t>
            </a:r>
            <a:endParaRPr lang="en-NP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6F7584-4DE8-A9C3-B8D7-DEFA0BC6F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099" y="1651891"/>
            <a:ext cx="10472701" cy="467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3418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631C-69B2-A848-EA29-1C5961F3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5. Handling Spaces and Special Characters</a:t>
            </a:r>
            <a:endParaRPr lang="en-NP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8723E3-51E5-4D0E-63CA-9061A4A1F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947552" cy="444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18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anguage agnostic - What is the naming standard for path components? -  Stack Overflow">
            <a:extLst>
              <a:ext uri="{FF2B5EF4-FFF2-40B4-BE49-F238E27FC236}">
                <a16:creationId xmlns:a16="http://schemas.microsoft.com/office/drawing/2014/main" id="{7181A49E-031A-9B5A-ABE4-849E063A3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1695450"/>
            <a:ext cx="119634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language agnostic - What is the naming standard for path components? -  Stack Overflow">
            <a:extLst>
              <a:ext uri="{FF2B5EF4-FFF2-40B4-BE49-F238E27FC236}">
                <a16:creationId xmlns:a16="http://schemas.microsoft.com/office/drawing/2014/main" id="{270EAEFF-E68B-FEEB-547C-409CA6C08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847850"/>
            <a:ext cx="119634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277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EE77-CA5C-B4EB-0D9B-ACDB4620FB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File Access Mechanisms: Sequential, Direct, and Indexed</a:t>
            </a:r>
            <a:endParaRPr lang="en-N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A08D6-E390-DC0F-5BC8-3AD452232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942157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D638-2A30-9348-38FA-FE59354C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Introduction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25066-DC9B-263B-7B21-7BF926D54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File Access Mechanisms: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Methods used to read and write data in files.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Importance: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File access mechanisms influence how data is organized and retrieved.</a:t>
            </a:r>
          </a:p>
          <a:p>
            <a:pPr algn="just"/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2403031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Structures: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212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/>
              <a:t>Files Structures can be categorized into </a:t>
            </a:r>
            <a:r>
              <a:rPr lang="en-US" sz="3200" b="1" dirty="0"/>
              <a:t>three</a:t>
            </a:r>
            <a:r>
              <a:rPr lang="en-US" sz="3200" dirty="0"/>
              <a:t> types: </a:t>
            </a:r>
          </a:p>
          <a:p>
            <a:pPr lvl="1" algn="just"/>
            <a:r>
              <a:rPr lang="en-US" sz="2800" b="1" dirty="0"/>
              <a:t>Byte Sequence: </a:t>
            </a:r>
            <a:r>
              <a:rPr lang="en-US" sz="2800" dirty="0"/>
              <a:t>File is unstructured sequence of bytes. It provides the maximum flexibility. User programs can put anything they want in their files and name them any way that is convenient. </a:t>
            </a:r>
          </a:p>
          <a:p>
            <a:pPr lvl="1" algn="just"/>
            <a:r>
              <a:rPr lang="en-US" sz="2800" b="1" dirty="0"/>
              <a:t>Record Sequence (fixed record): </a:t>
            </a:r>
            <a:r>
              <a:rPr lang="en-US" sz="2800" dirty="0"/>
              <a:t>In this model, a file is a sequence of fixed length records each with some internal structure. Central idea of a file being a sequence of records is the idea that the read operation returns and the write operation overwrites or appends one record.</a:t>
            </a:r>
          </a:p>
          <a:p>
            <a:pPr lvl="1" algn="just"/>
            <a:r>
              <a:rPr lang="en-US" sz="2800" b="1" dirty="0"/>
              <a:t>Tree Structures: </a:t>
            </a:r>
            <a:r>
              <a:rPr lang="en-US" sz="2800" dirty="0"/>
              <a:t>In this organization, a file consists of a tree of records, not necessarily all the same length, each containing a key field in a fixed position in the record. The tree is sorted on the key field, to allow rapid searching for a particular key.</a:t>
            </a:r>
          </a:p>
        </p:txBody>
      </p:sp>
    </p:spTree>
    <p:extLst>
      <p:ext uri="{BB962C8B-B14F-4D97-AF65-F5344CB8AC3E}">
        <p14:creationId xmlns:p14="http://schemas.microsoft.com/office/powerpoint/2010/main" val="2964908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4C35-C2B2-9FB0-4B0E-9C9B2CE7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Sequential Access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CFF7-586F-2326-406B-AC01CF646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i="0" u="sng" dirty="0">
                <a:effectLst/>
                <a:latin typeface="Söhne"/>
              </a:rPr>
              <a:t>Definition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Orderly Reading/Writing: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Data is processed in a linear sequence, one record at a time.</a:t>
            </a:r>
          </a:p>
          <a:p>
            <a:pPr marL="0" indent="0" algn="just">
              <a:buNone/>
            </a:pPr>
            <a:r>
              <a:rPr lang="en-US" b="1" i="0" u="sng" dirty="0">
                <a:effectLst/>
                <a:latin typeface="Söhne"/>
              </a:rPr>
              <a:t>Characteristics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Start to End: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Accessed from the beginning to the end of the file.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No Random Access: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No direct jumping to a specific record without reading prior records.</a:t>
            </a:r>
          </a:p>
          <a:p>
            <a:pPr algn="just"/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153950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4C35-C2B2-9FB0-4B0E-9C9B2CE7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Sequential Access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CFF7-586F-2326-406B-AC01CF646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i="0" u="sng" dirty="0">
                <a:effectLst/>
                <a:latin typeface="Söhne"/>
              </a:rPr>
              <a:t>Use Cases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Tape Storage: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Suited for devices like magnetic tapes.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Simple Data Processing: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Effective for simple, ordered data processing.</a:t>
            </a:r>
          </a:p>
          <a:p>
            <a:pPr marL="0" indent="0" algn="just">
              <a:buNone/>
            </a:pPr>
            <a:r>
              <a:rPr lang="en-US" b="1" i="0" u="sng" dirty="0">
                <a:effectLst/>
                <a:latin typeface="Söhne"/>
              </a:rPr>
              <a:t>Advantages and Disadvantages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Advantages: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Simplicity, suitable for large datasets.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Disadvantages: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Inefficient for random access, especially with large files.</a:t>
            </a:r>
          </a:p>
          <a:p>
            <a:pPr marL="0" indent="0" algn="just">
              <a:buNone/>
            </a:pPr>
            <a:br>
              <a:rPr lang="en-US" dirty="0"/>
            </a:b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2645432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5933-D2B2-FEF4-E976-3BFFB524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Direct Access (Random Access)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CDB68-8309-DF87-4D0E-6DB40F9DC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i="0" u="sng" dirty="0">
                <a:effectLst/>
                <a:latin typeface="Söhne"/>
              </a:rPr>
              <a:t>Use Cases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Databases: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Ideal for quick retrieval of specific records.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Disk Storage: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Suited for systems with fast access to specific locations.</a:t>
            </a:r>
          </a:p>
          <a:p>
            <a:pPr marL="0" indent="0" algn="just">
              <a:buNone/>
            </a:pPr>
            <a:r>
              <a:rPr lang="en-US" b="1" i="0" u="sng" dirty="0">
                <a:effectLst/>
                <a:latin typeface="Söhne"/>
              </a:rPr>
              <a:t>Advantages and Disadvantages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Advantages: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Efficient for quick access to specific records.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Disadvantages: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Complexity, overhead of maintaining indexing structures.</a:t>
            </a:r>
          </a:p>
        </p:txBody>
      </p:sp>
    </p:spTree>
    <p:extLst>
      <p:ext uri="{BB962C8B-B14F-4D97-AF65-F5344CB8AC3E}">
        <p14:creationId xmlns:p14="http://schemas.microsoft.com/office/powerpoint/2010/main" val="1102168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C3A9-5342-2E9B-708F-748833A3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Indexed Access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EC977-697B-8EF9-0661-D0D85F597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i="0" u="sng" dirty="0">
                <a:effectLst/>
                <a:latin typeface="Söhne"/>
              </a:rPr>
              <a:t>Definition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Combination of Sequential and Direct Access: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Uses an index table for quick access to specific records.</a:t>
            </a:r>
          </a:p>
          <a:p>
            <a:pPr marL="0" indent="0" algn="just">
              <a:buNone/>
            </a:pPr>
            <a:r>
              <a:rPr lang="en-US" b="1" i="0" u="sng" dirty="0">
                <a:effectLst/>
                <a:latin typeface="Söhne"/>
              </a:rPr>
              <a:t>Characteristics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Index Table: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Maintains pointers to record locations.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Sequential Component: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Index provides a reference to the position in the file.</a:t>
            </a:r>
          </a:p>
          <a:p>
            <a:pPr algn="just"/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1950031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5C3A9-5342-2E9B-708F-748833A3A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Indexed Access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EC977-697B-8EF9-0661-D0D85F597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i="0" u="sng" dirty="0">
                <a:effectLst/>
                <a:latin typeface="Söhne"/>
              </a:rPr>
              <a:t>Use Cases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Large Databases: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Efficient for databases with a mix of sequential and random access needs.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Information Retrieval Systems: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Commonly used for search and retrieval applications.</a:t>
            </a:r>
          </a:p>
          <a:p>
            <a:pPr marL="0" indent="0" algn="just">
              <a:buNone/>
            </a:pPr>
            <a:r>
              <a:rPr lang="en-US" b="1" i="0" u="sng" dirty="0">
                <a:effectLst/>
                <a:latin typeface="Söhne"/>
              </a:rPr>
              <a:t>Advantages and Disadvantages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Advantages: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Balances efficiency and flexibility.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Disadvantages: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Increased complexity, requires maintenance of index structures.</a:t>
            </a:r>
          </a:p>
          <a:p>
            <a:pPr algn="just"/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413062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5933-D2B2-FEF4-E976-3BFFB524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effectLst/>
                <a:latin typeface="Söhne"/>
              </a:rPr>
              <a:t>Direct Access (Random Access)</a:t>
            </a:r>
            <a:endParaRPr lang="en-N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CDB68-8309-DF87-4D0E-6DB40F9DC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0" u="sng" dirty="0">
                <a:effectLst/>
                <a:latin typeface="Söhne"/>
              </a:rPr>
              <a:t>Definition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Arbitrary Access: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Data can be read or written directly at any location within the file.</a:t>
            </a:r>
          </a:p>
          <a:p>
            <a:pPr marL="0" indent="0" algn="just">
              <a:buNone/>
            </a:pPr>
            <a:r>
              <a:rPr lang="en-US" b="1" i="0" u="sng" dirty="0">
                <a:effectLst/>
                <a:latin typeface="Söhne"/>
              </a:rPr>
              <a:t>Characteristics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Indexed or Relative: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Achieved through indexing or relative addressing.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Random Access: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Allows jumping to any record without reading prior records.</a:t>
            </a:r>
          </a:p>
          <a:p>
            <a:pPr marL="0" indent="0" algn="just">
              <a:buNone/>
            </a:pPr>
            <a:endParaRPr lang="en-NP" dirty="0"/>
          </a:p>
        </p:txBody>
      </p:sp>
    </p:spTree>
    <p:extLst>
      <p:ext uri="{BB962C8B-B14F-4D97-AF65-F5344CB8AC3E}">
        <p14:creationId xmlns:p14="http://schemas.microsoft.com/office/powerpoint/2010/main" val="3455742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/>
              <a:t>1. Contiguous Allocation:</a:t>
            </a:r>
          </a:p>
          <a:p>
            <a:pPr algn="just"/>
            <a:r>
              <a:rPr lang="en-US" b="1" i="1" dirty="0"/>
              <a:t>Contiguous Allocation </a:t>
            </a:r>
            <a:r>
              <a:rPr lang="en-US" dirty="0"/>
              <a:t>requires that all blocks of a file be kept together contiguously.</a:t>
            </a:r>
          </a:p>
          <a:p>
            <a:pPr algn="just"/>
            <a:r>
              <a:rPr lang="en-US" dirty="0"/>
              <a:t>Performance is very fast, because reading successive blocks of the same file generally requires no movement of the disk heads.</a:t>
            </a:r>
          </a:p>
          <a:p>
            <a:pPr marL="0" indent="0" algn="just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3883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2319" y="293040"/>
            <a:ext cx="4904553" cy="49567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28743" y="5407985"/>
            <a:ext cx="4547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- Contiguous allocation of disk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16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53792"/>
            <a:ext cx="10515600" cy="5623171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2.</a:t>
            </a:r>
            <a:r>
              <a:rPr lang="en-US" b="1" dirty="0"/>
              <a:t> Linked List Allocation</a:t>
            </a:r>
          </a:p>
          <a:p>
            <a:pPr marL="0" indent="0" algn="just">
              <a:buNone/>
            </a:pPr>
            <a:r>
              <a:rPr lang="en-US" dirty="0"/>
              <a:t>In this strategy blocks of a file are represented using linked lists. </a:t>
            </a:r>
          </a:p>
          <a:p>
            <a:pPr marL="0" indent="0" algn="just">
              <a:buNone/>
            </a:pPr>
            <a:r>
              <a:rPr lang="en-US" dirty="0"/>
              <a:t>Each block contains data and a pointer to the next block. </a:t>
            </a:r>
          </a:p>
          <a:p>
            <a:pPr marL="0" indent="0" algn="just">
              <a:buNone/>
            </a:pPr>
            <a:r>
              <a:rPr lang="en-US" dirty="0"/>
              <a:t>The size of the file does not have to be known (unlike a contiguous file allocation scheme). </a:t>
            </a:r>
          </a:p>
          <a:p>
            <a:pPr marL="0" indent="0" algn="just">
              <a:buNone/>
            </a:pPr>
            <a:r>
              <a:rPr lang="en-US" dirty="0"/>
              <a:t>When more space is required for a file, any block can be allocated from the free block list.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141631" y="3776283"/>
            <a:ext cx="59436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13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942" y="0"/>
            <a:ext cx="5902147" cy="620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2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7381" y="280160"/>
            <a:ext cx="9590565" cy="4351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59048" y="5234017"/>
            <a:ext cx="959056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indent="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: (a) Byte sequence (b) Record sequence (c) Tree structure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7893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Linked List Allocation Using a Table in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File Allocation Table.</a:t>
            </a:r>
          </a:p>
          <a:p>
            <a:r>
              <a:rPr lang="en-US" b="1" i="1" dirty="0"/>
              <a:t>FAT </a:t>
            </a:r>
            <a:r>
              <a:rPr lang="en-US" dirty="0"/>
              <a:t>used by DOS is a variation </a:t>
            </a:r>
          </a:p>
          <a:p>
            <a:pPr marL="0" indent="0">
              <a:buNone/>
            </a:pPr>
            <a:r>
              <a:rPr lang="en-US" dirty="0"/>
              <a:t>of linked allocation, where all the </a:t>
            </a:r>
          </a:p>
          <a:p>
            <a:pPr marL="0" indent="0">
              <a:buNone/>
            </a:pPr>
            <a:r>
              <a:rPr lang="en-US" dirty="0"/>
              <a:t>links are stored in a separate table </a:t>
            </a:r>
          </a:p>
          <a:p>
            <a:pPr marL="0" indent="0">
              <a:buNone/>
            </a:pPr>
            <a:r>
              <a:rPr lang="en-US" dirty="0"/>
              <a:t>at the beginning of the disk.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012" y="1922865"/>
            <a:ext cx="4927215" cy="425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961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4. Indexed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Indexed Allocation (I-node)  </a:t>
            </a:r>
            <a:r>
              <a:rPr lang="en-US" dirty="0"/>
              <a:t>combines all of the indexes for accessing each file into a common block ( for that file ), as opposed to spreading them all over the disk or storing them in a FAT table.</a:t>
            </a:r>
          </a:p>
          <a:p>
            <a:r>
              <a:rPr lang="en-US" dirty="0"/>
              <a:t>Each file has its own index block. </a:t>
            </a:r>
          </a:p>
          <a:p>
            <a:r>
              <a:rPr lang="en-US" dirty="0"/>
              <a:t>All the attributes for the file are stored in an </a:t>
            </a:r>
            <a:r>
              <a:rPr lang="en-US" dirty="0" err="1"/>
              <a:t>i</a:t>
            </a:r>
            <a:r>
              <a:rPr lang="en-US" dirty="0"/>
              <a:t>-node entry, which is loaded into memory when the file is opened.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6267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3538" y="627889"/>
            <a:ext cx="6000766" cy="53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5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100"/>
            <a:ext cx="10515600" cy="493260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File type refers to the ability of the operating system to distinguish different types of file such as text files source files and binary files etc.</a:t>
            </a:r>
          </a:p>
          <a:p>
            <a:pPr algn="just"/>
            <a:r>
              <a:rPr lang="en-US" dirty="0"/>
              <a:t>Many operating systems support many types of files. </a:t>
            </a:r>
          </a:p>
          <a:p>
            <a:pPr lvl="0" algn="just"/>
            <a:r>
              <a:rPr lang="en-US" dirty="0"/>
              <a:t>Operating system like MS-DOS and UNIX have the following types of files: </a:t>
            </a:r>
          </a:p>
          <a:p>
            <a:pPr marL="457200" lvl="1" indent="0" algn="just">
              <a:buNone/>
            </a:pPr>
            <a:r>
              <a:rPr lang="en-US" b="1" dirty="0" err="1"/>
              <a:t>i</a:t>
            </a:r>
            <a:r>
              <a:rPr lang="en-US" b="1" dirty="0"/>
              <a:t>. Ordinary files/ Regular files:</a:t>
            </a:r>
            <a:endParaRPr lang="en-US" dirty="0"/>
          </a:p>
          <a:p>
            <a:pPr marL="457200" lvl="1" indent="0" algn="just">
              <a:buNone/>
            </a:pPr>
            <a:r>
              <a:rPr lang="en-US" dirty="0"/>
              <a:t>	</a:t>
            </a:r>
            <a:r>
              <a:rPr lang="en-US" sz="2100" dirty="0"/>
              <a:t>These are the files that contain user information.</a:t>
            </a:r>
          </a:p>
          <a:p>
            <a:pPr marL="914400" lvl="2" indent="0" algn="just">
              <a:buNone/>
            </a:pPr>
            <a:r>
              <a:rPr lang="en-US" sz="2100" dirty="0"/>
              <a:t>These may have text, databases or executable program.</a:t>
            </a:r>
          </a:p>
          <a:p>
            <a:pPr marL="0" lvl="0" indent="0" algn="just">
              <a:buNone/>
            </a:pPr>
            <a:r>
              <a:rPr lang="en-US" sz="2100" dirty="0"/>
              <a:t>	The user can apply various operations on such files like add, modify, delete or even remove the entire 	file.</a:t>
            </a:r>
          </a:p>
          <a:p>
            <a:pPr marL="457200" lvl="1" indent="0" algn="just">
              <a:buNone/>
            </a:pPr>
            <a:r>
              <a:rPr lang="en-US" b="1" dirty="0"/>
              <a:t>ii. Directory files:</a:t>
            </a:r>
            <a:endParaRPr lang="en-US" dirty="0"/>
          </a:p>
          <a:p>
            <a:pPr marL="914400" lvl="2" indent="0" algn="just">
              <a:buNone/>
            </a:pPr>
            <a:r>
              <a:rPr lang="en-US" sz="2100" dirty="0"/>
              <a:t>These files contain list of file names and other information related to these files.</a:t>
            </a:r>
          </a:p>
          <a:p>
            <a:pPr marL="0" lvl="0" indent="0" algn="just">
              <a:buNone/>
            </a:pPr>
            <a:r>
              <a:rPr lang="en-US" sz="2100" dirty="0"/>
              <a:t>	Directories are system files for maintaining the structure of the file system.</a:t>
            </a:r>
          </a:p>
          <a:p>
            <a:pPr marL="457200" lvl="1" indent="0" algn="just">
              <a:buNone/>
            </a:pPr>
            <a:r>
              <a:rPr lang="en-US" b="1" dirty="0"/>
              <a:t>iii. Special files</a:t>
            </a:r>
            <a:endParaRPr lang="en-US" dirty="0"/>
          </a:p>
          <a:p>
            <a:pPr marL="0" lvl="0" indent="0" algn="just">
              <a:buNone/>
            </a:pPr>
            <a:r>
              <a:rPr lang="en-US" dirty="0"/>
              <a:t>	</a:t>
            </a:r>
            <a:r>
              <a:rPr lang="en-US" sz="2100" dirty="0"/>
              <a:t>These files are also known as device files.</a:t>
            </a:r>
          </a:p>
          <a:p>
            <a:pPr marL="0" lvl="0" indent="0" algn="just">
              <a:buNone/>
            </a:pPr>
            <a:r>
              <a:rPr lang="en-US" sz="2100" dirty="0"/>
              <a:t>	These files represent physical device like disks, terminals, printers, networks, tape drive etc.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9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file has a name and its data. </a:t>
            </a:r>
          </a:p>
          <a:p>
            <a:pPr algn="just"/>
            <a:r>
              <a:rPr lang="en-US" dirty="0"/>
              <a:t>In addition all operating systems associate other information with each file such as the date and time the file was created and the file’s size. </a:t>
            </a:r>
          </a:p>
        </p:txBody>
      </p:sp>
      <p:pic>
        <p:nvPicPr>
          <p:cNvPr id="1026" name="Picture 2" descr="File Attributes in OS - GeeksforGeeks">
            <a:extLst>
              <a:ext uri="{FF2B5EF4-FFF2-40B4-BE49-F238E27FC236}">
                <a16:creationId xmlns:a16="http://schemas.microsoft.com/office/drawing/2014/main" id="{6E4D7D67-D8B7-5A10-1454-D3E27F24D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83" y="3560618"/>
            <a:ext cx="5775977" cy="324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 Attribute Definition (What Is an Attribute?)">
            <a:extLst>
              <a:ext uri="{FF2B5EF4-FFF2-40B4-BE49-F238E27FC236}">
                <a16:creationId xmlns:a16="http://schemas.microsoft.com/office/drawing/2014/main" id="{274F0E1B-88DD-015A-AEFA-322093CCA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91" y="3072784"/>
            <a:ext cx="5677825" cy="378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Some common operations of file are:</a:t>
            </a:r>
          </a:p>
          <a:p>
            <a:r>
              <a:rPr lang="en-US" b="1" dirty="0"/>
              <a:t>Create</a:t>
            </a:r>
          </a:p>
          <a:p>
            <a:r>
              <a:rPr lang="en-US" b="1" dirty="0"/>
              <a:t>Delete</a:t>
            </a:r>
          </a:p>
          <a:p>
            <a:r>
              <a:rPr lang="en-US" b="1" dirty="0"/>
              <a:t>Open</a:t>
            </a:r>
          </a:p>
          <a:p>
            <a:r>
              <a:rPr lang="en-US" b="1" dirty="0"/>
              <a:t>Close</a:t>
            </a:r>
          </a:p>
          <a:p>
            <a:r>
              <a:rPr lang="en-US" b="1" dirty="0"/>
              <a:t>Read</a:t>
            </a:r>
          </a:p>
          <a:p>
            <a:r>
              <a:rPr lang="en-US" b="1" dirty="0"/>
              <a:t>Write</a:t>
            </a:r>
          </a:p>
          <a:p>
            <a:r>
              <a:rPr lang="en-US" b="1" dirty="0"/>
              <a:t>Append</a:t>
            </a:r>
          </a:p>
          <a:p>
            <a:r>
              <a:rPr lang="en-US" b="1" dirty="0"/>
              <a:t>Rename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7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Directories: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524"/>
            <a:ext cx="10515600" cy="5022761"/>
          </a:xfrm>
        </p:spPr>
        <p:txBody>
          <a:bodyPr/>
          <a:lstStyle/>
          <a:p>
            <a:pPr algn="just"/>
            <a:r>
              <a:rPr lang="en-US" dirty="0"/>
              <a:t>A Directory is the collection of the correlated files on the disk. </a:t>
            </a:r>
          </a:p>
          <a:p>
            <a:pPr algn="just"/>
            <a:r>
              <a:rPr lang="en-US" dirty="0"/>
              <a:t>In simple words, a directory is like a container which contains file and folder. </a:t>
            </a:r>
          </a:p>
          <a:p>
            <a:pPr algn="just"/>
            <a:r>
              <a:rPr lang="en-US" dirty="0"/>
              <a:t>In a directory, we can store the complete file attributes or some attributes of the file.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664" y="3286728"/>
            <a:ext cx="570547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0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5003"/>
            <a:ext cx="10515600" cy="575196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Single-Level Directory Systems: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simplest form of directory system is having one directory containing all the files.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This directory is sometimes called </a:t>
            </a:r>
            <a:r>
              <a:rPr lang="en-US" b="1" dirty="0"/>
              <a:t>root directory.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On early personal computers, this system was common.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The world’s first supercomputer, the CDC 6600, also had only a single directory for all files.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491803" y="3420966"/>
            <a:ext cx="5942330" cy="20030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54805" y="5583958"/>
            <a:ext cx="95604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Drawback: This system is not applicable in multiple user environments because multiple users may want to create file with same name which is not supported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73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CDD84DF5362444BEF6A95D1502FFF9" ma:contentTypeVersion="11" ma:contentTypeDescription="Create a new document." ma:contentTypeScope="" ma:versionID="97fe51426e3fc5b5fd0e0e8d187fc819">
  <xsd:schema xmlns:xsd="http://www.w3.org/2001/XMLSchema" xmlns:xs="http://www.w3.org/2001/XMLSchema" xmlns:p="http://schemas.microsoft.com/office/2006/metadata/properties" xmlns:ns2="500cfa60-31e5-41b2-8072-04c828108224" xmlns:ns3="d446c949-79f6-49ca-8f97-52bfa06e22c3" targetNamespace="http://schemas.microsoft.com/office/2006/metadata/properties" ma:root="true" ma:fieldsID="2e89f830208fdc13a8e298faf2e8f710" ns2:_="" ns3:_="">
    <xsd:import namespace="500cfa60-31e5-41b2-8072-04c828108224"/>
    <xsd:import namespace="d446c949-79f6-49ca-8f97-52bfa06e22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0cfa60-31e5-41b2-8072-04c8281082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e220b81-481f-4df2-a703-ac1e423238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6c949-79f6-49ca-8f97-52bfa06e22c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f5c0170-7bc9-471f-a223-42e7d6b4d506}" ma:internalName="TaxCatchAll" ma:showField="CatchAllData" ma:web="d446c949-79f6-49ca-8f97-52bfa06e22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446c949-79f6-49ca-8f97-52bfa06e22c3" xsi:nil="true"/>
    <lcf76f155ced4ddcb4097134ff3c332f xmlns="500cfa60-31e5-41b2-8072-04c82810822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A970E2F-B9D9-4C24-A0E6-C5CA2D90D464}"/>
</file>

<file path=customXml/itemProps2.xml><?xml version="1.0" encoding="utf-8"?>
<ds:datastoreItem xmlns:ds="http://schemas.openxmlformats.org/officeDocument/2006/customXml" ds:itemID="{696AC9A8-0F05-45E2-B340-1DDE22068A1F}"/>
</file>

<file path=customXml/itemProps3.xml><?xml version="1.0" encoding="utf-8"?>
<ds:datastoreItem xmlns:ds="http://schemas.openxmlformats.org/officeDocument/2006/customXml" ds:itemID="{F43D19DE-40FD-41EE-A752-5F908A87CC23}"/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1902</Words>
  <Application>Microsoft Macintosh PowerPoint</Application>
  <PresentationFormat>Widescreen</PresentationFormat>
  <Paragraphs>196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Calibri Light</vt:lpstr>
      <vt:lpstr>Cooper Black</vt:lpstr>
      <vt:lpstr>Söhne</vt:lpstr>
      <vt:lpstr>Times New Roman</vt:lpstr>
      <vt:lpstr>Wingdings</vt:lpstr>
      <vt:lpstr>Office Theme</vt:lpstr>
      <vt:lpstr>Unit_5 File Management </vt:lpstr>
      <vt:lpstr>PowerPoint Presentation</vt:lpstr>
      <vt:lpstr>File Structures:</vt:lpstr>
      <vt:lpstr>PowerPoint Presentation</vt:lpstr>
      <vt:lpstr>File Type</vt:lpstr>
      <vt:lpstr>File Attributes</vt:lpstr>
      <vt:lpstr>File operations</vt:lpstr>
      <vt:lpstr>Directories:</vt:lpstr>
      <vt:lpstr>PowerPoint Presentation</vt:lpstr>
      <vt:lpstr>PowerPoint Presentation</vt:lpstr>
      <vt:lpstr>PowerPoint Presentation</vt:lpstr>
      <vt:lpstr>File System Layout</vt:lpstr>
      <vt:lpstr>Introduction</vt:lpstr>
      <vt:lpstr>1. Partitioning</vt:lpstr>
      <vt:lpstr>2. File Allocation Table (FAT) Layout</vt:lpstr>
      <vt:lpstr>3. Master File Table (MFT) Layout</vt:lpstr>
      <vt:lpstr>4. Inode-Based Layout</vt:lpstr>
      <vt:lpstr>5. Hierarchical Directory Structure</vt:lpstr>
      <vt:lpstr>PowerPoint Presentation</vt:lpstr>
      <vt:lpstr>File Paths in a File System</vt:lpstr>
      <vt:lpstr>Introduction</vt:lpstr>
      <vt:lpstr>1. Components of a File Path</vt:lpstr>
      <vt:lpstr>2. Absolute vs. Relative Paths</vt:lpstr>
      <vt:lpstr>3. Path Delimiters</vt:lpstr>
      <vt:lpstr>4. Special Symbols in Paths</vt:lpstr>
      <vt:lpstr>5. Handling Spaces and Special Characters</vt:lpstr>
      <vt:lpstr>PowerPoint Presentation</vt:lpstr>
      <vt:lpstr>File Access Mechanisms: Sequential, Direct, and Indexed</vt:lpstr>
      <vt:lpstr>Introduction</vt:lpstr>
      <vt:lpstr>Sequential Access</vt:lpstr>
      <vt:lpstr>Sequential Access</vt:lpstr>
      <vt:lpstr>Direct Access (Random Access)</vt:lpstr>
      <vt:lpstr>Indexed Access</vt:lpstr>
      <vt:lpstr>Indexed Access</vt:lpstr>
      <vt:lpstr>Direct Access (Random Access)</vt:lpstr>
      <vt:lpstr>Implementing Files</vt:lpstr>
      <vt:lpstr>PowerPoint Presentation</vt:lpstr>
      <vt:lpstr>PowerPoint Presentation</vt:lpstr>
      <vt:lpstr>PowerPoint Presentation</vt:lpstr>
      <vt:lpstr>3. Linked List Allocation Using a Table in Memory</vt:lpstr>
      <vt:lpstr> 4. Indexed Allocation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5. File Management </dc:title>
  <dc:creator>Microsoft account</dc:creator>
  <cp:lastModifiedBy>Rajesh Kamar</cp:lastModifiedBy>
  <cp:revision>17</cp:revision>
  <dcterms:created xsi:type="dcterms:W3CDTF">2023-07-15T04:53:51Z</dcterms:created>
  <dcterms:modified xsi:type="dcterms:W3CDTF">2024-02-07T08:28:44Z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0x01010001CDD84DF5362444BEF6A95D1502FFF9</vt:lpwstr>
  </property>
</Properties>
</file>