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7B6DFB-426F-474F-B445-4100DA52AF03}" v="1" dt="2023-06-29T10:39:47.425"/>
    <p1510:client id="{B572030D-B339-8E40-222A-AD76AA536876}" v="2" dt="2023-06-30T02:13:59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2c24ce43ef64a4c1abe0b02092b5b0d7b70d25a800ca7dcdd60ecaa5a5c4d34b::" providerId="AD" clId="Web-{B572030D-B339-8E40-222A-AD76AA536876}"/>
    <pc:docChg chg="modSld">
      <pc:chgData name="Guest User" userId="S::urn:spo:anon#2c24ce43ef64a4c1abe0b02092b5b0d7b70d25a800ca7dcdd60ecaa5a5c4d34b::" providerId="AD" clId="Web-{B572030D-B339-8E40-222A-AD76AA536876}" dt="2023-06-30T02:13:59.473" v="1" actId="1076"/>
      <pc:docMkLst>
        <pc:docMk/>
      </pc:docMkLst>
      <pc:sldChg chg="modSp">
        <pc:chgData name="Guest User" userId="S::urn:spo:anon#2c24ce43ef64a4c1abe0b02092b5b0d7b70d25a800ca7dcdd60ecaa5a5c4d34b::" providerId="AD" clId="Web-{B572030D-B339-8E40-222A-AD76AA536876}" dt="2023-06-30T02:13:59.473" v="1" actId="1076"/>
        <pc:sldMkLst>
          <pc:docMk/>
          <pc:sldMk cId="1339299630" sldId="266"/>
        </pc:sldMkLst>
        <pc:picChg chg="mod">
          <ac:chgData name="Guest User" userId="S::urn:spo:anon#2c24ce43ef64a4c1abe0b02092b5b0d7b70d25a800ca7dcdd60ecaa5a5c4d34b::" providerId="AD" clId="Web-{B572030D-B339-8E40-222A-AD76AA536876}" dt="2023-06-30T02:13:59.473" v="1" actId="1076"/>
          <ac:picMkLst>
            <pc:docMk/>
            <pc:sldMk cId="1339299630" sldId="266"/>
            <ac:picMk id="2" creationId="{329EB534-48AA-04F2-E687-514D003CCDC8}"/>
          </ac:picMkLst>
        </pc:picChg>
      </pc:sldChg>
    </pc:docChg>
  </pc:docChgLst>
  <pc:docChgLst>
    <pc:chgData name="Guest User" userId="S::urn:spo:anon#2c24ce43ef64a4c1abe0b02092b5b0d7b70d25a800ca7dcdd60ecaa5a5c4d34b::" providerId="AD" clId="Web-{8C7B6DFB-426F-474F-B445-4100DA52AF03}"/>
    <pc:docChg chg="modSld">
      <pc:chgData name="Guest User" userId="S::urn:spo:anon#2c24ce43ef64a4c1abe0b02092b5b0d7b70d25a800ca7dcdd60ecaa5a5c4d34b::" providerId="AD" clId="Web-{8C7B6DFB-426F-474F-B445-4100DA52AF03}" dt="2023-06-29T10:39:47.425" v="0" actId="1076"/>
      <pc:docMkLst>
        <pc:docMk/>
      </pc:docMkLst>
      <pc:sldChg chg="modSp">
        <pc:chgData name="Guest User" userId="S::urn:spo:anon#2c24ce43ef64a4c1abe0b02092b5b0d7b70d25a800ca7dcdd60ecaa5a5c4d34b::" providerId="AD" clId="Web-{8C7B6DFB-426F-474F-B445-4100DA52AF03}" dt="2023-06-29T10:39:47.425" v="0" actId="1076"/>
        <pc:sldMkLst>
          <pc:docMk/>
          <pc:sldMk cId="729836915" sldId="258"/>
        </pc:sldMkLst>
        <pc:picChg chg="mod">
          <ac:chgData name="Guest User" userId="S::urn:spo:anon#2c24ce43ef64a4c1abe0b02092b5b0d7b70d25a800ca7dcdd60ecaa5a5c4d34b::" providerId="AD" clId="Web-{8C7B6DFB-426F-474F-B445-4100DA52AF03}" dt="2023-06-29T10:39:47.425" v="0" actId="1076"/>
          <ac:picMkLst>
            <pc:docMk/>
            <pc:sldMk cId="729836915" sldId="258"/>
            <ac:picMk id="2" creationId="{58F0A752-C6C5-D355-AB30-4C52527176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DBAA-10E7-FBEE-875D-1EA05A58C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CBD4-7D35-5027-58A9-0938265C3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F6D92-65DD-A8E5-1F40-3D2E9EF4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FF0E2-4D7B-8C1A-E67C-50FD7458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91B08-04BA-7467-8747-A587BBBD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4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FD71D-7404-B4E6-10AB-6AA542FC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A1332-EBB0-0D4D-F42C-5FF86021F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B63F-E0FB-0083-4010-E0725563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D2B7-0509-6732-AC00-BA0C0ED4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95A4-95F6-CD5A-6B7D-D2BAF04B1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DB9DD6-97C8-BC15-49C2-A9173FF6E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AE9F3-FAB3-EF57-CCF4-F276DAC8A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46EEB-D67C-0D0A-EE0B-F3ECB9B4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8A9C5-5E54-2567-1E67-E2B67CAF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CC0C-8E60-F762-7140-26C41993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4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A08A-9023-34F1-0D0D-4E16298E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39405-DE0B-71CD-3BE3-451DD774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0EA86-5325-530E-7DF7-4065E06AC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CB25B-02CE-DFA6-27D4-FE01A64B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2FA6F-5BF6-40CF-E708-DF3F1E5A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7071-60D1-12F8-6141-4A9C4BA5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ABD23-C997-7DEA-D875-5D0719A41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7B46-27CE-F610-5862-01727235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9F435-DA5C-4CCF-D6BD-F53683F3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F128-4E87-3F79-F3C1-F1301C23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4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A63A-2EA6-BD07-34A4-305C946E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BBE6-3A56-7D4E-6283-6F8133F1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ECFF7-3B90-CCDB-7736-79C6CD220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FFC62-00CA-78E7-2819-D3D2DE193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5D06C-B1C8-B531-8840-9002BB15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7447D-4D1E-DE99-BEFB-34508C51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8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9045-DB9E-AAD7-7CFA-4D5670A4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356B9-F7BA-F7F5-8DD4-D904D8AA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A2C0F-25B0-790B-4FAA-CC17ED221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BD103-9C1B-C24A-9974-70CCD49B7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B24DB-6FDB-F6AD-CDA7-C22FCA573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A1FB7-BB80-B4AE-5D60-24B66EFA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D2E54-C5BA-8D9C-D8AC-3057072D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5CAF7-37B6-348B-7197-1515A5C7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71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CF0F-7F18-1A03-A3AF-15D423E2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EC08A-514B-EF85-CA8D-9E964E76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6F3F9-5755-1BA1-EC69-36C028657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EFE6E-518A-1007-CAA9-E29A05ED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40A90-4403-8861-9358-9485DF87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6C273-EBB9-6A67-D205-F87241A5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34E16-9EFD-CE7F-CB08-96372AB3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3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E8E2-5089-E090-0CD3-31CF11B8B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83458-DCF7-FDDA-9312-53E3E74F6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16940-8E15-AC42-F3AE-6184A0A1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4DE82-3B1D-BF81-0B79-FA071F681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98C9D-5C1E-9283-8542-CF77321DC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CB01F-74AD-1729-401A-7ABF1771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40F79-6AB7-9475-8119-A3E1F654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4D00E-D891-A3A0-256A-836C54700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E927E-DC6E-4EA4-5231-D30F2A95C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5EA3-A5F7-D1D6-EEC6-D4AD7524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0D3DE-98EE-46D0-6245-A5622752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CEB6B-F206-1FC9-FA99-CC3BBF26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BE8D7-760C-905D-30A1-FA1123F0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51975-4171-EADA-024D-01E4F1F1D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5D38-440B-1AC7-A650-09F5F2A05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78E58-2877-4840-BBB5-D58E778A83EC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AB9AB-1667-06D4-CE47-9E71657E8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DDD7A-DE2B-0C0F-ABEF-D8CA05A70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C5895-ADA2-4EDC-AD7D-18BE7063B1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2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CB46-EEC8-1724-A0CF-F7C56A31B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206753" cy="2346978"/>
          </a:xfrm>
        </p:spPr>
        <p:txBody>
          <a:bodyPr>
            <a:no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5A855-6D5A-EF4C-12A6-FF36347A3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2977" y="4079875"/>
            <a:ext cx="9144000" cy="16557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Chapter-2</a:t>
            </a:r>
          </a:p>
        </p:txBody>
      </p:sp>
    </p:spTree>
    <p:extLst>
      <p:ext uri="{BB962C8B-B14F-4D97-AF65-F5344CB8AC3E}">
        <p14:creationId xmlns:p14="http://schemas.microsoft.com/office/powerpoint/2010/main" val="2345438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9EB534-48AA-04F2-E687-514D003CC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" y="989480"/>
            <a:ext cx="11819394" cy="356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99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B631F-E86F-9EEE-4678-F7A2EA25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95" y="708227"/>
            <a:ext cx="7817594" cy="5006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A9F4A-3432-C469-3354-4D516AA0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022" y="323476"/>
            <a:ext cx="33342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1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C4A46B-4C56-091F-DE16-CE79BD67E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3" y="138003"/>
            <a:ext cx="11640954" cy="2240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10B3E-43D4-CAA4-CE5C-0A851FB73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312" y="2378234"/>
            <a:ext cx="6286119" cy="422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1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CE0B8C-0A77-6B04-C633-674327695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65" y="204396"/>
            <a:ext cx="11839380" cy="2256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261141-FAD9-247B-9E21-782D03C91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903" y="2460811"/>
            <a:ext cx="6383656" cy="428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2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710C4-F1D6-5EB1-A9EF-DB966AC1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AC8E18-D407-7C5D-F624-543B5020B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8FF430-2D4C-E1C1-0F3E-0D7FE3536059}"/>
              </a:ext>
            </a:extLst>
          </p:cNvPr>
          <p:cNvSpPr/>
          <p:nvPr/>
        </p:nvSpPr>
        <p:spPr>
          <a:xfrm>
            <a:off x="7758953" y="3428999"/>
            <a:ext cx="4433047" cy="34273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58F0A752-C6C5-D355-AB30-4C5252717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7" y="367177"/>
            <a:ext cx="11183471" cy="2324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598D73-7E95-F8FB-736F-860DC311D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365" y="2857419"/>
            <a:ext cx="9654988" cy="171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3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23D0ED-F15A-8F1B-80D1-981F12207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1139"/>
            <a:ext cx="12207133" cy="573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4F8599-DA75-B34A-7689-9EC036FCD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941" y="1263923"/>
            <a:ext cx="9547412" cy="44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2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7CED2F-E2E9-48C0-E8C7-36A704C81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91" y="1748116"/>
            <a:ext cx="11621377" cy="25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4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E504B2-7F22-DF28-CC99-B91A4BE7E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6859"/>
            <a:ext cx="12158374" cy="833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F60CAF-F849-CEF4-6331-434ADB4BB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878" y="1250576"/>
            <a:ext cx="5212745" cy="48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4AD59-1CAC-6A32-3226-60949847E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3" y="457201"/>
            <a:ext cx="11336289" cy="14270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5BA8B0-5E41-AA2B-E8E0-F6C7ADDA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6" y="1938027"/>
            <a:ext cx="6239058" cy="5003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82164A-4FF9-8692-0401-72D15919F013}"/>
              </a:ext>
            </a:extLst>
          </p:cNvPr>
          <p:cNvSpPr txBox="1"/>
          <p:nvPr/>
        </p:nvSpPr>
        <p:spPr>
          <a:xfrm>
            <a:off x="6615952" y="5877579"/>
            <a:ext cx="385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 of Growth Studies</a:t>
            </a:r>
          </a:p>
        </p:txBody>
      </p:sp>
    </p:spTree>
    <p:extLst>
      <p:ext uri="{BB962C8B-B14F-4D97-AF65-F5344CB8AC3E}">
        <p14:creationId xmlns:p14="http://schemas.microsoft.com/office/powerpoint/2010/main" val="404416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CD1BC-1C2F-D547-AFA8-498A77783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8348"/>
            <a:ext cx="12192000" cy="360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4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3DB96-673B-3CA7-37C4-C059EBB30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57" y="417344"/>
            <a:ext cx="11171701" cy="1469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E8BF1-2BD9-EED5-D7E0-CAF2F1987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15" y="1887304"/>
            <a:ext cx="7447579" cy="4701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DF2305-B010-7FBE-26B2-D0415AE571C0}"/>
              </a:ext>
            </a:extLst>
          </p:cNvPr>
          <p:cNvSpPr txBox="1"/>
          <p:nvPr/>
        </p:nvSpPr>
        <p:spPr>
          <a:xfrm rot="16200000" flipH="1">
            <a:off x="1578016" y="4499503"/>
            <a:ext cx="89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4290700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CDC9C4-0532-B78B-E35F-C86D1B522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17" y="161365"/>
            <a:ext cx="9076765" cy="593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87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Algorithm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RK</cp:lastModifiedBy>
  <cp:revision>6</cp:revision>
  <dcterms:created xsi:type="dcterms:W3CDTF">2023-01-28T14:31:08Z</dcterms:created>
  <dcterms:modified xsi:type="dcterms:W3CDTF">2023-06-30T02:14:06Z</dcterms:modified>
</cp:coreProperties>
</file>