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6" r:id="rId9"/>
    <p:sldId id="257" r:id="rId10"/>
    <p:sldId id="258" r:id="rId11"/>
    <p:sldId id="263" r:id="rId12"/>
    <p:sldId id="259" r:id="rId13"/>
    <p:sldId id="264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CCC6-AF09-AB6F-9B73-D9249A9A8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84622-E570-8426-9B7A-B79DB0991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92D0-E742-C629-C4D7-72C80723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99380-D8B3-D185-8947-2269185B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0DC90-D4A4-3AE0-1963-AABEF6BD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97F0-5704-A68B-1EF2-4201F3D9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6DC38-02E2-EB0A-58EB-317C44DE7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4A48-DEB4-F00B-859E-2E139A5BA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52A1-0BDE-D08F-5A46-AC8E4ECA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FFEC-2C28-1EB7-866D-9CD68163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8B76F-BCEA-194D-F6BB-1DE936A80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90E1-3F2E-3182-58BC-A8CBF99F9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3FE1-C160-D30F-2C85-95BDA6C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467C7-B0A4-78FA-EE98-66F06385A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9D26-60B4-C29C-C546-3D1C14A6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CCB-9733-5634-A38B-BA4554D17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23EA-9C7A-5070-7C74-8FFC242B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8FAFC-8DEB-0F56-26DD-049E59268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6B63C-0BF9-A5C8-30AC-E89CD7E7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9EC5-DE04-CFEF-2B73-C3946DD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54EA-1F7B-E1C8-ECB8-26730414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813B-979A-48F9-9C25-4B26E630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07064-9483-B1E4-1E7D-D5CD957B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9582-D4EF-2E1E-FE7B-2B3CC1CA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AB42-160A-7865-14A3-92FE7DDC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51DC-351E-DD0F-30D7-50A68962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9DF7-B5F9-9127-B146-EB17B31AC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9F7DE-4575-D413-0A7C-9B526BA7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8ACAD-FF89-6E6D-65C0-B726C449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069DD-0E3A-C930-222E-5C12D51E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5D5AC-3CBC-0531-87A7-A7017288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8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4442-55C7-33C4-83F2-113258CB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B8E0-E2C4-EF4B-8359-7A91E25D8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492B9-A20A-0C0D-CD72-2730A07BB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04EC9-452B-50F5-9131-8E7B5F7DB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708F4-4C57-BFD0-6F2B-D69D2CE29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4E633-89C0-4605-ED1D-19379A3BF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DC437-3787-A88E-2851-C874F6BB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32978-615E-EA75-1C92-C46E1714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87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B9A1-C2A2-D0C1-76DE-FA7DB6E4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BF7A4-DCD5-C9FA-29D3-BDD7666A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6FC56-FFC4-FE0B-9263-9C9B0D97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06EE9-5091-E634-1D68-30AA08E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9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27116-7D68-B77D-77A0-C301017F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C6640-8CEF-4A74-91DF-9F89DD96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48DDF-D7AC-4305-62E7-F86ABA29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C22E-23BE-5307-1AFB-B3D78610A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831C8-6266-6184-8E2D-D811127C1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DEB2-A6B2-F5B4-E478-D388EDAEB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A91E2-41F0-686C-6466-400541D9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4343-EE09-4FE5-81DA-3394A6E53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84875-77C8-D773-A75B-7F115B1D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F1F2-B9FD-CCD7-FDA1-5C221E96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4AB85-EFD1-1C9C-EAEB-B002FABF7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76233-2661-26EC-A3CE-8BCFB24A9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FC501-C61B-DA97-FC77-B9D466218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A8591-18CA-3BA6-F295-EEE544D1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ADEB-6B9A-F0B0-4E12-00E281ADC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65785-A537-EBFE-45C9-FA909895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37CA5-081F-1F83-59B0-3A92BBDA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C103-5604-44B4-7559-D88C2CB57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B2E4-5B0E-402F-A46C-467DA2FFD945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1526E-06D7-FEA1-377C-B1B44BF4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C400D-5F87-85DC-29A2-03E1E4C8D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249A0-550F-4708-856D-FA9D8066A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2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D5C77-1E07-55BE-7174-368BE713C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Double Linked List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1545C-FEDD-A2DB-BFA2-EF1AC2AD0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5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4C11-4F56-6BBF-731C-A2DB3A14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Types of Circular Linked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B33D-ED4B-6D48-A528-CA4823AC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Singly Circular Linked List: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Each node contains a data element and a pointer that points to the next node in the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The last node points back to the first node, forming a circular 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Traversal is possible in a forward direction only.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8552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ircular Singly Linked List - javatpoint">
            <a:extLst>
              <a:ext uri="{FF2B5EF4-FFF2-40B4-BE49-F238E27FC236}">
                <a16:creationId xmlns:a16="http://schemas.microsoft.com/office/drawing/2014/main" id="{F25987B8-0F6B-ECCB-460C-6119D14F9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3" y="1358153"/>
            <a:ext cx="1143799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82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67C8-F193-5754-0614-1FA4E2EC0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Doubly Circular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E5C7-1407-6CA3-0B42-1C621ED1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Each node contains a data element and two pointers: one that points to the next node and another that points to the previous node.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first node's previous pointer points to the last node, and the last node's next pointer points to the first node, forming a circular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Traversal can be done in both forward and backward directions.</a:t>
            </a:r>
          </a:p>
        </p:txBody>
      </p:sp>
    </p:spTree>
    <p:extLst>
      <p:ext uri="{BB962C8B-B14F-4D97-AF65-F5344CB8AC3E}">
        <p14:creationId xmlns:p14="http://schemas.microsoft.com/office/powerpoint/2010/main" val="394899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ircular Doubly Linked List in C - Sanfoundry">
            <a:extLst>
              <a:ext uri="{FF2B5EF4-FFF2-40B4-BE49-F238E27FC236}">
                <a16:creationId xmlns:a16="http://schemas.microsoft.com/office/drawing/2014/main" id="{45189D09-23DF-03CD-B979-8B243E8CD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8665"/>
            <a:ext cx="11779858" cy="402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4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65A8-A560-1107-4BEF-602515B5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Features of Circular Linked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41B4-70BB-99EC-4E9C-2F9C011E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Circular Structure: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last node of a circular linked list points back to the first node, creating a continuous loop.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There is no "end" or "NULL" pointer in the last node.</a:t>
            </a:r>
          </a:p>
          <a:p>
            <a:pPr algn="just">
              <a:buFont typeface="+mj-lt"/>
              <a:buAutoNum type="arabicPeriod" startAt="2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Traversal and Operations: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Traversing a circular linked list involves starting at any node and visiting all subsequent nodes until reaching the starting node again.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Insertion, deletion, and other operations can be performed on circular linked lists, similar to traditional linked lists.</a:t>
            </a:r>
          </a:p>
          <a:p>
            <a:pPr algn="just"/>
            <a:endParaRPr lang="en-US" sz="32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8761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3039-BDC3-4D1A-D1E7-E6D9BF70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Advantages of Circular Linked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78F9C-288A-9E05-19FE-C43C9EFDC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Efficient Operations: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Circular linked lists provide quick access to both the beginning and end of the list.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Operations like insertion or deletion at the beginning or end of the list can be performed in constant time.</a:t>
            </a: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Iterative Operations: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Circular linked lists are suitable for applications that involve continuous iterations or loops.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They provide a natural way to traverse and process elements in a circular manner.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88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D7DC-5768-948C-1EE9-566CD099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Applications of Circular Linked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0F48A-6EFF-2CEB-1996-D570F06FF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Circular linked lists are used in various scenarios, including: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Round-Robin Scheduling: In operating systems, circular linked lists are employed for task scheduling algorithms, where each process gets a fair share of CPU time.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Circular Buffers: Circular linked lists are utilized to implement circular buffers or ring buffers, which are commonly used in embedded systems and data streaming applications.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Game Development: Circular linked lists are helpful for creating game elements that move in a loop or follow a circular pattern.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11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DBAA-4F71-7E9E-93CD-81FEEF68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Double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F0D3-168F-5D91-D66A-0DDBC3E56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Definition: A data structure consisting of nodes where each node contains two pointers, one pointing to the previous node and the other pointing to the next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Characteristics: Provides bidirectional traversal and efficient insertion/deletion at both ends.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955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BE13-854A-428D-61C3-8536173C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Structure of a Double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115B-1325-DA6E-4F9C-A8F934F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Each node contain: Data: Holds the actual value or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Previous Pointer: Points to the previous node in the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Next Pointer: Points to the next node in the list.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76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FA5F-24D7-B904-5936-D0B2EDB5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Advantages of Double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ACEDE-E692-2D36-F543-A51D96D0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Bidirectional Traversal: Allows traversing the list in both forward and backward directions.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Efficient Insertion and Deletion: Adding or removing elements at the beginning or end of the list is efficient.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Flexibility: Nodes can be easily accessed and modified in both directions.</a:t>
            </a:r>
            <a:endParaRPr lang="en-US" sz="48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74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8CA8-8469-2AED-7898-7389CFFBA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Disadvantages of Double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DAA1-5723-3677-350A-2AC306A1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Additional Memory Overhead: Requires extra memory to store the pointers for previous and next nodes.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Complexity: Slightly more complex implementation compared to singly linked lists.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2762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0B55-1B4F-B9B1-2A8B-A51F5654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Applications of Double Linked List: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064D6-6DDB-F1C6-66FA-BF8AE1D19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Undo/Redo Functionality: Used in text editors to implement the undo and redo operations.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Cache Implementation: Doubly linked lists are used in cache eviction policies to efficiently remove least recently used items.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Deque (Double-Ended Queue): Doubly linked lists form the basis for implementing double-ended queues where insertion and deletion can happen at both 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Music or Video Player Playlist: Doubly linked lists can be used to create playlists with forward and backward navigation.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6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C145-06CA-4E5D-B513-5E0422B5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Complexity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4AA7-51E2-676D-E0D4-E0F76B617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Searching: O(n)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Insertion/Deletion at the beginning or end: O(1)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Insertion/Deletion at a specific position: O(n)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313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5A26-E992-8633-7FA1-4EF21619A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Circular Linked Lists 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Linked List with No End!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12527-CAD7-FA4C-989E-9CE90D12C9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09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D8B7-371E-B3CF-D8DA-61A3C7C7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Circular Linked 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4608C-3A98-7284-694C-635FAE3D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A circular linked list is a variation of a linked list where the last node points back to the first node, creating a circular 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 a traditional linked list, the last node points to NULL, indicating the end of the list.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74151"/>
                </a:solidFill>
                <a:effectLst/>
                <a:latin typeface="Söhne"/>
              </a:rPr>
              <a:t>In a circular linked list, the last node points back to the first node, forming a loop.</a:t>
            </a:r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4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777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Office Theme</vt:lpstr>
      <vt:lpstr>Double Linked List</vt:lpstr>
      <vt:lpstr>Introduction to Double Linked List:</vt:lpstr>
      <vt:lpstr>Structure of a Double Linked List:</vt:lpstr>
      <vt:lpstr>Advantages of Double Linked List:</vt:lpstr>
      <vt:lpstr>Disadvantages of Double Linked List:</vt:lpstr>
      <vt:lpstr>Applications of Double Linked List:</vt:lpstr>
      <vt:lpstr>Complexity Analysis:</vt:lpstr>
      <vt:lpstr>Circular Linked Lists  A Linked List with No End!</vt:lpstr>
      <vt:lpstr>Introduction to Circular Linked Lists</vt:lpstr>
      <vt:lpstr>Types of Circular Linked Lists</vt:lpstr>
      <vt:lpstr>PowerPoint Presentation</vt:lpstr>
      <vt:lpstr>Doubly Circular Linked List:</vt:lpstr>
      <vt:lpstr>PowerPoint Presentation</vt:lpstr>
      <vt:lpstr>Key Features of Circular Linked Lists</vt:lpstr>
      <vt:lpstr>Advantages of Circular Linked Lists</vt:lpstr>
      <vt:lpstr>Applications of Circular Linked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Lists  A Linked List with No End!</dc:title>
  <dc:creator>RK</dc:creator>
  <cp:lastModifiedBy>RK</cp:lastModifiedBy>
  <cp:revision>13</cp:revision>
  <dcterms:created xsi:type="dcterms:W3CDTF">2023-06-20T01:47:10Z</dcterms:created>
  <dcterms:modified xsi:type="dcterms:W3CDTF">2023-06-20T23:39:51Z</dcterms:modified>
</cp:coreProperties>
</file>