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073E3-B312-61BE-F46E-889722E48475}" v="2" dt="2023-06-23T09:17:38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c24ce43ef64a4c1abe0b02092b5b0d7b70d25a800ca7dcdd60ecaa5a5c4d34b::" providerId="AD" clId="Web-{77D073E3-B312-61BE-F46E-889722E48475}"/>
    <pc:docChg chg="modSld">
      <pc:chgData name="Guest User" userId="S::urn:spo:anon#2c24ce43ef64a4c1abe0b02092b5b0d7b70d25a800ca7dcdd60ecaa5a5c4d34b::" providerId="AD" clId="Web-{77D073E3-B312-61BE-F46E-889722E48475}" dt="2023-06-23T09:17:38.851" v="1" actId="1076"/>
      <pc:docMkLst>
        <pc:docMk/>
      </pc:docMkLst>
      <pc:sldChg chg="modSp">
        <pc:chgData name="Guest User" userId="S::urn:spo:anon#2c24ce43ef64a4c1abe0b02092b5b0d7b70d25a800ca7dcdd60ecaa5a5c4d34b::" providerId="AD" clId="Web-{77D073E3-B312-61BE-F46E-889722E48475}" dt="2023-06-23T09:17:38.851" v="1" actId="1076"/>
        <pc:sldMkLst>
          <pc:docMk/>
          <pc:sldMk cId="1207328043" sldId="263"/>
        </pc:sldMkLst>
        <pc:picChg chg="mod">
          <ac:chgData name="Guest User" userId="S::urn:spo:anon#2c24ce43ef64a4c1abe0b02092b5b0d7b70d25a800ca7dcdd60ecaa5a5c4d34b::" providerId="AD" clId="Web-{77D073E3-B312-61BE-F46E-889722E48475}" dt="2023-06-23T09:17:38.851" v="1" actId="1076"/>
          <ac:picMkLst>
            <pc:docMk/>
            <pc:sldMk cId="1207328043" sldId="263"/>
            <ac:picMk id="3" creationId="{28C8DE06-D05C-A4A9-94A6-4E4351AA3E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374F-622D-4543-DDE4-42E11622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B865F-34EB-18BC-9A20-2B840215E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DA2-B8DE-E4E0-6D64-F08692F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1B632-8654-0B69-058F-CF9EAEB4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AD76-2B80-5BF0-2562-61FFC951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9B94-741D-76E1-9C61-77FC82EB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B8D82-2260-E537-9EF3-BD998E7C2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475-E3C6-4852-D05F-8FB07DD9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D0BC-14D4-2147-0F7F-7B130853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A657-7F3A-B0B0-54BE-C923AFA4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7B774-3905-4AAE-527F-F71B91E0A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41710-FC48-48AD-C1FF-9D66F08B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FD16-5256-E2F2-5A3E-CDB7D3AC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D809-38BA-FCC2-66DB-918782D9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AF3B-BB4F-08CD-5EAF-772F6D55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6E98-8029-DA0C-28CD-034A1E64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F4E3-41EA-9507-E3EF-B40CA20D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1518-8DCD-AF24-8C6B-B5B1CEA4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49708-0349-1363-EB8E-AF3D00BE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D5BF-87CF-0D95-45B0-0B76EFA1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984F-B0E5-8C2C-51C3-DD96672D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4D928-9708-548E-E791-53338F59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CC97-D557-193B-4F5D-295DE17D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23B4-D22E-66AE-25D8-8D79E23D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4D43D-683C-2EAD-971B-9DE1259E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45E3-B4EB-7FBC-4C92-F362829F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5317-567E-70CB-BFC5-E7A5AA2CB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1992-CE92-7C7C-7B7D-834750349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23611-16E4-1032-BEE2-D5702773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3122-D815-DF3F-4C23-8D31073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0A5A-869B-7F4A-A6BB-5BAC4CC9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F0C3-C5DA-96FD-80AF-D860FDED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F9F5A-7799-6800-2019-2EB003A80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3F3B4-4E18-7DF6-151C-912141ACD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C9AB6-763A-5D78-C0B8-A27C09ED8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8FD32-E3DE-BE17-1FB0-72DD0593F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FA6A3-F674-88FD-284D-1B3C30AB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051B6-B14D-FD2F-4E19-C4AC358D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0118E-3FC7-C5A5-B178-9B9445D5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879A-7801-DC68-E9AB-02EBCE96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53410-4797-00AA-D89D-5CC8BAA0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D788A-EAF2-3395-3E60-D553F787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B5391-406E-9BF4-D13F-B6DBD90F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9A66A-9499-8861-92B5-A99BA78C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43334-D402-B88A-65E2-7C16AEFF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05EBF-52F8-8759-31B3-3B46F2B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93CA-9BA8-F56B-1942-DB578E0E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67D3-FF65-F078-21E1-AC28FF13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CCE3D-7567-416E-B46E-1439525B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FB194-6FB0-0349-27DD-B7B2275E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FC199-64FC-B3CD-9D27-54CE2EBD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F2F0A-BDDE-EE61-7DF1-51100FE9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21A5-9D91-A61E-C9CB-A154BCF7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7C1A4-E1FE-A756-A94D-838C9F8F3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4DDD3-B168-6C04-4261-4253D11CB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C4381-3577-D0A8-6646-40D1F08B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56596-F596-BD22-4CEC-469BEC70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9A75D-4EA0-C56E-7E87-EBCF26EE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0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A6704-DBF5-0446-AD00-D17A5420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8765-EA69-0631-0A7D-7653C110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6A49-5CA0-B7A7-5AB1-33F498F65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E4C8-AE20-471A-9A85-424791278E8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A65B-DA52-DBA0-887B-77C4A3427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5C5F-CE5D-E643-5485-79B0EC642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3544-B067-488D-8757-F8C4B61A4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CE5DFC-0525-E74A-1C76-D91C5820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A32F9-3469-F49E-A1C1-661DAEB1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8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30B94-9E20-41E8-2315-39B4D41D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0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F8F55-6A34-33A3-2EA0-2B54799B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3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7AD5C-9972-C7BC-CCBF-1387BBF4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3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6FA0A-BC0F-2DE2-13F8-C50CB0C4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8DE06-D05C-A4A9-94A6-4E4351AA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-257119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8986E-13B7-481B-F25F-14C37B1E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A1620-BBD9-AB91-44CF-41E15421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4</cp:revision>
  <dcterms:created xsi:type="dcterms:W3CDTF">2022-12-13T08:12:43Z</dcterms:created>
  <dcterms:modified xsi:type="dcterms:W3CDTF">2023-06-23T09:17:41Z</dcterms:modified>
</cp:coreProperties>
</file>