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731D-3DB8-B59E-62B5-00E71F34B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1339C-65E9-29CB-4DC1-007521375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049A5-9A0F-BB6B-8829-436957FD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DFE-6B3A-4B0F-B92E-2D7B9E5914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928EE-3F83-C9FA-DA66-6EFAA421D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FD68E-9BD1-0E12-7E3D-5E96985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996B-82AC-4A95-90F8-5CC67A2C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7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DC50-DD4F-F91F-85E7-404F2460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089DB-8B70-FBA0-1AF0-36C5992B1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590E8-57E6-E15F-F476-B7FE8058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DFE-6B3A-4B0F-B92E-2D7B9E5914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FF1DB-5D8F-D0BD-2237-307E0825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C7896-7627-2C5F-5B8D-FA9E1A51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996B-82AC-4A95-90F8-5CC67A2C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A41A6-74F0-438A-B441-2DA8211D4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F2A65-2CBD-3D6E-8C34-AE3C7E970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1284-8705-9854-8525-2F51C5F5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DFE-6B3A-4B0F-B92E-2D7B9E5914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BCC6A-4E2F-7165-1057-EB92B4AB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EA142-1915-F403-2EFF-9A8C74E0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996B-82AC-4A95-90F8-5CC67A2C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6ACF-2A4F-298B-611F-961FB5B1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EFD9-4DCF-B1E9-2208-B3E2B7396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5A761-1766-FFD3-88F8-267053A3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DFE-6B3A-4B0F-B92E-2D7B9E5914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A6D05-63D5-F000-513F-A430C8BD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F921B-3F33-3CB6-FA24-28B9410F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996B-82AC-4A95-90F8-5CC67A2C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4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1358-B7C3-9C0E-4520-FAA05D28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08068-B16A-8010-08B7-4A3CFD4C6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E6F2A-29E1-80CB-5027-BBD3D1F3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DFE-6B3A-4B0F-B92E-2D7B9E5914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ACDFE-1F6B-3C66-2930-B5825A2E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03CCF-CABD-AAEA-6EF1-0CF8CB79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996B-82AC-4A95-90F8-5CC67A2C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9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EF528-3818-28C0-569A-5B44591A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98D3E-A598-9F1B-8C42-7C3559675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69F9F-03AF-EDC3-5855-82BCE717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E0ADF-5427-262C-D134-6EDD7E46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DFE-6B3A-4B0F-B92E-2D7B9E5914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F0341-20DB-7367-BE5F-D0BA86D3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3C248-9304-C3BF-4FBD-57843674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996B-82AC-4A95-90F8-5CC67A2C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5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A789-16EE-04B1-1550-55F7618C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12536-76CA-96BD-9DA9-A7CDDBA57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68ACE-6BC0-67CD-C14D-D3D7EB39D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51834-F9A7-3284-73CF-6B759F727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B2D59-FA91-08D5-9C99-8679F2762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1D223A-511B-F3C0-5A0F-ACFF1A82C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DFE-6B3A-4B0F-B92E-2D7B9E5914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871E4-122E-3FE5-AE55-811A0611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986E0-CC0C-5753-0508-A61BB9A35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996B-82AC-4A95-90F8-5CC67A2C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9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C303-8888-CA12-16EA-3A1C65B91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6F45D-091B-05B3-640B-9A63FC94D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DFE-6B3A-4B0F-B92E-2D7B9E5914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A7AE7-73E9-DDF1-D6AE-51530D5C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253CA-07D5-DC02-6087-165367D8F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996B-82AC-4A95-90F8-5CC67A2C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1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76947-85C6-C0CB-2E2C-570F11FD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DFE-6B3A-4B0F-B92E-2D7B9E5914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91968-A5DE-87A1-5AFA-61F9B81D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82E26-1651-A1BE-4D7E-1F734F03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996B-82AC-4A95-90F8-5CC67A2C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2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CF08-D35C-7354-F37E-57048ECE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6FCBB-2656-CB10-3F67-6B98E19C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B62D8-D4EC-E2E4-FAFE-2A9A5CD44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12A6F-8891-2179-3758-E309FF11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DFE-6B3A-4B0F-B92E-2D7B9E5914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4D14D-9883-B208-C2D7-E2A38720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4ED94-F1C7-B279-58CE-0A4B5C2B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996B-82AC-4A95-90F8-5CC67A2C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AC6DB-B3CE-B26D-52A7-A0AE97C2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59528-5151-3AD3-CBF2-7B3E3ED67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C2391-3BF9-D3E6-75DA-00A4610FB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864C9-DF32-7089-423A-9B4BB19A2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BDFE-6B3A-4B0F-B92E-2D7B9E5914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4E3BC-4370-B807-0510-0262CEE2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A6A95-B103-AEA7-3FC4-DC5BF7ED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3996B-82AC-4A95-90F8-5CC67A2C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9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E09D9-A19A-59B8-DF38-65057D88E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D3A6D-5F5A-9E40-EC78-6C38FC573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6B19F-3947-18B2-F778-840E21F0E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1BDFE-6B3A-4B0F-B92E-2D7B9E59140E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E1D4-B223-9C0A-DA20-04A1BE0696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4DDFA-1B9B-9ABF-C1DB-F6E390BD3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3996B-82AC-4A95-90F8-5CC67A2C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8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D972-AFA4-661A-9EAE-1C80F1AFA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Tower of Hanoi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72276-D8F5-255A-2D30-8D09BAFA7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4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3537B1-4A2C-E480-B11A-E5E6818CF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9" y="121813"/>
            <a:ext cx="9480176" cy="661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6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73A9E8-C0AC-D9E6-1CDE-DDB7201DB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3" y="49761"/>
            <a:ext cx="9345706" cy="652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54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A254B-BDE9-B34A-0494-4EF2A751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5A31ED-31F5-4B64-011D-0B887C64A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365125"/>
            <a:ext cx="12192000" cy="6358404"/>
          </a:xfrm>
        </p:spPr>
      </p:pic>
    </p:spTree>
    <p:extLst>
      <p:ext uri="{BB962C8B-B14F-4D97-AF65-F5344CB8AC3E}">
        <p14:creationId xmlns:p14="http://schemas.microsoft.com/office/powerpoint/2010/main" val="46676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746DD-EC4C-61CE-9A48-6E77DA3A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Introduction to the problem: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69DA-0A04-D239-D914-D311B6617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The Tower of Hanoi is a famous mathematical puzzle that has intrigued mathematicians and puzzle enthusiasts for centuries.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It was invented by the French mathematician Édouard Lucas in 1883 and is named after the city of Hanoi, Vietnam.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The puzzle consists of three rods and a set of disks of different sizes, initially stacked on one rod.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The objective is to move the entire stack of disks to another rod, following specific rules.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568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87CD-C04F-FBB6-6C38-499B2EB2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Explanation of the puzzle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C71B6-50AA-481F-1321-C04521360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Tower of Hanoi puzzle starts with the disks arranged in decreasing order of size on one rod, often referred to as the "source" rod.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other two rods are initially empty and are called the "auxiliary" rod and the "destination" rod.</a:t>
            </a: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challenge is to transfer the entire stack of disks from the source rod to the destination rod, adhering to three fundamental rules: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Only one disk can be moved at a time.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Each move involves taking the top disk from one rod and placing it on top of another rod or an empty rod.</a:t>
            </a:r>
          </a:p>
          <a:p>
            <a:pPr lvl="1"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At any point during the puzzle, no disk can be placed on top of a smaller disk.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5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2708-9767-9FB6-9460-2CB387AC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0C971-CD5D-C707-EB85-1080ECBF2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Tower of Hanoi problem is a mathematical puzzle that consists of three rods and a number of disks of different sizes.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puzzle starts with the disks in a stack on one rod, arranged in increasing order of size from top to bottom.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objective is to move the entire stack to another rod, obeying the following rules: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Only one disk can be moved at a time.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Each move consists of taking the top disk from one of the stacks and placing it on top of another stack or an empty rod.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No disk may be placed on top of a smaller disk.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65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2C6E-93E8-3DE2-FF85-4DCE7062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1935-2D4B-8F39-47A9-87CE715D9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Visual representation of the initial state of the Tower of Hanoi problem with 3 disks on the first rod.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Show the three rods labeled A, B, and C.</a:t>
            </a:r>
          </a:p>
          <a:p>
            <a:pPr algn="just"/>
            <a:endParaRPr lang="en-US" dirty="0"/>
          </a:p>
        </p:txBody>
      </p:sp>
      <p:pic>
        <p:nvPicPr>
          <p:cNvPr id="1026" name="Picture 2" descr="Tower of Hanoi (TOH)">
            <a:extLst>
              <a:ext uri="{FF2B5EF4-FFF2-40B4-BE49-F238E27FC236}">
                <a16:creationId xmlns:a16="http://schemas.microsoft.com/office/drawing/2014/main" id="{107DD097-99B8-8EB9-8DE5-DF8F348CE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189" y="2506662"/>
            <a:ext cx="94756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27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EEE1-7A59-0B78-759A-B6BD9845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Solution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50B-1901-4D91-77AC-C87DD520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Explain the recursive approach to solve the Tower of Hanoi problem: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Move n-1 disks from the source rod to the auxiliary rod.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Move the largest disk from the source rod to the destination rod.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Move the n-1 disks from the auxiliary rod to the destination rod.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Describe the base case when the number of disks is 1.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7403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C025-1719-E7F0-43BD-DD77F820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2789-9C96-0F79-64BC-44473D349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Algorithm Design: It is an example of a recursive algorithm, showcasing the divide-and-conquer approach.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Problem Solving: It develops critical thinking and problem-solving skills, applicable to various real-world scenarios.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Computer Science: It is used to test algorithm efficiency and explain recursion, stack operations, and time complexity analysis.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Disk Movement Planning: It represents orderly movement of objects between locations, relevant to manufacturing and logistics.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Puzzle Design and Recreational Mathematics: It is a popular puzzle and a topic in recreational mathematics.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Analogies in Decision Making: The problem's rules and constraints can be applied as analogies in decision-making processes.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8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6D7A-3C55-BAD9-39EF-86F30AA4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Time Complexity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877DE-C522-0C02-FBF4-D5029F58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time complexity of the Tower of Hanoi problem is O(2^n), where n is the number of disks.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exponential time complexity arises due to the recursive nature of the problem.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As the number of disks increases, the total number of moves required grows exponentially.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n disks, the total number of moves can be represented as 2^n - 1.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means that even a small increase in the number of disks can result in a significant increase in the number of moves required.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It's important to consider this exponential time complexity when analyzing and solving the Tower of Hanoi problem, especially for larger problem sizes.</a:t>
            </a:r>
          </a:p>
        </p:txBody>
      </p:sp>
    </p:spTree>
    <p:extLst>
      <p:ext uri="{BB962C8B-B14F-4D97-AF65-F5344CB8AC3E}">
        <p14:creationId xmlns:p14="http://schemas.microsoft.com/office/powerpoint/2010/main" val="329463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DAB4C-67DE-C028-8B02-1EFD9D27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Time Complexity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18F9-497C-F269-8C74-DAFC23DEE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understand the time complexity, let's consider an example: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With 1 disk, only one move is required.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With 2 disks, a total of three moves are needed.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With 3 disks, a total of seven moves are required.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With 4 disks, a total of 15 moves are needed.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And so on...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2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731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Office Theme</vt:lpstr>
      <vt:lpstr>Tower of Hanoi</vt:lpstr>
      <vt:lpstr>Introduction to the problem:</vt:lpstr>
      <vt:lpstr>Explanation of the puzzle</vt:lpstr>
      <vt:lpstr>Problem Statement</vt:lpstr>
      <vt:lpstr>Example</vt:lpstr>
      <vt:lpstr>Solution Approach</vt:lpstr>
      <vt:lpstr>Applications</vt:lpstr>
      <vt:lpstr>Time Complexity</vt:lpstr>
      <vt:lpstr>Time Complexity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Tower of Hanoi</dc:title>
  <dc:creator>RK</dc:creator>
  <cp:lastModifiedBy>RK</cp:lastModifiedBy>
  <cp:revision>13</cp:revision>
  <dcterms:created xsi:type="dcterms:W3CDTF">2023-05-31T16:06:17Z</dcterms:created>
  <dcterms:modified xsi:type="dcterms:W3CDTF">2023-06-01T01:40:55Z</dcterms:modified>
</cp:coreProperties>
</file>