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73" r:id="rId20"/>
    <p:sldId id="274" r:id="rId21"/>
    <p:sldId id="275" r:id="rId22"/>
    <p:sldId id="276" r:id="rId23"/>
    <p:sldId id="277" r:id="rId24"/>
    <p:sldId id="278" r:id="rId25"/>
    <p:sldId id="285" r:id="rId26"/>
    <p:sldId id="279" r:id="rId27"/>
    <p:sldId id="280" r:id="rId28"/>
    <p:sldId id="281" r:id="rId29"/>
    <p:sldId id="282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B2DA9-74E5-6D31-4493-ED7A27B16796}" v="1" dt="2023-09-24T02:04:1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3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c24ce43ef64a4c1abe0b02092b5b0d7b70d25a800ca7dcdd60ecaa5a5c4d34b::" providerId="AD" clId="Web-{E05B2DA9-74E5-6D31-4493-ED7A27B16796}"/>
    <pc:docChg chg="sldOrd">
      <pc:chgData name="Guest User" userId="S::urn:spo:anon#2c24ce43ef64a4c1abe0b02092b5b0d7b70d25a800ca7dcdd60ecaa5a5c4d34b::" providerId="AD" clId="Web-{E05B2DA9-74E5-6D31-4493-ED7A27B16796}" dt="2023-09-24T02:04:18.067" v="0"/>
      <pc:docMkLst>
        <pc:docMk/>
      </pc:docMkLst>
      <pc:sldChg chg="ord">
        <pc:chgData name="Guest User" userId="S::urn:spo:anon#2c24ce43ef64a4c1abe0b02092b5b0d7b70d25a800ca7dcdd60ecaa5a5c4d34b::" providerId="AD" clId="Web-{E05B2DA9-74E5-6D31-4493-ED7A27B16796}" dt="2023-09-24T02:04:18.067" v="0"/>
        <pc:sldMkLst>
          <pc:docMk/>
          <pc:sldMk cId="2888211926" sldId="264"/>
        </pc:sldMkLst>
      </pc:sldChg>
    </pc:docChg>
  </pc:docChgLst>
  <pc:docChgLst>
    <pc:chgData name="RK" userId="8237155b-2222-4417-92a6-57c921e4b788" providerId="ADAL" clId="{939B4245-DD5B-4FBF-B0FA-3EAB54D973AD}"/>
    <pc:docChg chg="undo custSel addSld delSld modSld sldOrd">
      <pc:chgData name="RK" userId="8237155b-2222-4417-92a6-57c921e4b788" providerId="ADAL" clId="{939B4245-DD5B-4FBF-B0FA-3EAB54D973AD}" dt="2023-07-24T03:36:32.383" v="270" actId="123"/>
      <pc:docMkLst>
        <pc:docMk/>
      </pc:docMkLst>
      <pc:sldChg chg="addSp delSp modSp mod">
        <pc:chgData name="RK" userId="8237155b-2222-4417-92a6-57c921e4b788" providerId="ADAL" clId="{939B4245-DD5B-4FBF-B0FA-3EAB54D973AD}" dt="2023-07-24T03:15:56.532" v="180" actId="1076"/>
        <pc:sldMkLst>
          <pc:docMk/>
          <pc:sldMk cId="405294652" sldId="266"/>
        </pc:sldMkLst>
        <pc:spChg chg="del mod">
          <ac:chgData name="RK" userId="8237155b-2222-4417-92a6-57c921e4b788" providerId="ADAL" clId="{939B4245-DD5B-4FBF-B0FA-3EAB54D973AD}" dt="2023-07-24T03:15:44.628" v="177" actId="22"/>
          <ac:spMkLst>
            <pc:docMk/>
            <pc:sldMk cId="405294652" sldId="266"/>
            <ac:spMk id="3" creationId="{5091505A-0BBF-0945-FEB3-1EE55E980F76}"/>
          </ac:spMkLst>
        </pc:spChg>
        <pc:picChg chg="add mod ord">
          <ac:chgData name="RK" userId="8237155b-2222-4417-92a6-57c921e4b788" providerId="ADAL" clId="{939B4245-DD5B-4FBF-B0FA-3EAB54D973AD}" dt="2023-07-24T03:15:56.532" v="180" actId="1076"/>
          <ac:picMkLst>
            <pc:docMk/>
            <pc:sldMk cId="405294652" sldId="266"/>
            <ac:picMk id="5" creationId="{B7C4D80C-83B4-19F1-376B-4E33DA62D9DB}"/>
          </ac:picMkLst>
        </pc:picChg>
      </pc:sldChg>
      <pc:sldChg chg="modSp mod">
        <pc:chgData name="RK" userId="8237155b-2222-4417-92a6-57c921e4b788" providerId="ADAL" clId="{939B4245-DD5B-4FBF-B0FA-3EAB54D973AD}" dt="2023-07-24T03:06:18.643" v="72" actId="20577"/>
        <pc:sldMkLst>
          <pc:docMk/>
          <pc:sldMk cId="2436284486" sldId="270"/>
        </pc:sldMkLst>
        <pc:spChg chg="mod">
          <ac:chgData name="RK" userId="8237155b-2222-4417-92a6-57c921e4b788" providerId="ADAL" clId="{939B4245-DD5B-4FBF-B0FA-3EAB54D973AD}" dt="2023-07-24T03:06:18.643" v="72" actId="20577"/>
          <ac:spMkLst>
            <pc:docMk/>
            <pc:sldMk cId="2436284486" sldId="270"/>
            <ac:spMk id="3" creationId="{9C48308F-C065-F1D4-1286-D62934384DB8}"/>
          </ac:spMkLst>
        </pc:spChg>
      </pc:sldChg>
      <pc:sldChg chg="modSp new mod">
        <pc:chgData name="RK" userId="8237155b-2222-4417-92a6-57c921e4b788" providerId="ADAL" clId="{939B4245-DD5B-4FBF-B0FA-3EAB54D973AD}" dt="2023-07-24T03:03:01.586" v="5" actId="403"/>
        <pc:sldMkLst>
          <pc:docMk/>
          <pc:sldMk cId="1287620162" sldId="271"/>
        </pc:sldMkLst>
        <pc:spChg chg="mod">
          <ac:chgData name="RK" userId="8237155b-2222-4417-92a6-57c921e4b788" providerId="ADAL" clId="{939B4245-DD5B-4FBF-B0FA-3EAB54D973AD}" dt="2023-07-24T03:02:47.957" v="1"/>
          <ac:spMkLst>
            <pc:docMk/>
            <pc:sldMk cId="1287620162" sldId="271"/>
            <ac:spMk id="2" creationId="{8A25D98B-CC5B-0199-88F4-81CE7651454B}"/>
          </ac:spMkLst>
        </pc:spChg>
        <pc:spChg chg="mod">
          <ac:chgData name="RK" userId="8237155b-2222-4417-92a6-57c921e4b788" providerId="ADAL" clId="{939B4245-DD5B-4FBF-B0FA-3EAB54D973AD}" dt="2023-07-24T03:03:01.586" v="5" actId="403"/>
          <ac:spMkLst>
            <pc:docMk/>
            <pc:sldMk cId="1287620162" sldId="271"/>
            <ac:spMk id="3" creationId="{DC23ADB2-DE74-7480-9451-7B8C25C9744E}"/>
          </ac:spMkLst>
        </pc:spChg>
      </pc:sldChg>
      <pc:sldChg chg="modSp new mod">
        <pc:chgData name="RK" userId="8237155b-2222-4417-92a6-57c921e4b788" providerId="ADAL" clId="{939B4245-DD5B-4FBF-B0FA-3EAB54D973AD}" dt="2023-07-24T03:03:26.893" v="9" actId="123"/>
        <pc:sldMkLst>
          <pc:docMk/>
          <pc:sldMk cId="1463512492" sldId="272"/>
        </pc:sldMkLst>
        <pc:spChg chg="mod">
          <ac:chgData name="RK" userId="8237155b-2222-4417-92a6-57c921e4b788" providerId="ADAL" clId="{939B4245-DD5B-4FBF-B0FA-3EAB54D973AD}" dt="2023-07-24T03:03:13.660" v="7"/>
          <ac:spMkLst>
            <pc:docMk/>
            <pc:sldMk cId="1463512492" sldId="272"/>
            <ac:spMk id="2" creationId="{95637101-95D8-BA01-84ED-6AF111B73F5D}"/>
          </ac:spMkLst>
        </pc:spChg>
        <pc:spChg chg="mod">
          <ac:chgData name="RK" userId="8237155b-2222-4417-92a6-57c921e4b788" providerId="ADAL" clId="{939B4245-DD5B-4FBF-B0FA-3EAB54D973AD}" dt="2023-07-24T03:03:26.893" v="9" actId="123"/>
          <ac:spMkLst>
            <pc:docMk/>
            <pc:sldMk cId="1463512492" sldId="272"/>
            <ac:spMk id="3" creationId="{DB5450E4-70F6-DCD0-3C39-96402D617DE1}"/>
          </ac:spMkLst>
        </pc:spChg>
      </pc:sldChg>
      <pc:sldChg chg="modSp new mod">
        <pc:chgData name="RK" userId="8237155b-2222-4417-92a6-57c921e4b788" providerId="ADAL" clId="{939B4245-DD5B-4FBF-B0FA-3EAB54D973AD}" dt="2023-07-24T03:03:51.867" v="16" actId="123"/>
        <pc:sldMkLst>
          <pc:docMk/>
          <pc:sldMk cId="1282346900" sldId="273"/>
        </pc:sldMkLst>
        <pc:spChg chg="mod">
          <ac:chgData name="RK" userId="8237155b-2222-4417-92a6-57c921e4b788" providerId="ADAL" clId="{939B4245-DD5B-4FBF-B0FA-3EAB54D973AD}" dt="2023-07-24T03:03:47.157" v="14" actId="20577"/>
          <ac:spMkLst>
            <pc:docMk/>
            <pc:sldMk cId="1282346900" sldId="273"/>
            <ac:spMk id="2" creationId="{37D7B5E6-B3BF-E1C2-D4DC-4AF1CCDDD76B}"/>
          </ac:spMkLst>
        </pc:spChg>
        <pc:spChg chg="mod">
          <ac:chgData name="RK" userId="8237155b-2222-4417-92a6-57c921e4b788" providerId="ADAL" clId="{939B4245-DD5B-4FBF-B0FA-3EAB54D973AD}" dt="2023-07-24T03:03:51.867" v="16" actId="123"/>
          <ac:spMkLst>
            <pc:docMk/>
            <pc:sldMk cId="1282346900" sldId="273"/>
            <ac:spMk id="3" creationId="{E76A42C1-AD98-01E8-6450-C3BE82C7883D}"/>
          </ac:spMkLst>
        </pc:spChg>
      </pc:sldChg>
      <pc:sldChg chg="modSp new mod">
        <pc:chgData name="RK" userId="8237155b-2222-4417-92a6-57c921e4b788" providerId="ADAL" clId="{939B4245-DD5B-4FBF-B0FA-3EAB54D973AD}" dt="2023-07-24T03:04:30.629" v="41" actId="20577"/>
        <pc:sldMkLst>
          <pc:docMk/>
          <pc:sldMk cId="455338641" sldId="274"/>
        </pc:sldMkLst>
        <pc:spChg chg="mod">
          <ac:chgData name="RK" userId="8237155b-2222-4417-92a6-57c921e4b788" providerId="ADAL" clId="{939B4245-DD5B-4FBF-B0FA-3EAB54D973AD}" dt="2023-07-24T03:04:30.629" v="41" actId="20577"/>
          <ac:spMkLst>
            <pc:docMk/>
            <pc:sldMk cId="455338641" sldId="274"/>
            <ac:spMk id="2" creationId="{B18C714E-A710-9DB9-F9B7-38967A54BE19}"/>
          </ac:spMkLst>
        </pc:spChg>
        <pc:spChg chg="mod">
          <ac:chgData name="RK" userId="8237155b-2222-4417-92a6-57c921e4b788" providerId="ADAL" clId="{939B4245-DD5B-4FBF-B0FA-3EAB54D973AD}" dt="2023-07-24T03:04:10.810" v="28" actId="123"/>
          <ac:spMkLst>
            <pc:docMk/>
            <pc:sldMk cId="455338641" sldId="274"/>
            <ac:spMk id="3" creationId="{AE6CBB4C-A028-6D4D-C637-A0B01D308574}"/>
          </ac:spMkLst>
        </pc:spChg>
      </pc:sldChg>
      <pc:sldChg chg="modSp new mod">
        <pc:chgData name="RK" userId="8237155b-2222-4417-92a6-57c921e4b788" providerId="ADAL" clId="{939B4245-DD5B-4FBF-B0FA-3EAB54D973AD}" dt="2023-07-24T03:04:58.219" v="53" actId="123"/>
        <pc:sldMkLst>
          <pc:docMk/>
          <pc:sldMk cId="3445214389" sldId="275"/>
        </pc:sldMkLst>
        <pc:spChg chg="mod">
          <ac:chgData name="RK" userId="8237155b-2222-4417-92a6-57c921e4b788" providerId="ADAL" clId="{939B4245-DD5B-4FBF-B0FA-3EAB54D973AD}" dt="2023-07-24T03:04:53.287" v="49" actId="20577"/>
          <ac:spMkLst>
            <pc:docMk/>
            <pc:sldMk cId="3445214389" sldId="275"/>
            <ac:spMk id="2" creationId="{A7A995E9-7194-92E6-6589-5C152385F15C}"/>
          </ac:spMkLst>
        </pc:spChg>
        <pc:spChg chg="mod">
          <ac:chgData name="RK" userId="8237155b-2222-4417-92a6-57c921e4b788" providerId="ADAL" clId="{939B4245-DD5B-4FBF-B0FA-3EAB54D973AD}" dt="2023-07-24T03:04:58.219" v="53" actId="123"/>
          <ac:spMkLst>
            <pc:docMk/>
            <pc:sldMk cId="3445214389" sldId="275"/>
            <ac:spMk id="3" creationId="{7FA906E5-62BE-01A2-5406-49A849D3D2DD}"/>
          </ac:spMkLst>
        </pc:spChg>
      </pc:sldChg>
      <pc:sldChg chg="modSp new mod">
        <pc:chgData name="RK" userId="8237155b-2222-4417-92a6-57c921e4b788" providerId="ADAL" clId="{939B4245-DD5B-4FBF-B0FA-3EAB54D973AD}" dt="2023-07-24T03:08:37.596" v="111" actId="20577"/>
        <pc:sldMkLst>
          <pc:docMk/>
          <pc:sldMk cId="1055908508" sldId="276"/>
        </pc:sldMkLst>
        <pc:spChg chg="mod">
          <ac:chgData name="RK" userId="8237155b-2222-4417-92a6-57c921e4b788" providerId="ADAL" clId="{939B4245-DD5B-4FBF-B0FA-3EAB54D973AD}" dt="2023-07-24T03:08:30.088" v="83" actId="20577"/>
          <ac:spMkLst>
            <pc:docMk/>
            <pc:sldMk cId="1055908508" sldId="276"/>
            <ac:spMk id="2" creationId="{4EC99FE3-0943-43E5-8050-F22B7BBEA9C8}"/>
          </ac:spMkLst>
        </pc:spChg>
        <pc:spChg chg="mod">
          <ac:chgData name="RK" userId="8237155b-2222-4417-92a6-57c921e4b788" providerId="ADAL" clId="{939B4245-DD5B-4FBF-B0FA-3EAB54D973AD}" dt="2023-07-24T03:08:37.596" v="111" actId="20577"/>
          <ac:spMkLst>
            <pc:docMk/>
            <pc:sldMk cId="1055908508" sldId="276"/>
            <ac:spMk id="3" creationId="{515884D6-5580-74A7-70B0-7FB473805849}"/>
          </ac:spMkLst>
        </pc:spChg>
      </pc:sldChg>
      <pc:sldChg chg="modSp new mod">
        <pc:chgData name="RK" userId="8237155b-2222-4417-92a6-57c921e4b788" providerId="ADAL" clId="{939B4245-DD5B-4FBF-B0FA-3EAB54D973AD}" dt="2023-07-24T03:09:51.580" v="122" actId="403"/>
        <pc:sldMkLst>
          <pc:docMk/>
          <pc:sldMk cId="3656359412" sldId="277"/>
        </pc:sldMkLst>
        <pc:spChg chg="mod">
          <ac:chgData name="RK" userId="8237155b-2222-4417-92a6-57c921e4b788" providerId="ADAL" clId="{939B4245-DD5B-4FBF-B0FA-3EAB54D973AD}" dt="2023-07-24T03:09:34.543" v="118" actId="20577"/>
          <ac:spMkLst>
            <pc:docMk/>
            <pc:sldMk cId="3656359412" sldId="277"/>
            <ac:spMk id="2" creationId="{F6522B9C-9F42-CE32-1A45-21953D481332}"/>
          </ac:spMkLst>
        </pc:spChg>
        <pc:spChg chg="mod">
          <ac:chgData name="RK" userId="8237155b-2222-4417-92a6-57c921e4b788" providerId="ADAL" clId="{939B4245-DD5B-4FBF-B0FA-3EAB54D973AD}" dt="2023-07-24T03:09:51.580" v="122" actId="403"/>
          <ac:spMkLst>
            <pc:docMk/>
            <pc:sldMk cId="3656359412" sldId="277"/>
            <ac:spMk id="3" creationId="{A87D853D-E8FF-F2DC-2EE0-179E8938A10D}"/>
          </ac:spMkLst>
        </pc:spChg>
      </pc:sldChg>
      <pc:sldChg chg="modSp new mod">
        <pc:chgData name="RK" userId="8237155b-2222-4417-92a6-57c921e4b788" providerId="ADAL" clId="{939B4245-DD5B-4FBF-B0FA-3EAB54D973AD}" dt="2023-07-24T03:10:21.656" v="129" actId="403"/>
        <pc:sldMkLst>
          <pc:docMk/>
          <pc:sldMk cId="3749853541" sldId="278"/>
        </pc:sldMkLst>
        <pc:spChg chg="mod">
          <ac:chgData name="RK" userId="8237155b-2222-4417-92a6-57c921e4b788" providerId="ADAL" clId="{939B4245-DD5B-4FBF-B0FA-3EAB54D973AD}" dt="2023-07-24T03:10:16.424" v="127" actId="20577"/>
          <ac:spMkLst>
            <pc:docMk/>
            <pc:sldMk cId="3749853541" sldId="278"/>
            <ac:spMk id="2" creationId="{A20325E3-034A-32A8-2A1E-1C7ABF812FB5}"/>
          </ac:spMkLst>
        </pc:spChg>
        <pc:spChg chg="mod">
          <ac:chgData name="RK" userId="8237155b-2222-4417-92a6-57c921e4b788" providerId="ADAL" clId="{939B4245-DD5B-4FBF-B0FA-3EAB54D973AD}" dt="2023-07-24T03:10:21.656" v="129" actId="403"/>
          <ac:spMkLst>
            <pc:docMk/>
            <pc:sldMk cId="3749853541" sldId="278"/>
            <ac:spMk id="3" creationId="{98D295E1-AE35-65AD-ED95-67658409BFF7}"/>
          </ac:spMkLst>
        </pc:spChg>
      </pc:sldChg>
      <pc:sldChg chg="modSp new mod">
        <pc:chgData name="RK" userId="8237155b-2222-4417-92a6-57c921e4b788" providerId="ADAL" clId="{939B4245-DD5B-4FBF-B0FA-3EAB54D973AD}" dt="2023-07-24T03:10:47.462" v="136" actId="123"/>
        <pc:sldMkLst>
          <pc:docMk/>
          <pc:sldMk cId="2283889086" sldId="279"/>
        </pc:sldMkLst>
        <pc:spChg chg="mod">
          <ac:chgData name="RK" userId="8237155b-2222-4417-92a6-57c921e4b788" providerId="ADAL" clId="{939B4245-DD5B-4FBF-B0FA-3EAB54D973AD}" dt="2023-07-24T03:10:42.824" v="134" actId="20577"/>
          <ac:spMkLst>
            <pc:docMk/>
            <pc:sldMk cId="2283889086" sldId="279"/>
            <ac:spMk id="2" creationId="{81C9E611-3D63-B00F-B7EE-11C9BCD5CB3F}"/>
          </ac:spMkLst>
        </pc:spChg>
        <pc:spChg chg="mod">
          <ac:chgData name="RK" userId="8237155b-2222-4417-92a6-57c921e4b788" providerId="ADAL" clId="{939B4245-DD5B-4FBF-B0FA-3EAB54D973AD}" dt="2023-07-24T03:10:47.462" v="136" actId="123"/>
          <ac:spMkLst>
            <pc:docMk/>
            <pc:sldMk cId="2283889086" sldId="279"/>
            <ac:spMk id="3" creationId="{905BF108-D76E-9C02-51CA-3B863EF6DD6C}"/>
          </ac:spMkLst>
        </pc:spChg>
      </pc:sldChg>
      <pc:sldChg chg="modSp new mod">
        <pc:chgData name="RK" userId="8237155b-2222-4417-92a6-57c921e4b788" providerId="ADAL" clId="{939B4245-DD5B-4FBF-B0FA-3EAB54D973AD}" dt="2023-07-24T03:11:25.750" v="148" actId="123"/>
        <pc:sldMkLst>
          <pc:docMk/>
          <pc:sldMk cId="3640980069" sldId="280"/>
        </pc:sldMkLst>
        <pc:spChg chg="mod">
          <ac:chgData name="RK" userId="8237155b-2222-4417-92a6-57c921e4b788" providerId="ADAL" clId="{939B4245-DD5B-4FBF-B0FA-3EAB54D973AD}" dt="2023-07-24T03:11:20.922" v="147"/>
          <ac:spMkLst>
            <pc:docMk/>
            <pc:sldMk cId="3640980069" sldId="280"/>
            <ac:spMk id="2" creationId="{3239DA28-E9ED-8E3C-A7DC-51F66D3571B8}"/>
          </ac:spMkLst>
        </pc:spChg>
        <pc:spChg chg="mod">
          <ac:chgData name="RK" userId="8237155b-2222-4417-92a6-57c921e4b788" providerId="ADAL" clId="{939B4245-DD5B-4FBF-B0FA-3EAB54D973AD}" dt="2023-07-24T03:11:25.750" v="148" actId="123"/>
          <ac:spMkLst>
            <pc:docMk/>
            <pc:sldMk cId="3640980069" sldId="280"/>
            <ac:spMk id="3" creationId="{AB705EE5-1606-D9F9-B6F7-F6B886401A9A}"/>
          </ac:spMkLst>
        </pc:spChg>
      </pc:sldChg>
      <pc:sldChg chg="modSp new mod">
        <pc:chgData name="RK" userId="8237155b-2222-4417-92a6-57c921e4b788" providerId="ADAL" clId="{939B4245-DD5B-4FBF-B0FA-3EAB54D973AD}" dt="2023-07-24T03:11:50.376" v="156" actId="403"/>
        <pc:sldMkLst>
          <pc:docMk/>
          <pc:sldMk cId="1824503137" sldId="281"/>
        </pc:sldMkLst>
        <pc:spChg chg="mod">
          <ac:chgData name="RK" userId="8237155b-2222-4417-92a6-57c921e4b788" providerId="ADAL" clId="{939B4245-DD5B-4FBF-B0FA-3EAB54D973AD}" dt="2023-07-24T03:11:45.005" v="153" actId="20577"/>
          <ac:spMkLst>
            <pc:docMk/>
            <pc:sldMk cId="1824503137" sldId="281"/>
            <ac:spMk id="2" creationId="{19C5BB37-C274-A30F-E649-61C427DB9A4A}"/>
          </ac:spMkLst>
        </pc:spChg>
        <pc:spChg chg="mod">
          <ac:chgData name="RK" userId="8237155b-2222-4417-92a6-57c921e4b788" providerId="ADAL" clId="{939B4245-DD5B-4FBF-B0FA-3EAB54D973AD}" dt="2023-07-24T03:11:50.376" v="156" actId="403"/>
          <ac:spMkLst>
            <pc:docMk/>
            <pc:sldMk cId="1824503137" sldId="281"/>
            <ac:spMk id="3" creationId="{344C72E2-254F-4685-DDA1-489D6A5540E7}"/>
          </ac:spMkLst>
        </pc:spChg>
      </pc:sldChg>
      <pc:sldChg chg="modSp new mod">
        <pc:chgData name="RK" userId="8237155b-2222-4417-92a6-57c921e4b788" providerId="ADAL" clId="{939B4245-DD5B-4FBF-B0FA-3EAB54D973AD}" dt="2023-07-24T03:12:20.915" v="175" actId="20577"/>
        <pc:sldMkLst>
          <pc:docMk/>
          <pc:sldMk cId="3761871833" sldId="282"/>
        </pc:sldMkLst>
        <pc:spChg chg="mod">
          <ac:chgData name="RK" userId="8237155b-2222-4417-92a6-57c921e4b788" providerId="ADAL" clId="{939B4245-DD5B-4FBF-B0FA-3EAB54D973AD}" dt="2023-07-24T03:12:16.868" v="164" actId="20577"/>
          <ac:spMkLst>
            <pc:docMk/>
            <pc:sldMk cId="3761871833" sldId="282"/>
            <ac:spMk id="2" creationId="{FE6BB675-B778-FC6B-586F-4B0E3A2A36BE}"/>
          </ac:spMkLst>
        </pc:spChg>
        <pc:spChg chg="mod">
          <ac:chgData name="RK" userId="8237155b-2222-4417-92a6-57c921e4b788" providerId="ADAL" clId="{939B4245-DD5B-4FBF-B0FA-3EAB54D973AD}" dt="2023-07-24T03:12:20.915" v="175" actId="20577"/>
          <ac:spMkLst>
            <pc:docMk/>
            <pc:sldMk cId="3761871833" sldId="282"/>
            <ac:spMk id="3" creationId="{FE72A2A0-B9D9-DB02-B78C-B640D7108A6B}"/>
          </ac:spMkLst>
        </pc:spChg>
      </pc:sldChg>
      <pc:sldChg chg="addSp delSp modSp new mod">
        <pc:chgData name="RK" userId="8237155b-2222-4417-92a6-57c921e4b788" providerId="ADAL" clId="{939B4245-DD5B-4FBF-B0FA-3EAB54D973AD}" dt="2023-07-24T03:17:18.284" v="190" actId="14100"/>
        <pc:sldMkLst>
          <pc:docMk/>
          <pc:sldMk cId="2131599787" sldId="283"/>
        </pc:sldMkLst>
        <pc:spChg chg="mod">
          <ac:chgData name="RK" userId="8237155b-2222-4417-92a6-57c921e4b788" providerId="ADAL" clId="{939B4245-DD5B-4FBF-B0FA-3EAB54D973AD}" dt="2023-07-24T03:17:13.945" v="189" actId="14100"/>
          <ac:spMkLst>
            <pc:docMk/>
            <pc:sldMk cId="2131599787" sldId="283"/>
            <ac:spMk id="2" creationId="{F53F62FF-2DD0-A264-26E3-2ADA8F7EE040}"/>
          </ac:spMkLst>
        </pc:spChg>
        <pc:spChg chg="del">
          <ac:chgData name="RK" userId="8237155b-2222-4417-92a6-57c921e4b788" providerId="ADAL" clId="{939B4245-DD5B-4FBF-B0FA-3EAB54D973AD}" dt="2023-07-24T03:16:51.340" v="183" actId="22"/>
          <ac:spMkLst>
            <pc:docMk/>
            <pc:sldMk cId="2131599787" sldId="283"/>
            <ac:spMk id="3" creationId="{8E4CFA87-DDBD-9B99-35AD-F382EE89E680}"/>
          </ac:spMkLst>
        </pc:spChg>
        <pc:picChg chg="add mod ord">
          <ac:chgData name="RK" userId="8237155b-2222-4417-92a6-57c921e4b788" providerId="ADAL" clId="{939B4245-DD5B-4FBF-B0FA-3EAB54D973AD}" dt="2023-07-24T03:17:18.284" v="190" actId="14100"/>
          <ac:picMkLst>
            <pc:docMk/>
            <pc:sldMk cId="2131599787" sldId="283"/>
            <ac:picMk id="5" creationId="{6312B466-D105-6C57-8D22-E1297C427E9F}"/>
          </ac:picMkLst>
        </pc:picChg>
      </pc:sldChg>
      <pc:sldChg chg="new del">
        <pc:chgData name="RK" userId="8237155b-2222-4417-92a6-57c921e4b788" providerId="ADAL" clId="{939B4245-DD5B-4FBF-B0FA-3EAB54D973AD}" dt="2023-07-24T03:19:40.407" v="214" actId="47"/>
        <pc:sldMkLst>
          <pc:docMk/>
          <pc:sldMk cId="1229905593" sldId="284"/>
        </pc:sldMkLst>
      </pc:sldChg>
      <pc:sldChg chg="addSp modSp new mod">
        <pc:chgData name="RK" userId="8237155b-2222-4417-92a6-57c921e4b788" providerId="ADAL" clId="{939B4245-DD5B-4FBF-B0FA-3EAB54D973AD}" dt="2023-07-24T03:19:35.249" v="213" actId="1076"/>
        <pc:sldMkLst>
          <pc:docMk/>
          <pc:sldMk cId="2644394789" sldId="285"/>
        </pc:sldMkLst>
        <pc:spChg chg="add mod">
          <ac:chgData name="RK" userId="8237155b-2222-4417-92a6-57c921e4b788" providerId="ADAL" clId="{939B4245-DD5B-4FBF-B0FA-3EAB54D973AD}" dt="2023-07-24T03:19:35.249" v="213" actId="1076"/>
          <ac:spMkLst>
            <pc:docMk/>
            <pc:sldMk cId="2644394789" sldId="285"/>
            <ac:spMk id="6" creationId="{CA94C6A1-04F3-0311-632A-66C5BD910A99}"/>
          </ac:spMkLst>
        </pc:spChg>
        <pc:picChg chg="add mod">
          <ac:chgData name="RK" userId="8237155b-2222-4417-92a6-57c921e4b788" providerId="ADAL" clId="{939B4245-DD5B-4FBF-B0FA-3EAB54D973AD}" dt="2023-07-24T03:19:10.174" v="208" actId="14100"/>
          <ac:picMkLst>
            <pc:docMk/>
            <pc:sldMk cId="2644394789" sldId="285"/>
            <ac:picMk id="3" creationId="{E3999162-5DFB-B2E0-FC6A-02D0F940CECB}"/>
          </ac:picMkLst>
        </pc:picChg>
        <pc:picChg chg="add mod">
          <ac:chgData name="RK" userId="8237155b-2222-4417-92a6-57c921e4b788" providerId="ADAL" clId="{939B4245-DD5B-4FBF-B0FA-3EAB54D973AD}" dt="2023-07-24T03:19:12.905" v="209" actId="1076"/>
          <ac:picMkLst>
            <pc:docMk/>
            <pc:sldMk cId="2644394789" sldId="285"/>
            <ac:picMk id="5" creationId="{9902C273-9CD5-A957-74B2-0107804A4C64}"/>
          </ac:picMkLst>
        </pc:picChg>
      </pc:sldChg>
      <pc:sldChg chg="add">
        <pc:chgData name="RK" userId="8237155b-2222-4417-92a6-57c921e4b788" providerId="ADAL" clId="{939B4245-DD5B-4FBF-B0FA-3EAB54D973AD}" dt="2023-07-24T03:22:10.552" v="221"/>
        <pc:sldMkLst>
          <pc:docMk/>
          <pc:sldMk cId="1842698570" sldId="286"/>
        </pc:sldMkLst>
      </pc:sldChg>
      <pc:sldChg chg="new del">
        <pc:chgData name="RK" userId="8237155b-2222-4417-92a6-57c921e4b788" providerId="ADAL" clId="{939B4245-DD5B-4FBF-B0FA-3EAB54D973AD}" dt="2023-07-24T03:22:08.599" v="220" actId="47"/>
        <pc:sldMkLst>
          <pc:docMk/>
          <pc:sldMk cId="2072098247" sldId="286"/>
        </pc:sldMkLst>
      </pc:sldChg>
      <pc:sldChg chg="new del ord">
        <pc:chgData name="RK" userId="8237155b-2222-4417-92a6-57c921e4b788" providerId="ADAL" clId="{939B4245-DD5B-4FBF-B0FA-3EAB54D973AD}" dt="2023-07-24T03:22:07.509" v="219" actId="47"/>
        <pc:sldMkLst>
          <pc:docMk/>
          <pc:sldMk cId="2020343772" sldId="287"/>
        </pc:sldMkLst>
      </pc:sldChg>
      <pc:sldChg chg="add">
        <pc:chgData name="RK" userId="8237155b-2222-4417-92a6-57c921e4b788" providerId="ADAL" clId="{939B4245-DD5B-4FBF-B0FA-3EAB54D973AD}" dt="2023-07-24T03:22:10.552" v="221"/>
        <pc:sldMkLst>
          <pc:docMk/>
          <pc:sldMk cId="3695297430" sldId="287"/>
        </pc:sldMkLst>
      </pc:sldChg>
      <pc:sldChg chg="add">
        <pc:chgData name="RK" userId="8237155b-2222-4417-92a6-57c921e4b788" providerId="ADAL" clId="{939B4245-DD5B-4FBF-B0FA-3EAB54D973AD}" dt="2023-07-24T03:22:10.552" v="221"/>
        <pc:sldMkLst>
          <pc:docMk/>
          <pc:sldMk cId="2840099953" sldId="288"/>
        </pc:sldMkLst>
      </pc:sldChg>
      <pc:sldChg chg="add">
        <pc:chgData name="RK" userId="8237155b-2222-4417-92a6-57c921e4b788" providerId="ADAL" clId="{939B4245-DD5B-4FBF-B0FA-3EAB54D973AD}" dt="2023-07-24T03:22:10.552" v="221"/>
        <pc:sldMkLst>
          <pc:docMk/>
          <pc:sldMk cId="3205981687" sldId="289"/>
        </pc:sldMkLst>
      </pc:sldChg>
      <pc:sldChg chg="add">
        <pc:chgData name="RK" userId="8237155b-2222-4417-92a6-57c921e4b788" providerId="ADAL" clId="{939B4245-DD5B-4FBF-B0FA-3EAB54D973AD}" dt="2023-07-24T03:22:10.552" v="221"/>
        <pc:sldMkLst>
          <pc:docMk/>
          <pc:sldMk cId="970623016" sldId="290"/>
        </pc:sldMkLst>
      </pc:sldChg>
      <pc:sldChg chg="add">
        <pc:chgData name="RK" userId="8237155b-2222-4417-92a6-57c921e4b788" providerId="ADAL" clId="{939B4245-DD5B-4FBF-B0FA-3EAB54D973AD}" dt="2023-07-24T03:22:10.552" v="221"/>
        <pc:sldMkLst>
          <pc:docMk/>
          <pc:sldMk cId="2860353437" sldId="291"/>
        </pc:sldMkLst>
      </pc:sldChg>
      <pc:sldChg chg="add">
        <pc:chgData name="RK" userId="8237155b-2222-4417-92a6-57c921e4b788" providerId="ADAL" clId="{939B4245-DD5B-4FBF-B0FA-3EAB54D973AD}" dt="2023-07-24T03:22:10.552" v="221"/>
        <pc:sldMkLst>
          <pc:docMk/>
          <pc:sldMk cId="2826227526" sldId="292"/>
        </pc:sldMkLst>
      </pc:sldChg>
      <pc:sldChg chg="modSp new mod">
        <pc:chgData name="RK" userId="8237155b-2222-4417-92a6-57c921e4b788" providerId="ADAL" clId="{939B4245-DD5B-4FBF-B0FA-3EAB54D973AD}" dt="2023-07-24T03:33:55.729" v="227" actId="403"/>
        <pc:sldMkLst>
          <pc:docMk/>
          <pc:sldMk cId="3057426388" sldId="293"/>
        </pc:sldMkLst>
        <pc:spChg chg="mod">
          <ac:chgData name="RK" userId="8237155b-2222-4417-92a6-57c921e4b788" providerId="ADAL" clId="{939B4245-DD5B-4FBF-B0FA-3EAB54D973AD}" dt="2023-07-24T03:33:40.424" v="223"/>
          <ac:spMkLst>
            <pc:docMk/>
            <pc:sldMk cId="3057426388" sldId="293"/>
            <ac:spMk id="2" creationId="{C3D61D7B-5BD1-BD31-6B7C-FB30951B3FAF}"/>
          </ac:spMkLst>
        </pc:spChg>
        <pc:spChg chg="mod">
          <ac:chgData name="RK" userId="8237155b-2222-4417-92a6-57c921e4b788" providerId="ADAL" clId="{939B4245-DD5B-4FBF-B0FA-3EAB54D973AD}" dt="2023-07-24T03:33:55.729" v="227" actId="403"/>
          <ac:spMkLst>
            <pc:docMk/>
            <pc:sldMk cId="3057426388" sldId="293"/>
            <ac:spMk id="3" creationId="{70048729-712E-C271-77A4-3AEE4B0B600E}"/>
          </ac:spMkLst>
        </pc:spChg>
      </pc:sldChg>
      <pc:sldChg chg="modSp new mod">
        <pc:chgData name="RK" userId="8237155b-2222-4417-92a6-57c921e4b788" providerId="ADAL" clId="{939B4245-DD5B-4FBF-B0FA-3EAB54D973AD}" dt="2023-07-24T03:34:17.177" v="234" actId="123"/>
        <pc:sldMkLst>
          <pc:docMk/>
          <pc:sldMk cId="4214719874" sldId="294"/>
        </pc:sldMkLst>
        <pc:spChg chg="mod">
          <ac:chgData name="RK" userId="8237155b-2222-4417-92a6-57c921e4b788" providerId="ADAL" clId="{939B4245-DD5B-4FBF-B0FA-3EAB54D973AD}" dt="2023-07-24T03:34:12.300" v="232" actId="20577"/>
          <ac:spMkLst>
            <pc:docMk/>
            <pc:sldMk cId="4214719874" sldId="294"/>
            <ac:spMk id="2" creationId="{E1D55407-0BE8-DAC3-15AA-A62570A6A3C7}"/>
          </ac:spMkLst>
        </pc:spChg>
        <pc:spChg chg="mod">
          <ac:chgData name="RK" userId="8237155b-2222-4417-92a6-57c921e4b788" providerId="ADAL" clId="{939B4245-DD5B-4FBF-B0FA-3EAB54D973AD}" dt="2023-07-24T03:34:17.177" v="234" actId="123"/>
          <ac:spMkLst>
            <pc:docMk/>
            <pc:sldMk cId="4214719874" sldId="294"/>
            <ac:spMk id="3" creationId="{010F644B-D18F-433F-F4C5-B0E07F9837F8}"/>
          </ac:spMkLst>
        </pc:spChg>
      </pc:sldChg>
      <pc:sldChg chg="modSp new mod">
        <pc:chgData name="RK" userId="8237155b-2222-4417-92a6-57c921e4b788" providerId="ADAL" clId="{939B4245-DD5B-4FBF-B0FA-3EAB54D973AD}" dt="2023-07-24T03:34:58.824" v="239" actId="123"/>
        <pc:sldMkLst>
          <pc:docMk/>
          <pc:sldMk cId="2489114733" sldId="295"/>
        </pc:sldMkLst>
        <pc:spChg chg="mod">
          <ac:chgData name="RK" userId="8237155b-2222-4417-92a6-57c921e4b788" providerId="ADAL" clId="{939B4245-DD5B-4FBF-B0FA-3EAB54D973AD}" dt="2023-07-24T03:34:27.470" v="236"/>
          <ac:spMkLst>
            <pc:docMk/>
            <pc:sldMk cId="2489114733" sldId="295"/>
            <ac:spMk id="2" creationId="{1D5E6BFD-612C-BEF1-3798-306F6903CFC9}"/>
          </ac:spMkLst>
        </pc:spChg>
        <pc:spChg chg="mod">
          <ac:chgData name="RK" userId="8237155b-2222-4417-92a6-57c921e4b788" providerId="ADAL" clId="{939B4245-DD5B-4FBF-B0FA-3EAB54D973AD}" dt="2023-07-24T03:34:58.824" v="239" actId="123"/>
          <ac:spMkLst>
            <pc:docMk/>
            <pc:sldMk cId="2489114733" sldId="295"/>
            <ac:spMk id="3" creationId="{8EDB1747-D68D-8F98-C7E2-5529DE0B59EC}"/>
          </ac:spMkLst>
        </pc:spChg>
      </pc:sldChg>
      <pc:sldChg chg="modSp new mod">
        <pc:chgData name="RK" userId="8237155b-2222-4417-92a6-57c921e4b788" providerId="ADAL" clId="{939B4245-DD5B-4FBF-B0FA-3EAB54D973AD}" dt="2023-07-24T03:35:27.099" v="247" actId="123"/>
        <pc:sldMkLst>
          <pc:docMk/>
          <pc:sldMk cId="3262461384" sldId="296"/>
        </pc:sldMkLst>
        <pc:spChg chg="mod">
          <ac:chgData name="RK" userId="8237155b-2222-4417-92a6-57c921e4b788" providerId="ADAL" clId="{939B4245-DD5B-4FBF-B0FA-3EAB54D973AD}" dt="2023-07-24T03:35:20.379" v="244"/>
          <ac:spMkLst>
            <pc:docMk/>
            <pc:sldMk cId="3262461384" sldId="296"/>
            <ac:spMk id="2" creationId="{B170EC6B-B7DA-D0DC-EE6A-D9281DE73B98}"/>
          </ac:spMkLst>
        </pc:spChg>
        <pc:spChg chg="mod">
          <ac:chgData name="RK" userId="8237155b-2222-4417-92a6-57c921e4b788" providerId="ADAL" clId="{939B4245-DD5B-4FBF-B0FA-3EAB54D973AD}" dt="2023-07-24T03:35:27.099" v="247" actId="123"/>
          <ac:spMkLst>
            <pc:docMk/>
            <pc:sldMk cId="3262461384" sldId="296"/>
            <ac:spMk id="3" creationId="{C830048C-64FA-1633-B203-87827A4E35D6}"/>
          </ac:spMkLst>
        </pc:spChg>
      </pc:sldChg>
      <pc:sldChg chg="modSp new mod">
        <pc:chgData name="RK" userId="8237155b-2222-4417-92a6-57c921e4b788" providerId="ADAL" clId="{939B4245-DD5B-4FBF-B0FA-3EAB54D973AD}" dt="2023-07-24T03:35:59.644" v="263" actId="20577"/>
        <pc:sldMkLst>
          <pc:docMk/>
          <pc:sldMk cId="2517510377" sldId="297"/>
        </pc:sldMkLst>
        <pc:spChg chg="mod">
          <ac:chgData name="RK" userId="8237155b-2222-4417-92a6-57c921e4b788" providerId="ADAL" clId="{939B4245-DD5B-4FBF-B0FA-3EAB54D973AD}" dt="2023-07-24T03:35:59.644" v="263" actId="20577"/>
          <ac:spMkLst>
            <pc:docMk/>
            <pc:sldMk cId="2517510377" sldId="297"/>
            <ac:spMk id="2" creationId="{4E95547D-C487-C334-D799-4B41BAA58F77}"/>
          </ac:spMkLst>
        </pc:spChg>
        <pc:spChg chg="mod">
          <ac:chgData name="RK" userId="8237155b-2222-4417-92a6-57c921e4b788" providerId="ADAL" clId="{939B4245-DD5B-4FBF-B0FA-3EAB54D973AD}" dt="2023-07-24T03:35:45.752" v="252" actId="123"/>
          <ac:spMkLst>
            <pc:docMk/>
            <pc:sldMk cId="2517510377" sldId="297"/>
            <ac:spMk id="3" creationId="{31787B0A-4B4C-D7D6-A309-C897BED9DEA0}"/>
          </ac:spMkLst>
        </pc:spChg>
      </pc:sldChg>
      <pc:sldChg chg="modSp new mod">
        <pc:chgData name="RK" userId="8237155b-2222-4417-92a6-57c921e4b788" providerId="ADAL" clId="{939B4245-DD5B-4FBF-B0FA-3EAB54D973AD}" dt="2023-07-24T03:36:32.383" v="270" actId="123"/>
        <pc:sldMkLst>
          <pc:docMk/>
          <pc:sldMk cId="172352783" sldId="298"/>
        </pc:sldMkLst>
        <pc:spChg chg="mod">
          <ac:chgData name="RK" userId="8237155b-2222-4417-92a6-57c921e4b788" providerId="ADAL" clId="{939B4245-DD5B-4FBF-B0FA-3EAB54D973AD}" dt="2023-07-24T03:36:28.687" v="268" actId="20577"/>
          <ac:spMkLst>
            <pc:docMk/>
            <pc:sldMk cId="172352783" sldId="298"/>
            <ac:spMk id="2" creationId="{036AC265-6B7B-F498-5B72-B6D40D03953E}"/>
          </ac:spMkLst>
        </pc:spChg>
        <pc:spChg chg="mod">
          <ac:chgData name="RK" userId="8237155b-2222-4417-92a6-57c921e4b788" providerId="ADAL" clId="{939B4245-DD5B-4FBF-B0FA-3EAB54D973AD}" dt="2023-07-24T03:36:32.383" v="270" actId="123"/>
          <ac:spMkLst>
            <pc:docMk/>
            <pc:sldMk cId="172352783" sldId="298"/>
            <ac:spMk id="3" creationId="{53283F00-4A79-453B-AD59-B0F9B0462E8F}"/>
          </ac:spMkLst>
        </pc:spChg>
      </pc:sldChg>
    </pc:docChg>
  </pc:docChgLst>
  <pc:docChgLst>
    <pc:chgData name="RK" userId="8237155b-2222-4417-92a6-57c921e4b788" providerId="ADAL" clId="{5EA9D3D0-F6BF-6847-8C6F-B456BE11EE2B}"/>
    <pc:docChg chg="undo custSel addSld modSld sldOrd">
      <pc:chgData name="RK" userId="8237155b-2222-4417-92a6-57c921e4b788" providerId="ADAL" clId="{5EA9D3D0-F6BF-6847-8C6F-B456BE11EE2B}" dt="2023-07-24T02:28:36.162" v="210"/>
      <pc:docMkLst>
        <pc:docMk/>
      </pc:docMkLst>
      <pc:sldChg chg="modSp mod">
        <pc:chgData name="RK" userId="8237155b-2222-4417-92a6-57c921e4b788" providerId="ADAL" clId="{5EA9D3D0-F6BF-6847-8C6F-B456BE11EE2B}" dt="2023-07-24T02:05:40.459" v="25"/>
        <pc:sldMkLst>
          <pc:docMk/>
          <pc:sldMk cId="376441798" sldId="256"/>
        </pc:sldMkLst>
        <pc:spChg chg="mod">
          <ac:chgData name="RK" userId="8237155b-2222-4417-92a6-57c921e4b788" providerId="ADAL" clId="{5EA9D3D0-F6BF-6847-8C6F-B456BE11EE2B}" dt="2023-07-24T02:05:40.459" v="25"/>
          <ac:spMkLst>
            <pc:docMk/>
            <pc:sldMk cId="376441798" sldId="256"/>
            <ac:spMk id="2" creationId="{535DE564-5C4B-A2CA-58ED-32E5C867E8BF}"/>
          </ac:spMkLst>
        </pc:spChg>
      </pc:sldChg>
      <pc:sldChg chg="modSp new mod">
        <pc:chgData name="RK" userId="8237155b-2222-4417-92a6-57c921e4b788" providerId="ADAL" clId="{5EA9D3D0-F6BF-6847-8C6F-B456BE11EE2B}" dt="2023-07-24T02:06:56.550" v="31" actId="403"/>
        <pc:sldMkLst>
          <pc:docMk/>
          <pc:sldMk cId="518050513" sldId="257"/>
        </pc:sldMkLst>
        <pc:spChg chg="mod">
          <ac:chgData name="RK" userId="8237155b-2222-4417-92a6-57c921e4b788" providerId="ADAL" clId="{5EA9D3D0-F6BF-6847-8C6F-B456BE11EE2B}" dt="2023-07-24T02:06:35.830" v="27"/>
          <ac:spMkLst>
            <pc:docMk/>
            <pc:sldMk cId="518050513" sldId="257"/>
            <ac:spMk id="2" creationId="{0649D3AE-C8A2-10C9-BC13-703E923A65DB}"/>
          </ac:spMkLst>
        </pc:spChg>
        <pc:spChg chg="mod">
          <ac:chgData name="RK" userId="8237155b-2222-4417-92a6-57c921e4b788" providerId="ADAL" clId="{5EA9D3D0-F6BF-6847-8C6F-B456BE11EE2B}" dt="2023-07-24T02:06:56.550" v="31" actId="403"/>
          <ac:spMkLst>
            <pc:docMk/>
            <pc:sldMk cId="518050513" sldId="257"/>
            <ac:spMk id="3" creationId="{78A9AC0B-CF6E-2652-1CDD-723C351D8BC0}"/>
          </ac:spMkLst>
        </pc:spChg>
      </pc:sldChg>
      <pc:sldChg chg="modSp new mod">
        <pc:chgData name="RK" userId="8237155b-2222-4417-92a6-57c921e4b788" providerId="ADAL" clId="{5EA9D3D0-F6BF-6847-8C6F-B456BE11EE2B}" dt="2023-07-24T02:11:53.538" v="46" actId="404"/>
        <pc:sldMkLst>
          <pc:docMk/>
          <pc:sldMk cId="190588244" sldId="258"/>
        </pc:sldMkLst>
        <pc:spChg chg="mod">
          <ac:chgData name="RK" userId="8237155b-2222-4417-92a6-57c921e4b788" providerId="ADAL" clId="{5EA9D3D0-F6BF-6847-8C6F-B456BE11EE2B}" dt="2023-07-24T02:11:15.658" v="40"/>
          <ac:spMkLst>
            <pc:docMk/>
            <pc:sldMk cId="190588244" sldId="258"/>
            <ac:spMk id="2" creationId="{98A02C06-CCE6-30FD-6645-A9C26BDDC131}"/>
          </ac:spMkLst>
        </pc:spChg>
        <pc:spChg chg="mod">
          <ac:chgData name="RK" userId="8237155b-2222-4417-92a6-57c921e4b788" providerId="ADAL" clId="{5EA9D3D0-F6BF-6847-8C6F-B456BE11EE2B}" dt="2023-07-24T02:11:53.538" v="46" actId="404"/>
          <ac:spMkLst>
            <pc:docMk/>
            <pc:sldMk cId="190588244" sldId="258"/>
            <ac:spMk id="3" creationId="{8ED09A98-9D14-3FB8-DA73-CFE6CDE145C4}"/>
          </ac:spMkLst>
        </pc:spChg>
      </pc:sldChg>
      <pc:sldChg chg="modSp new mod ord">
        <pc:chgData name="RK" userId="8237155b-2222-4417-92a6-57c921e4b788" providerId="ADAL" clId="{5EA9D3D0-F6BF-6847-8C6F-B456BE11EE2B}" dt="2023-07-24T02:08:14.898" v="39" actId="20578"/>
        <pc:sldMkLst>
          <pc:docMk/>
          <pc:sldMk cId="1985089993" sldId="259"/>
        </pc:sldMkLst>
        <pc:spChg chg="mod">
          <ac:chgData name="RK" userId="8237155b-2222-4417-92a6-57c921e4b788" providerId="ADAL" clId="{5EA9D3D0-F6BF-6847-8C6F-B456BE11EE2B}" dt="2023-07-24T02:07:50.137" v="34"/>
          <ac:spMkLst>
            <pc:docMk/>
            <pc:sldMk cId="1985089993" sldId="259"/>
            <ac:spMk id="2" creationId="{E40A2783-32B8-B34E-11C7-9988574E5692}"/>
          </ac:spMkLst>
        </pc:spChg>
        <pc:spChg chg="mod">
          <ac:chgData name="RK" userId="8237155b-2222-4417-92a6-57c921e4b788" providerId="ADAL" clId="{5EA9D3D0-F6BF-6847-8C6F-B456BE11EE2B}" dt="2023-07-24T02:08:08.192" v="38" actId="403"/>
          <ac:spMkLst>
            <pc:docMk/>
            <pc:sldMk cId="1985089993" sldId="259"/>
            <ac:spMk id="3" creationId="{D0FFECA1-B2CE-21E9-9E00-37E203C9E82F}"/>
          </ac:spMkLst>
        </pc:spChg>
      </pc:sldChg>
      <pc:sldChg chg="modSp new mod">
        <pc:chgData name="RK" userId="8237155b-2222-4417-92a6-57c921e4b788" providerId="ADAL" clId="{5EA9D3D0-F6BF-6847-8C6F-B456BE11EE2B}" dt="2023-07-24T02:12:25.311" v="51" actId="403"/>
        <pc:sldMkLst>
          <pc:docMk/>
          <pc:sldMk cId="3622281139" sldId="260"/>
        </pc:sldMkLst>
        <pc:spChg chg="mod">
          <ac:chgData name="RK" userId="8237155b-2222-4417-92a6-57c921e4b788" providerId="ADAL" clId="{5EA9D3D0-F6BF-6847-8C6F-B456BE11EE2B}" dt="2023-07-24T02:12:09.413" v="48"/>
          <ac:spMkLst>
            <pc:docMk/>
            <pc:sldMk cId="3622281139" sldId="260"/>
            <ac:spMk id="2" creationId="{195E9805-05A2-4EA6-8EE1-4D07FEC3A1B7}"/>
          </ac:spMkLst>
        </pc:spChg>
        <pc:spChg chg="mod">
          <ac:chgData name="RK" userId="8237155b-2222-4417-92a6-57c921e4b788" providerId="ADAL" clId="{5EA9D3D0-F6BF-6847-8C6F-B456BE11EE2B}" dt="2023-07-24T02:12:25.311" v="51" actId="403"/>
          <ac:spMkLst>
            <pc:docMk/>
            <pc:sldMk cId="3622281139" sldId="260"/>
            <ac:spMk id="3" creationId="{A928A5B1-FD40-43B4-9625-A2CFB2E80488}"/>
          </ac:spMkLst>
        </pc:spChg>
      </pc:sldChg>
      <pc:sldChg chg="modSp new mod">
        <pc:chgData name="RK" userId="8237155b-2222-4417-92a6-57c921e4b788" providerId="ADAL" clId="{5EA9D3D0-F6BF-6847-8C6F-B456BE11EE2B}" dt="2023-07-24T02:13:33.630" v="67" actId="20577"/>
        <pc:sldMkLst>
          <pc:docMk/>
          <pc:sldMk cId="1321880847" sldId="261"/>
        </pc:sldMkLst>
        <pc:spChg chg="mod">
          <ac:chgData name="RK" userId="8237155b-2222-4417-92a6-57c921e4b788" providerId="ADAL" clId="{5EA9D3D0-F6BF-6847-8C6F-B456BE11EE2B}" dt="2023-07-24T02:13:04.859" v="58" actId="20577"/>
          <ac:spMkLst>
            <pc:docMk/>
            <pc:sldMk cId="1321880847" sldId="261"/>
            <ac:spMk id="2" creationId="{B84FDF3E-9994-F28D-E843-972D572F8751}"/>
          </ac:spMkLst>
        </pc:spChg>
        <pc:spChg chg="mod">
          <ac:chgData name="RK" userId="8237155b-2222-4417-92a6-57c921e4b788" providerId="ADAL" clId="{5EA9D3D0-F6BF-6847-8C6F-B456BE11EE2B}" dt="2023-07-24T02:13:33.630" v="67" actId="20577"/>
          <ac:spMkLst>
            <pc:docMk/>
            <pc:sldMk cId="1321880847" sldId="261"/>
            <ac:spMk id="3" creationId="{C478CA9D-3C17-2D46-BF63-A5AFD2866D87}"/>
          </ac:spMkLst>
        </pc:spChg>
      </pc:sldChg>
      <pc:sldChg chg="addSp delSp modSp new mod modClrScheme chgLayout">
        <pc:chgData name="RK" userId="8237155b-2222-4417-92a6-57c921e4b788" providerId="ADAL" clId="{5EA9D3D0-F6BF-6847-8C6F-B456BE11EE2B}" dt="2023-07-24T02:16:52.092" v="117" actId="20577"/>
        <pc:sldMkLst>
          <pc:docMk/>
          <pc:sldMk cId="2713114621" sldId="262"/>
        </pc:sldMkLst>
        <pc:spChg chg="del mod ord">
          <ac:chgData name="RK" userId="8237155b-2222-4417-92a6-57c921e4b788" providerId="ADAL" clId="{5EA9D3D0-F6BF-6847-8C6F-B456BE11EE2B}" dt="2023-07-24T02:16:25.914" v="69" actId="700"/>
          <ac:spMkLst>
            <pc:docMk/>
            <pc:sldMk cId="2713114621" sldId="262"/>
            <ac:spMk id="2" creationId="{8BB9B543-58EE-045C-B89D-AB524F06FEF9}"/>
          </ac:spMkLst>
        </pc:spChg>
        <pc:spChg chg="del mod ord">
          <ac:chgData name="RK" userId="8237155b-2222-4417-92a6-57c921e4b788" providerId="ADAL" clId="{5EA9D3D0-F6BF-6847-8C6F-B456BE11EE2B}" dt="2023-07-24T02:16:25.914" v="69" actId="700"/>
          <ac:spMkLst>
            <pc:docMk/>
            <pc:sldMk cId="2713114621" sldId="262"/>
            <ac:spMk id="3" creationId="{7881F7E1-C76E-A78C-4E1E-C06768EDDA88}"/>
          </ac:spMkLst>
        </pc:spChg>
        <pc:spChg chg="add mod ord">
          <ac:chgData name="RK" userId="8237155b-2222-4417-92a6-57c921e4b788" providerId="ADAL" clId="{5EA9D3D0-F6BF-6847-8C6F-B456BE11EE2B}" dt="2023-07-24T02:16:52.092" v="117" actId="20577"/>
          <ac:spMkLst>
            <pc:docMk/>
            <pc:sldMk cId="2713114621" sldId="262"/>
            <ac:spMk id="4" creationId="{608499E2-9EAC-70D0-5F6F-FB3F9DFBEA10}"/>
          </ac:spMkLst>
        </pc:spChg>
        <pc:spChg chg="add mod ord">
          <ac:chgData name="RK" userId="8237155b-2222-4417-92a6-57c921e4b788" providerId="ADAL" clId="{5EA9D3D0-F6BF-6847-8C6F-B456BE11EE2B}" dt="2023-07-24T02:16:25.914" v="69" actId="700"/>
          <ac:spMkLst>
            <pc:docMk/>
            <pc:sldMk cId="2713114621" sldId="262"/>
            <ac:spMk id="5" creationId="{C7A426D2-D2EC-A028-98D7-166B7696DF41}"/>
          </ac:spMkLst>
        </pc:spChg>
      </pc:sldChg>
      <pc:sldChg chg="modSp new mod">
        <pc:chgData name="RK" userId="8237155b-2222-4417-92a6-57c921e4b788" providerId="ADAL" clId="{5EA9D3D0-F6BF-6847-8C6F-B456BE11EE2B}" dt="2023-07-24T02:18:00.946" v="136" actId="20577"/>
        <pc:sldMkLst>
          <pc:docMk/>
          <pc:sldMk cId="2122460027" sldId="263"/>
        </pc:sldMkLst>
        <pc:spChg chg="mod">
          <ac:chgData name="RK" userId="8237155b-2222-4417-92a6-57c921e4b788" providerId="ADAL" clId="{5EA9D3D0-F6BF-6847-8C6F-B456BE11EE2B}" dt="2023-07-24T02:17:01.411" v="128" actId="20577"/>
          <ac:spMkLst>
            <pc:docMk/>
            <pc:sldMk cId="2122460027" sldId="263"/>
            <ac:spMk id="2" creationId="{280E8A79-0E06-A0B7-2F30-341922E2D78A}"/>
          </ac:spMkLst>
        </pc:spChg>
        <pc:spChg chg="mod">
          <ac:chgData name="RK" userId="8237155b-2222-4417-92a6-57c921e4b788" providerId="ADAL" clId="{5EA9D3D0-F6BF-6847-8C6F-B456BE11EE2B}" dt="2023-07-24T02:18:00.946" v="136" actId="20577"/>
          <ac:spMkLst>
            <pc:docMk/>
            <pc:sldMk cId="2122460027" sldId="263"/>
            <ac:spMk id="3" creationId="{712933F8-C028-F59E-C9E0-7E7D227DA22F}"/>
          </ac:spMkLst>
        </pc:spChg>
      </pc:sldChg>
      <pc:sldChg chg="modSp new mod">
        <pc:chgData name="RK" userId="8237155b-2222-4417-92a6-57c921e4b788" providerId="ADAL" clId="{5EA9D3D0-F6BF-6847-8C6F-B456BE11EE2B}" dt="2023-07-24T02:22:35.703" v="143" actId="403"/>
        <pc:sldMkLst>
          <pc:docMk/>
          <pc:sldMk cId="2888211926" sldId="264"/>
        </pc:sldMkLst>
        <pc:spChg chg="mod">
          <ac:chgData name="RK" userId="8237155b-2222-4417-92a6-57c921e4b788" providerId="ADAL" clId="{5EA9D3D0-F6BF-6847-8C6F-B456BE11EE2B}" dt="2023-07-24T02:22:10.418" v="138"/>
          <ac:spMkLst>
            <pc:docMk/>
            <pc:sldMk cId="2888211926" sldId="264"/>
            <ac:spMk id="2" creationId="{7AFC3EFB-A0BD-F6B7-8C11-D2EC2E60C65C}"/>
          </ac:spMkLst>
        </pc:spChg>
        <pc:spChg chg="mod">
          <ac:chgData name="RK" userId="8237155b-2222-4417-92a6-57c921e4b788" providerId="ADAL" clId="{5EA9D3D0-F6BF-6847-8C6F-B456BE11EE2B}" dt="2023-07-24T02:22:35.703" v="143" actId="403"/>
          <ac:spMkLst>
            <pc:docMk/>
            <pc:sldMk cId="2888211926" sldId="264"/>
            <ac:spMk id="3" creationId="{222942E3-12B8-B055-85BA-43B5D6973679}"/>
          </ac:spMkLst>
        </pc:spChg>
      </pc:sldChg>
      <pc:sldChg chg="modSp new mod">
        <pc:chgData name="RK" userId="8237155b-2222-4417-92a6-57c921e4b788" providerId="ADAL" clId="{5EA9D3D0-F6BF-6847-8C6F-B456BE11EE2B}" dt="2023-07-24T02:23:18.698" v="148" actId="403"/>
        <pc:sldMkLst>
          <pc:docMk/>
          <pc:sldMk cId="1150988475" sldId="265"/>
        </pc:sldMkLst>
        <pc:spChg chg="mod">
          <ac:chgData name="RK" userId="8237155b-2222-4417-92a6-57c921e4b788" providerId="ADAL" clId="{5EA9D3D0-F6BF-6847-8C6F-B456BE11EE2B}" dt="2023-07-24T02:22:53.973" v="145"/>
          <ac:spMkLst>
            <pc:docMk/>
            <pc:sldMk cId="1150988475" sldId="265"/>
            <ac:spMk id="2" creationId="{19FA92C9-BEF8-4A23-B896-4617578E4FA3}"/>
          </ac:spMkLst>
        </pc:spChg>
        <pc:spChg chg="mod">
          <ac:chgData name="RK" userId="8237155b-2222-4417-92a6-57c921e4b788" providerId="ADAL" clId="{5EA9D3D0-F6BF-6847-8C6F-B456BE11EE2B}" dt="2023-07-24T02:23:18.698" v="148" actId="403"/>
          <ac:spMkLst>
            <pc:docMk/>
            <pc:sldMk cId="1150988475" sldId="265"/>
            <ac:spMk id="3" creationId="{3397ACB8-8EFE-EDD0-F707-4F30700F89C9}"/>
          </ac:spMkLst>
        </pc:spChg>
      </pc:sldChg>
      <pc:sldChg chg="modSp new mod">
        <pc:chgData name="RK" userId="8237155b-2222-4417-92a6-57c921e4b788" providerId="ADAL" clId="{5EA9D3D0-F6BF-6847-8C6F-B456BE11EE2B}" dt="2023-07-24T02:24:44.118" v="152" actId="123"/>
        <pc:sldMkLst>
          <pc:docMk/>
          <pc:sldMk cId="405294652" sldId="266"/>
        </pc:sldMkLst>
        <pc:spChg chg="mod">
          <ac:chgData name="RK" userId="8237155b-2222-4417-92a6-57c921e4b788" providerId="ADAL" clId="{5EA9D3D0-F6BF-6847-8C6F-B456BE11EE2B}" dt="2023-07-24T02:24:20.571" v="150"/>
          <ac:spMkLst>
            <pc:docMk/>
            <pc:sldMk cId="405294652" sldId="266"/>
            <ac:spMk id="2" creationId="{686787F1-E3AB-B9FF-2A05-469D4C0630F6}"/>
          </ac:spMkLst>
        </pc:spChg>
        <pc:spChg chg="mod">
          <ac:chgData name="RK" userId="8237155b-2222-4417-92a6-57c921e4b788" providerId="ADAL" clId="{5EA9D3D0-F6BF-6847-8C6F-B456BE11EE2B}" dt="2023-07-24T02:24:44.118" v="152" actId="123"/>
          <ac:spMkLst>
            <pc:docMk/>
            <pc:sldMk cId="405294652" sldId="266"/>
            <ac:spMk id="3" creationId="{5091505A-0BBF-0945-FEB3-1EE55E980F76}"/>
          </ac:spMkLst>
        </pc:spChg>
      </pc:sldChg>
      <pc:sldChg chg="modSp new mod">
        <pc:chgData name="RK" userId="8237155b-2222-4417-92a6-57c921e4b788" providerId="ADAL" clId="{5EA9D3D0-F6BF-6847-8C6F-B456BE11EE2B}" dt="2023-07-24T02:25:17.400" v="158" actId="403"/>
        <pc:sldMkLst>
          <pc:docMk/>
          <pc:sldMk cId="3668205292" sldId="267"/>
        </pc:sldMkLst>
        <pc:spChg chg="mod">
          <ac:chgData name="RK" userId="8237155b-2222-4417-92a6-57c921e4b788" providerId="ADAL" clId="{5EA9D3D0-F6BF-6847-8C6F-B456BE11EE2B}" dt="2023-07-24T02:24:56.924" v="154"/>
          <ac:spMkLst>
            <pc:docMk/>
            <pc:sldMk cId="3668205292" sldId="267"/>
            <ac:spMk id="2" creationId="{44C77EF0-A518-DFC6-47E0-229656D74B52}"/>
          </ac:spMkLst>
        </pc:spChg>
        <pc:spChg chg="mod">
          <ac:chgData name="RK" userId="8237155b-2222-4417-92a6-57c921e4b788" providerId="ADAL" clId="{5EA9D3D0-F6BF-6847-8C6F-B456BE11EE2B}" dt="2023-07-24T02:25:17.400" v="158" actId="403"/>
          <ac:spMkLst>
            <pc:docMk/>
            <pc:sldMk cId="3668205292" sldId="267"/>
            <ac:spMk id="3" creationId="{7A6459E1-81B7-6F42-B0E7-A6264E1E985B}"/>
          </ac:spMkLst>
        </pc:spChg>
      </pc:sldChg>
      <pc:sldChg chg="modSp new mod">
        <pc:chgData name="RK" userId="8237155b-2222-4417-92a6-57c921e4b788" providerId="ADAL" clId="{5EA9D3D0-F6BF-6847-8C6F-B456BE11EE2B}" dt="2023-07-24T02:26:28.553" v="185" actId="5793"/>
        <pc:sldMkLst>
          <pc:docMk/>
          <pc:sldMk cId="1274243139" sldId="268"/>
        </pc:sldMkLst>
        <pc:spChg chg="mod">
          <ac:chgData name="RK" userId="8237155b-2222-4417-92a6-57c921e4b788" providerId="ADAL" clId="{5EA9D3D0-F6BF-6847-8C6F-B456BE11EE2B}" dt="2023-07-24T02:26:25.272" v="184" actId="20577"/>
          <ac:spMkLst>
            <pc:docMk/>
            <pc:sldMk cId="1274243139" sldId="268"/>
            <ac:spMk id="2" creationId="{998E6B25-5D84-26A8-DB7F-3B5FBD216A49}"/>
          </ac:spMkLst>
        </pc:spChg>
        <pc:spChg chg="mod">
          <ac:chgData name="RK" userId="8237155b-2222-4417-92a6-57c921e4b788" providerId="ADAL" clId="{5EA9D3D0-F6BF-6847-8C6F-B456BE11EE2B}" dt="2023-07-24T02:26:28.553" v="185" actId="5793"/>
          <ac:spMkLst>
            <pc:docMk/>
            <pc:sldMk cId="1274243139" sldId="268"/>
            <ac:spMk id="3" creationId="{AD44A1A6-B64C-DFD7-4DCA-92635724FACB}"/>
          </ac:spMkLst>
        </pc:spChg>
      </pc:sldChg>
      <pc:sldChg chg="modSp new mod">
        <pc:chgData name="RK" userId="8237155b-2222-4417-92a6-57c921e4b788" providerId="ADAL" clId="{5EA9D3D0-F6BF-6847-8C6F-B456BE11EE2B}" dt="2023-07-24T02:27:10.840" v="193" actId="403"/>
        <pc:sldMkLst>
          <pc:docMk/>
          <pc:sldMk cId="2891186815" sldId="269"/>
        </pc:sldMkLst>
        <pc:spChg chg="mod">
          <ac:chgData name="RK" userId="8237155b-2222-4417-92a6-57c921e4b788" providerId="ADAL" clId="{5EA9D3D0-F6BF-6847-8C6F-B456BE11EE2B}" dt="2023-07-24T02:27:02.737" v="190" actId="20577"/>
          <ac:spMkLst>
            <pc:docMk/>
            <pc:sldMk cId="2891186815" sldId="269"/>
            <ac:spMk id="2" creationId="{390576CE-0B3E-4ED8-A5A0-D08CAAF8A5F5}"/>
          </ac:spMkLst>
        </pc:spChg>
        <pc:spChg chg="mod">
          <ac:chgData name="RK" userId="8237155b-2222-4417-92a6-57c921e4b788" providerId="ADAL" clId="{5EA9D3D0-F6BF-6847-8C6F-B456BE11EE2B}" dt="2023-07-24T02:27:10.840" v="193" actId="403"/>
          <ac:spMkLst>
            <pc:docMk/>
            <pc:sldMk cId="2891186815" sldId="269"/>
            <ac:spMk id="3" creationId="{EADAD532-911B-6D0B-07EB-F5BC0AD36255}"/>
          </ac:spMkLst>
        </pc:spChg>
      </pc:sldChg>
      <pc:sldChg chg="modSp new mod">
        <pc:chgData name="RK" userId="8237155b-2222-4417-92a6-57c921e4b788" providerId="ADAL" clId="{5EA9D3D0-F6BF-6847-8C6F-B456BE11EE2B}" dt="2023-07-24T02:28:36.162" v="210"/>
        <pc:sldMkLst>
          <pc:docMk/>
          <pc:sldMk cId="2436284486" sldId="270"/>
        </pc:sldMkLst>
        <pc:spChg chg="mod">
          <ac:chgData name="RK" userId="8237155b-2222-4417-92a6-57c921e4b788" providerId="ADAL" clId="{5EA9D3D0-F6BF-6847-8C6F-B456BE11EE2B}" dt="2023-07-24T02:27:40.025" v="204" actId="20577"/>
          <ac:spMkLst>
            <pc:docMk/>
            <pc:sldMk cId="2436284486" sldId="270"/>
            <ac:spMk id="2" creationId="{6D09BB8F-B0F4-F9EA-5164-EB752D90DBBC}"/>
          </ac:spMkLst>
        </pc:spChg>
        <pc:spChg chg="mod">
          <ac:chgData name="RK" userId="8237155b-2222-4417-92a6-57c921e4b788" providerId="ADAL" clId="{5EA9D3D0-F6BF-6847-8C6F-B456BE11EE2B}" dt="2023-07-24T02:28:36.162" v="210"/>
          <ac:spMkLst>
            <pc:docMk/>
            <pc:sldMk cId="2436284486" sldId="270"/>
            <ac:spMk id="3" creationId="{9C48308F-C065-F1D4-1286-D62934384D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817F-D0F3-8A27-2C98-C909DED97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E933-6ABD-ED56-3E06-DEF715FA3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0177-D8A4-95F4-3E3C-E1DE86BA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61E2-5008-F231-0333-D0CC9921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1074-3BF8-E87A-E832-5BF3E43A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2666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3CE8-C520-9863-D09C-CC763A7D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5E2BC-E29D-5D88-98A2-F595EBD6C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96CA-6CF5-235C-76F4-F324A6C3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1116-8349-CCF8-2979-4524AE8E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5598C-0DE7-8782-BA28-C1D9EF7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90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297D7-95B7-4FB4-F19D-482AB4963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1A0EF-E0F8-6673-81C7-80C6F156D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0899-FE3D-CA30-26EE-BD2AE21E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2D856-A156-4EAB-6185-907A0A78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0D4C-E683-A7B4-DE48-A02C2FE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230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104C-991C-E758-9FA0-39A07245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638E-3D84-86ED-C053-D04CEC6A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9506-0F0F-50E6-CACE-50B9C32C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3E3B-BBC3-1CFB-58E2-422B31EC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75D3-27CB-60B2-EAB6-C1033FD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3530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794C-A509-44F5-6A46-96AB07BE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4DBE-9172-9EED-07B4-FBBDECD8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1ECE-3B4B-519F-FB38-1615E6C4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EB78-BC01-13F0-C15F-E7A47F90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8FCA-B615-8778-7E0B-0648CAD0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6161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07D1-BDE7-F858-53A1-8AB228AB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CB7F-13F1-3DE6-5411-4D2C09D1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1D6A3-3FE2-A502-C9B6-992E8509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6B4FF-A1EB-A6BB-AB2F-F9551DC6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FCC5-3491-898B-C54D-CE07CEB4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543F-E3B2-8261-02CB-5C05D1FC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4314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00DE-C1EC-280B-5684-1FACC5F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F53C-5C50-5D68-7463-4BD969CF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066E5-9C69-EC93-4C15-92BDBA033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F95D0-7505-1FF4-18C4-695DF8304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3A147-36C4-7667-3888-8FD2CE75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7B929-C336-70D9-34BB-174A763E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E7CA6-68BA-5525-78B3-7CCD06B2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FC96D-37A5-1169-2B89-89AFCB6C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8513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4F70-7D9D-87C8-4B5B-77F13ACF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37E3C-1949-C005-CAEB-BD40E54C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DB5C2-00FD-E00D-49C1-1F1F26E2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0FBB-213E-A3CD-2E0D-468C363E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756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F92E8-F619-C250-CEAE-D8FECAD7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11501-9035-B00D-9D59-3EDA27B4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95C7B-2700-AE5B-EDD4-3737F526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3176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35DC-49E2-B723-9ADE-B7EACEAC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E402-5407-CCC4-9393-32A1325B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3B9EC-2138-A766-6770-A5D599EA4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3FF3-AC50-DC99-9BA7-E063B778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DB398-5FD0-BEC4-F939-2DB7DAF7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24672-6B0C-5FFB-9AD5-39880802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676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DEF7-1DAB-3E6F-B3F8-751BB735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F3245-87BD-E639-F1B6-3D6044CAC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463BA-7598-68F5-CC8E-35053CC98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B70F-0506-E684-3FFC-8A389871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CE78F-2F65-3A86-FD5D-088BE449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CF562-E859-93FE-ACE1-967A17A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010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AE91F-BF0D-21D0-6ECF-B3C9F8AD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832F-24C8-5623-7329-0EC3E6E5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A4C5-85F7-A1E4-700C-C03ABA37F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05BD-32DB-294E-84C2-225CB62002A6}" type="datetimeFigureOut">
              <a:rPr lang="en-NP" smtClean="0"/>
              <a:t>02/08/2024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2E9B-D16D-EA7D-4916-3D64BFC98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1840-B34F-2250-6182-E6DB44798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6CAC-CE93-0047-9018-847D0804FC3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956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okharaonline-my.sharepoint.com/personal/rajes_pec_edu_np/Documents/notes%20updated%202023/DSA_GU/programs/inserstionsort.t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okharaonline-my.sharepoint.com/personal/rajes_pec_edu_np/Documents/notes%20updated%202023/DSA_GU/programs/selectionsort.t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okharaonline-my.sharepoint.com/personal/rajes_pec_edu_np/Documents/notes%20updated%202023/DSA_GU/programs/bubblesort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E564-5C4B-A2CA-58ED-32E5C867E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Sorting</a:t>
            </a:r>
            <a:r>
              <a:rPr lang="en-NP" dirty="0">
                <a:effectLst/>
              </a:rPr>
              <a:t> </a:t>
            </a:r>
            <a:endParaRPr lang="en-N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7E04A-635C-CF95-318F-02A2B0927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644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92C9-BEF8-4A23-B896-4617578E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Algorithm Steps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ACB8-8EFE-EDD0-F707-4F30700F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Start from the second element (index 1) and consider it as the "key."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Compare the key with the elements to its left and move larger elements one position ahead to create space for the key.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Insert the key into the correct position among the already sorted elements.</a:t>
            </a:r>
          </a:p>
          <a:p>
            <a:pPr algn="just"/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115098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7F1-E3AB-B9FF-2A05-469D4C06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Algorithm Steps (Example)</a:t>
            </a:r>
            <a:endParaRPr lang="en-NP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4D80C-83B4-19F1-376B-4E33DA62D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91" y="1690688"/>
            <a:ext cx="12114609" cy="4802187"/>
          </a:xfrm>
        </p:spPr>
      </p:pic>
    </p:spTree>
    <p:extLst>
      <p:ext uri="{BB962C8B-B14F-4D97-AF65-F5344CB8AC3E}">
        <p14:creationId xmlns:p14="http://schemas.microsoft.com/office/powerpoint/2010/main" val="40529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7EF0-A518-DFC6-47E0-229656D7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Time Complexity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59E1-81B7-6F42-B0E7-A6264E1E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 the worst and average cases, Insertion Sort has a time complexity of O(n^2).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For nearly sorted or small datasets, it can perform with a best-case time complexity of O(n).</a:t>
            </a:r>
          </a:p>
          <a:p>
            <a:pPr algn="just"/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36682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6B25-5D84-26A8-DB7F-3B5FBD21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A1A6-B64C-DFD7-4DCA-92635724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Simple to implement and understand.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for small datasets or lists that are nearly sorted.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In-place sorting algorithm, requires minimal additional memory.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Inefficient for large datasets compared to more advanced sorting algorithms.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 complexity makes it unsuitable for big data applications.</a:t>
            </a:r>
          </a:p>
          <a:p>
            <a:pPr marL="0" indent="0" algn="just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27424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76CE-0B3E-4ED8-A5A0-D08CAAF8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When to Use Insertion Sort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D532-911B-6D0B-07EB-F5BC0AD3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Insertion Sort is suitable for small datasets or when the list is nearly sorted.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It is a good choice for sorting small arrays or for use in conjunction with other sorting algorithms.</a:t>
            </a:r>
          </a:p>
          <a:p>
            <a:pPr algn="just"/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289118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BB8F-B0F4-F9EA-5164-EB752D90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Example: Insertion Sort in C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308F-C065-F1D4-1286-D6293438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Insertion sort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43628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D98B-CC5B-0199-88F4-81CE7651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Selection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ADB2-DE74-7480-9451-7B8C25C9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Selection Sort is a simple sorting algorithm that divides the input into two parts: the sorted part and the unsorted part.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It repeatedly finds the minimum (or maximum) element from the unsorted part and places it at the beginning (or end) of the sorted part.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762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7101-95D8-BA01-84ED-6AF111B7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Algorithm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50E4-70F6-DCD0-3C39-96402D61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Start with the first element as the minimum (or maximum) element.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Compare the minimum (or maximum) element with the rest of the unsorted elements.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a smaller (or larger) element is found, update the minimum (or maximum) element to the new element.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Swap the minimum (or maximum) element with the first unsorted element.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Move the boundary between the sorted and unsorted parts.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1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62FF-2DD0-A264-26E3-2ADA8F7E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65125"/>
            <a:ext cx="2714625" cy="4192588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Algorithm Steps (Example)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2B466-D105-6C57-8D22-E1297C427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8" y="-29019"/>
            <a:ext cx="8043862" cy="7061407"/>
          </a:xfrm>
        </p:spPr>
      </p:pic>
    </p:spTree>
    <p:extLst>
      <p:ext uri="{BB962C8B-B14F-4D97-AF65-F5344CB8AC3E}">
        <p14:creationId xmlns:p14="http://schemas.microsoft.com/office/powerpoint/2010/main" val="213159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B5E6-B3BF-E1C2-D4DC-4AF1CCDD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42C1-AD98-01E8-6450-C3BE82C7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In the worst, average, and best cases, Selection Sort has a time complexity of O(n^2).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It makes n-1 passes over the list, and in each pass, it performs n-</a:t>
            </a:r>
            <a:r>
              <a:rPr lang="en-US" sz="3200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 comparisons.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234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D3AE-C8A2-10C9-BC13-703E923A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is Sorting?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AC0B-CF6E-2652-1CDD-723C351D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Sorting is the process of arranging elements in a specific order (ascending or descending).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It is a fundamental operation in computer science and is used extensively in various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Efficient sorting algorithms are crucial for optimizing data processing and searching.</a:t>
            </a:r>
          </a:p>
          <a:p>
            <a:pPr algn="just"/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518050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714E-A710-9DB9-F9B7-38967A54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BB4C-A028-6D4D-C637-A0B01D30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Simple to implement and understand.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Requires minimal additional memory (in-place sorting).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Performs well on small datasets or lists that are partially sorted.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Inefficient for large datasets compared to more advanced sorting algorithms.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 complexity makes it unsuitable for big data applications.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3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95E9-7194-92E6-6589-5C152385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When to Use Selection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06E5-62BE-01A2-5406-49A849D3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Selection Sort is suitable for small datasets or when partial sorting is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It can be used when the memory space is limited as it requires minimal additional memory.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521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9FE3-0943-43E5-8050-F22B7BBE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Example: Selection Sort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84D6-5580-74A7-70B0-7FB47380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0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2B9C-9F42-CE32-1A45-21953D48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853D-E8FF-F2DC-2EE0-179E8938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Bubble Sort is a simple sorting algorithm that repeatedly compares adjacent elements and swaps them if they are in the wrong order.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The largest (or smallest, depending on the sorting order) element "bubbles" to its correct position in each pass.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635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25E3-034A-32A8-2A1E-1C7ABF81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Algorithm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95E1-AE35-65AD-ED95-67658409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Start at the beginning of the list.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Compare each pair of adjacent elements.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If they are in the wrong order, swap them.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Repeat steps 2-3 for the entire list until no more swaps are needed (indicating the list is sorted).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9853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999162-5DFB-B2E0-FC6A-02D0F940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40" y="-114300"/>
            <a:ext cx="7661545" cy="4672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2C273-9CD5-A957-74B2-0107804A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014" y="200024"/>
            <a:ext cx="4817838" cy="32289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94C6A1-04F3-0311-632A-66C5BD910A99}"/>
              </a:ext>
            </a:extLst>
          </p:cNvPr>
          <p:cNvSpPr txBox="1">
            <a:spLocks/>
          </p:cNvSpPr>
          <p:nvPr/>
        </p:nvSpPr>
        <p:spPr>
          <a:xfrm>
            <a:off x="3171825" y="5251450"/>
            <a:ext cx="7072313" cy="735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Söhne"/>
              </a:rPr>
              <a:t>Algorithm Steps (Example)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9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E611-3D63-B00F-B7EE-11C9BCD5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F108-D76E-9C02-51CA-3B863EF6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In the worst and average cases, Bubble Sort has a time complexity of O(n^2).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It makes n-1 passes over the list, and in each pass, it performs n-</a:t>
            </a:r>
            <a:r>
              <a:rPr lang="en-US" sz="3200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 comparisons and possibly n-</a:t>
            </a:r>
            <a:r>
              <a:rPr lang="en-US" sz="3200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 swaps.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3889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DA28-E9ED-8E3C-A7DC-51F66D35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 and 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EE5-1606-D9F9-B6F7-F6B88640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Simple to implement and understand.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Requires minimal additional memory (in-place sorting).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Performs well on small datasets or lists that are partially sorted.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Inefficient for large datasets compared to more advanced sorting algorithms.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 complexity makes it unsuitable for big data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Not stable, meaning the relative order of equal elements may change.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8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BB37-C274-A30F-E649-61C427DB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When to Use 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72E2-254F-4685-DDA1-489D6A55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Bubble Sort is suitable for small datasets or when partial sorting is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It can be used when the memory space is limited as it requires minimal additional memory.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4503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B675-B778-FC6B-586F-4B0E3A2A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Example: Bubble Sort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A2A0-B9D9-DB02-B78C-B640D710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7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2783-32B8-B34E-11C7-9988574E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Importance of Sorting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ECA1-B2CE-21E9-9E00-37E203C9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Sorting plays a key role in data organization and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Helps in faster retrieval and search operations in databases.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Essential in applications like e-commerce, data analytics, and computer graphics.</a:t>
            </a:r>
          </a:p>
          <a:p>
            <a:pPr algn="just"/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198508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52C9-2E90-8261-AD40-CDD68E06A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Divide and Conquer 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E9D49-DE55-10A0-0E16-2DB7F0FA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8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0897-D40F-5070-8E6A-E48ADD27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3762-8F3D-92CF-E47E-57ECBE61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Divide and Conquer is a problem-solving technique that involves breaking down a complex problem into smaller, more manageable subproblems.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Each subproblem is solved independently, and the solutions are combined to solve the original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process of breaking down the problem, solving the subproblems, and combining the solutions is repeated recursively until the problem is solved.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5297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3D26-DA2C-D759-1691-C7F09E4B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Steps of the Divide and Conquer Algorithm: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D27A-70CA-C801-1AF1-BDAD3CA9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Divide: Break the problem into smaller subproblems.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Conquer: Solve the subproblems independently (usually recursively).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Combine: Merge or combine the solutions of the subproblems to obtain the final solution.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0099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997-989C-A0AE-D4B1-66830E47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Characteristics of Divide and Conquer Algorithm: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935A-E155-232A-7D6A-26497EE8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problem is divided into smaller subproblems, which are usually of the same type as the original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subproblems are solved independently, often using recursive calls.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solutions of the subproblems are combined to obtain the final 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It typically involves a divide step, a conquer step, and a combine step.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5981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EBD6-9248-24C6-0729-1C1D2FF7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Examples of Divide and Conquer Algorithm: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D7BB-4C8A-00D8-DC9F-7080E3DA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Binary search: Divide the sorted array in half, compare the target with the middle element, and recursively search in the appropriate half.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Merge sort: Divide the unsorted array into two halves, recursively sort the two halves, and merge them to obtain a sorted array.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Quick sort: Choose a pivot, partition the array around the pivot, and recursively apply quick sort to the subarrays.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Closest pair problem: Divide the set of points into two halves, recursively find the closest pairs in each half, and combine the solutions.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23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A05F-6EA4-D874-48A8-78959763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Advantages of Divide and Conquer Algorithm: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758A-2F9E-6696-2BF1-BD3FD0F5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Breaks down a complex problem into simpler subproblems, making it easier to solve.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Allows for parallelism and efficient utilization of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Enables the use of recursion, which can provide an elegant and concise 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Often provides efficient algorithms with better time complexity than naive approaches.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0353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69DF-16DB-8DFC-E52C-018906A6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Limitations of Divide and Conquer Algorithm: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0D0B-B6D9-51EB-9803-845AE7B0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The overhead of dividing and combining the subproblems may affect the overall efficiency.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Some problems may not naturally lend themselves to a divide and conquer approach.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The recursive nature of the algorithm may require significant memory space for function calls.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622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D7B-5BD1-BD31-6B7C-FB30951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Merge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8729-712E-C271-77A4-3AEE4B0B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Merge Sort is a divide-and-conquer sorting algorithm that divides the input into two halves, sorts them, and then merges them to produce the final sorted array.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It is an efficient and stable sorting algorithm.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7426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5407-0BE8-DAC3-15AA-A62570A6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Algorithm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644B-D18F-433F-F4C5-B0E07F98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Divide the unsorted array into two halves.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Recursively sort each half.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Merge the two sorted halves.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4719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6BFD-612C-BEF1-3798-306F6903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Algorithm Steps (Example)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1747-D68D-8F98-C7E2-5529DE0B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[Visualization of the Merge Sort algorithm with step-by-step sorting of [64, 34, 25, 12, 22, 11]]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Pass 1: [64], [34], [25], [12], [22], [11] (Divided)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Pass 2: [34, 64], [12, 25], [11, 22] (Sorted and Merged)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Pass 3: [12, 25, 34, 64], [11, 22] (Sorted and Merged)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Pass 4: [11, 12, 22, 25, 34, 64] (Sorted and Merged)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1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2C06-CCE6-30FD-6645-A9C26BDD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Internal Sorting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9A98-9D14-3FB8-DA73-CFE6CDE1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Internal Sorting: Sorting of data that can be performed entirely within the computer's main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Suitable for relatively smaller datasets that can fit into 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Examples: Bubble Sort, Selection Sort, Insertion Sort, Merge Sort, Quick Sort, Heap Sort.</a:t>
            </a:r>
          </a:p>
          <a:p>
            <a:pPr algn="just"/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190588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EC6B-B7DA-D0DC-EE6A-D9281DE7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Time Complexity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048C-64FA-1633-B203-87827A4E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 all cases (worst, average, and best), Merge Sort has a time complexity of O(n log n).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It divides the array into halves log n times, and merging takes linear time.</a:t>
            </a:r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62461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547D-C487-C334-D799-4B41BAA5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 and 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7B0A-4B4C-D7D6-A309-C897BED9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for large datasets and all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Guarantees stability, preserving the relative order of equal elements.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Well-suited for external sorting, where data is too large to fit in memory.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Merge Sort uses additional memory for merging, which can be a disadvantage for limited memory 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may have slightly higher overhead compared to some other sorting algorithms.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10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C265-6B7B-F498-5B72-B6D40D03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When to Use Merge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3F00-4A79-453B-AD59-B0F9B046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Merge Sort is suitable for large datasets and all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It is an excellent choice when stability and guaranteed performance are essential.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9805-05A2-4EA6-8EE1-4D07FEC3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External Sorting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8A5B1-FD40-43B4-9625-A2CFB2E8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External Sorting: Sorting of data that exceeds the capacity of the computer's main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Involves reading data from external storage (e.g., disk) and writing intermediate and final results back to the disk.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Suitable for large datasets that cannot fit entirely into 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Examples: External Merge Sort, External Quick Sort.</a:t>
            </a:r>
          </a:p>
          <a:p>
            <a:pPr algn="just"/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362228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DF3E-9994-F28D-E843-972D572F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Comparison of Internal and External Sorting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CA9D-3C17-2D46-BF63-A5AFD286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Internal Sorting is faster than External Sorting due to faster access times in main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External Sorting is necessary when dealing with large datasets that cannot fit in 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External Sorting involves additional I/O operations, making it slower than internal sorting for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132188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499E2-9EAC-70D0-5F6F-FB3F9DFBE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Elementary Sorting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A426D2-D2EC-A028-98D7-166B7696D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1311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8A79-0E06-A0B7-2F30-341922E2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33F8-C028-F59E-C9E0-7E7D227D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An elementary sorting algorithm is a simple and basic sorting method used to sort a list of elements. </a:t>
            </a:r>
          </a:p>
          <a:p>
            <a:pPr algn="just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These algorithms are often straightforward to implement but may not be the most efficient for large datasets. </a:t>
            </a:r>
          </a:p>
          <a:p>
            <a:pPr algn="just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They are primarily used for educational purposes or as building blocks for more advanced sorting algorithms. 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212246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3EFB-A0BD-F6B7-8C11-D2EC2E6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Insertion Sort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42E3-12B8-B055-85BA-43B5D697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Insertion Sort is a simple sorting algorithm that builds the final sorted array one element at a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It efficiently sorts small datasets and performs well on almost-sorted lists.</a:t>
            </a:r>
          </a:p>
          <a:p>
            <a:pPr algn="just"/>
            <a:endParaRPr lang="en-NP" sz="4000" dirty="0"/>
          </a:p>
        </p:txBody>
      </p:sp>
    </p:spTree>
    <p:extLst>
      <p:ext uri="{BB962C8B-B14F-4D97-AF65-F5344CB8AC3E}">
        <p14:creationId xmlns:p14="http://schemas.microsoft.com/office/powerpoint/2010/main" val="288821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1800</Words>
  <Application>Microsoft Office PowerPoint</Application>
  <PresentationFormat>Widescreen</PresentationFormat>
  <Paragraphs>158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Söhne</vt:lpstr>
      <vt:lpstr>Office Theme</vt:lpstr>
      <vt:lpstr>Introduction to Sorting </vt:lpstr>
      <vt:lpstr>What is Sorting?</vt:lpstr>
      <vt:lpstr>Importance of Sorting</vt:lpstr>
      <vt:lpstr>Internal Sorting</vt:lpstr>
      <vt:lpstr>External Sorting</vt:lpstr>
      <vt:lpstr>Comparison of Internal and External Sorting</vt:lpstr>
      <vt:lpstr>Elementary Sorting Algorithm</vt:lpstr>
      <vt:lpstr>Definition</vt:lpstr>
      <vt:lpstr>Insertion Sort</vt:lpstr>
      <vt:lpstr>Algorithm Steps</vt:lpstr>
      <vt:lpstr>Algorithm Steps (Example)</vt:lpstr>
      <vt:lpstr>Time Complexity</vt:lpstr>
      <vt:lpstr>Advantages and Disadvantages</vt:lpstr>
      <vt:lpstr>When to Use Insertion Sort</vt:lpstr>
      <vt:lpstr>Example: Insertion Sort in C</vt:lpstr>
      <vt:lpstr>Selection Sort</vt:lpstr>
      <vt:lpstr>Algorithm Steps</vt:lpstr>
      <vt:lpstr>Algorithm Steps (Example)</vt:lpstr>
      <vt:lpstr>Time Complexity</vt:lpstr>
      <vt:lpstr>Advantages and Disadvantages</vt:lpstr>
      <vt:lpstr>When to Use Selection Sort</vt:lpstr>
      <vt:lpstr>Example: Selection Sort in C</vt:lpstr>
      <vt:lpstr>Bubble Sort</vt:lpstr>
      <vt:lpstr>Algorithm Steps</vt:lpstr>
      <vt:lpstr>PowerPoint Presentation</vt:lpstr>
      <vt:lpstr>Time Complexity</vt:lpstr>
      <vt:lpstr>Advantages and Disadvantages</vt:lpstr>
      <vt:lpstr>When to Use Bubble Sort</vt:lpstr>
      <vt:lpstr>Example: Bubble Sort in C</vt:lpstr>
      <vt:lpstr>Divide and Conquer Algorithm</vt:lpstr>
      <vt:lpstr>Introduction:</vt:lpstr>
      <vt:lpstr>Steps of the Divide and Conquer Algorithm:</vt:lpstr>
      <vt:lpstr>Characteristics of Divide and Conquer Algorithm:</vt:lpstr>
      <vt:lpstr>Examples of Divide and Conquer Algorithm:</vt:lpstr>
      <vt:lpstr>Advantages of Divide and Conquer Algorithm:</vt:lpstr>
      <vt:lpstr>Limitations of Divide and Conquer Algorithm:</vt:lpstr>
      <vt:lpstr>Merge Sort</vt:lpstr>
      <vt:lpstr>Algorithm Steps</vt:lpstr>
      <vt:lpstr>Algorithm Steps (Example)</vt:lpstr>
      <vt:lpstr>Time Complexity </vt:lpstr>
      <vt:lpstr>Advantages and Disadvantages</vt:lpstr>
      <vt:lpstr>When to Use Merge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Kamar</dc:creator>
  <cp:lastModifiedBy>Nirajan Dhakal</cp:lastModifiedBy>
  <cp:revision>3</cp:revision>
  <dcterms:created xsi:type="dcterms:W3CDTF">2023-07-24T02:00:58Z</dcterms:created>
  <dcterms:modified xsi:type="dcterms:W3CDTF">2024-02-08T07:43:01Z</dcterms:modified>
</cp:coreProperties>
</file>