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4" r:id="rId6"/>
    <p:sldId id="259" r:id="rId7"/>
    <p:sldId id="260" r:id="rId8"/>
    <p:sldId id="26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E6F7-2B65-6E23-615A-1E289F08F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EDA13-A6C4-ACCE-4735-9C5A9B70D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409F3-110E-62A0-F38D-D6F0ADD6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CBB4-B01B-7BC2-E29E-F7D0F94B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CC36-F4E4-B9A0-AA00-89FC5E1F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4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C0A-98AE-47E1-D1C9-23323724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1327-54A5-1C1F-2E9D-0BD26223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B5CE-36E8-9BD8-51A5-913B9FA8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EA41-D37A-79F3-50BF-DC8C9F49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DBD1-F7DB-0B37-BBAC-787E4056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0225F-C8F3-F54C-2C5E-09DCA9376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F13F3-063F-6321-0CBE-3E89ADA90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B389-240F-99A2-69C3-65F8B374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7B69-982C-8206-4B73-C0F56475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DF32-1594-5873-9313-1C9A87B4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A56-FDE8-412F-EE26-FCFF73F3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DBFF-FFC9-4DFE-3EF6-A0DE9458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1118-1284-FCF5-11CA-FF16120A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C09D-BB58-BA7D-97DA-33A985DE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B139-78A6-24F8-5F10-665B5A7B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2DEF-EB74-FAF2-B080-E9F9E93D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9950-E0D8-EA12-287A-67C815695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5B78-E734-AFC9-CAC2-CF1FFE16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A9FF-B509-4F90-D9C3-3AAD003C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7EB8-E80B-29FB-769D-A3E6AB5D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1F03-EB69-0CBB-9032-4B640791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91AB-DF63-B284-6D68-5DAEDECBB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F97D5-1D8E-5339-C278-AD821C54D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14626-C443-BAEF-F9EC-86B5317F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E0716-BA93-5F69-DA47-985666A8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ED446-084D-E686-B8EB-F8BF4D8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BBB3-AAA9-F541-3DA9-CEE4598D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E3FC9-DDDC-A7BA-552A-A239E58F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29838-D443-1219-B7B1-0AFAF9FE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E0F43-80D7-5828-CEEA-F0615A2A7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D1570-9512-CF19-BDE7-3D5F24AEF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75004-21AD-B5A2-B1E0-97C8935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820E9-753F-30D3-ECD6-736EBF1E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4B1BF-9C85-ACC9-33D8-E93E63DE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31E3-DAFE-6BBE-BAA4-9FBF2B1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0F100-A91C-721B-DC4E-D272E57E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680C-3FFB-7A73-DB3E-03E72328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139C6-D078-D72D-9771-46CC450B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B0764-D5E7-B09D-B683-1E35BC57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62FAF-1538-B088-603C-104D2D06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DA1A-FE90-4200-4F3C-C5FE4F8C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D059-10E8-7254-487B-8230D6FB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7FAD-EE45-7851-804E-8794C7A6B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CE48F-49CE-D39E-4025-5DE8533FA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B1E3B-E593-BE5E-2685-9FC4EED6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DC700-E4D6-3CA0-CE02-4AAFC4DE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A7B46-78BD-9196-3E96-AD961650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D902-FB60-AA00-7347-B1D4DAAD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1CCE6-AF82-7933-647A-E6FD7B92E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69A74-ABD0-6729-4674-166E3C6C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65D22-9A08-1FB4-AC46-F06F984D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8591A-01BF-D9A3-59A7-1196D855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2E496-E26C-CE7E-4627-8F0C2C72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2B34F-383C-F1B5-C6A5-245B83DF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57C2C-DE9B-5211-B620-42CB7B68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2BA0-BD1B-CB56-312F-022BEC503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AA37-E86C-4270-84D9-5F5E35401AE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78D3-C0F6-A69C-18F9-F43654A4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A70A-592C-CD21-627B-731B1794A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F726-C106-4517-A730-9EC40E1C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3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DBA4-9826-1AEE-38A2-D7946ED3C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Hashing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08D54-32B9-2628-22F4-C20B71CDA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329-F38E-FE3B-24A3-E0497C82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Common Applications of Hashing: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7076-2FCB-811E-5BC2-7C3B2644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Databases: Hashing is used for indexing and fast retrieval of records based on keys.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Caching: Hashing is utilized for quick cache lookups and eviction strategies.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Password Storage: Hash functions ensure secure storage of passwords by generating irreversible hash codes.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780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2ECA-94A4-3BB5-BD29-B65E24DA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BB64-10E5-1644-2CCD-7031E05D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Hashing is a powerful technique for efficient data storage and retrieval based on keys.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Choosing an appropriate hash function and collision resolution strategy is crucial for optimal performance.</a:t>
            </a:r>
          </a:p>
          <a:p>
            <a:pPr algn="just"/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195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51707-17F8-E1A7-02DC-5F4FCD80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9" y="739588"/>
            <a:ext cx="11101562" cy="55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5CFD-536E-F9DA-9A31-823C2F47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Hashing: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856F-DF44-8FE7-EC44-72DC41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Hashing is a technique used to map data to a fixed-size array, known as a hash table or hash map.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It enables efficient retrieval, insertion, and deletion of data based on a key.</a:t>
            </a:r>
          </a:p>
          <a:p>
            <a:pPr algn="just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729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1D42-7B54-DA01-81E4-81BEAD89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Components of Hashing: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490C-337D-3A9D-C5B1-836C593B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Key: The unique identifier used to access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Hash Function: Converts the key into an index or hash code for efficient storage and retrieval.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Hash Table: The data structure that stores key-value pairs based on the hash code.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039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E369D6-836B-A98B-482B-E1AED7251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04992" y="1141787"/>
            <a:ext cx="9720155" cy="507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2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C2FE-47B1-3290-E088-D86DB8D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Hashing Works: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2B6-7201-6CBA-184B-174C850B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The hash function processes the key to generate a hash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The hash code is used as an index to store or retrieve the corresponding value in the hash 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Ideally, the hash function should distribute the keys uniformly across the hash table to minimize collisions.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95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3C16-A97E-7595-8E19-C6D9BE22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 of Hashing: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EA9E-9C97-5C66-3642-FB95C0A1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Fast data retrieval: Hashing allows for constant-time access to data, resulting in efficient retrieval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Efficient storage: Hashing reduces the storage requirements by mapping keys to fixed-size arrays.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Supports key-value pairs: Hashing enables storing and accessing data in key-value pairs, allowing for flexible data structures.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657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B9DE-5059-B9A9-9375-676FBCB2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Collision Resolution: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081C-6FDD-90C9-631E-999ED012B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Collisions occur when two or more keys map to the same hash code/index.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Various collision resolution techniques exist, such as chaining (using linked lists) or open addressing (probing methods like linear or quadratic probing).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596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0DBB8-8E83-4B5B-9AA5-A07491A2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2" y="1048871"/>
            <a:ext cx="9954811" cy="50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3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Hashing</vt:lpstr>
      <vt:lpstr>PowerPoint Presentation</vt:lpstr>
      <vt:lpstr>Introduction to Hashing:</vt:lpstr>
      <vt:lpstr>Key Components of Hashing:</vt:lpstr>
      <vt:lpstr>PowerPoint Presentation</vt:lpstr>
      <vt:lpstr>How Hashing Works:</vt:lpstr>
      <vt:lpstr>Benefits of Hashing:</vt:lpstr>
      <vt:lpstr>Collision Resolution:</vt:lpstr>
      <vt:lpstr>PowerPoint Presentation</vt:lpstr>
      <vt:lpstr>Common Applications of Hashing: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RK</dc:creator>
  <cp:lastModifiedBy>RK</cp:lastModifiedBy>
  <cp:revision>9</cp:revision>
  <dcterms:created xsi:type="dcterms:W3CDTF">2023-06-04T15:34:19Z</dcterms:created>
  <dcterms:modified xsi:type="dcterms:W3CDTF">2023-06-04T16:05:26Z</dcterms:modified>
</cp:coreProperties>
</file>