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5" r:id="rId4"/>
  </p:sldMasterIdLst>
  <p:notesMasterIdLst>
    <p:notesMasterId r:id="rId31"/>
  </p:notesMasterIdLst>
  <p:sldIdLst>
    <p:sldId id="291" r:id="rId5"/>
    <p:sldId id="258" r:id="rId6"/>
    <p:sldId id="267" r:id="rId7"/>
    <p:sldId id="288" r:id="rId8"/>
    <p:sldId id="280" r:id="rId9"/>
    <p:sldId id="268" r:id="rId10"/>
    <p:sldId id="281" r:id="rId11"/>
    <p:sldId id="270" r:id="rId12"/>
    <p:sldId id="269" r:id="rId13"/>
    <p:sldId id="275" r:id="rId14"/>
    <p:sldId id="271" r:id="rId15"/>
    <p:sldId id="272" r:id="rId16"/>
    <p:sldId id="273" r:id="rId17"/>
    <p:sldId id="274" r:id="rId18"/>
    <p:sldId id="286" r:id="rId19"/>
    <p:sldId id="278" r:id="rId20"/>
    <p:sldId id="284" r:id="rId21"/>
    <p:sldId id="282" r:id="rId22"/>
    <p:sldId id="279" r:id="rId23"/>
    <p:sldId id="285" r:id="rId24"/>
    <p:sldId id="283" r:id="rId25"/>
    <p:sldId id="287" r:id="rId26"/>
    <p:sldId id="289" r:id="rId27"/>
    <p:sldId id="290" r:id="rId28"/>
    <p:sldId id="292" r:id="rId29"/>
    <p:sldId id="29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FA2BC-1ADC-4120-B5E7-41DB4F4952A8}" v="84" dt="2023-12-23T16:15:44.242"/>
    <p1510:client id="{94C3F7BA-9B91-402F-A46D-9E14CBB31D3D}" v="6" dt="2023-12-23T16:27:5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902" autoAdjust="0"/>
  </p:normalViewPr>
  <p:slideViewPr>
    <p:cSldViewPr snapToGrid="0">
      <p:cViewPr varScale="1">
        <p:scale>
          <a:sx n="61" d="100"/>
          <a:sy n="61" d="100"/>
        </p:scale>
        <p:origin x="1020" y="66"/>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F3811824-3441-450A-BE8B-1E1E11206BDE}"/>
    <pc:docChg chg="undo custSel addSld delSld modSld">
      <pc:chgData name="Shiva Kunwar" userId="aebf2261f0d6e09f" providerId="LiveId" clId="{F3811824-3441-450A-BE8B-1E1E11206BDE}" dt="2023-12-22T15:43:25.860" v="2058" actId="113"/>
      <pc:docMkLst>
        <pc:docMk/>
      </pc:docMkLst>
      <pc:sldChg chg="addSp modSp mod">
        <pc:chgData name="Shiva Kunwar" userId="aebf2261f0d6e09f" providerId="LiveId" clId="{F3811824-3441-450A-BE8B-1E1E11206BDE}" dt="2023-12-21T16:17:53.165" v="297" actId="1037"/>
        <pc:sldMkLst>
          <pc:docMk/>
          <pc:sldMk cId="513983598" sldId="256"/>
        </pc:sldMkLst>
        <pc:spChg chg="mod">
          <ac:chgData name="Shiva Kunwar" userId="aebf2261f0d6e09f" providerId="LiveId" clId="{F3811824-3441-450A-BE8B-1E1E11206BDE}" dt="2023-12-21T16:17:19.150" v="272" actId="1076"/>
          <ac:spMkLst>
            <pc:docMk/>
            <pc:sldMk cId="513983598" sldId="256"/>
            <ac:spMk id="3" creationId="{27F56970-010C-D66F-1469-B2F0870F24F8}"/>
          </ac:spMkLst>
        </pc:spChg>
        <pc:spChg chg="add mod">
          <ac:chgData name="Shiva Kunwar" userId="aebf2261f0d6e09f" providerId="LiveId" clId="{F3811824-3441-450A-BE8B-1E1E11206BDE}" dt="2023-12-21T16:17:53.165" v="297" actId="1037"/>
          <ac:spMkLst>
            <pc:docMk/>
            <pc:sldMk cId="513983598" sldId="256"/>
            <ac:spMk id="11" creationId="{966A9420-2EAA-2BB1-E08B-25BFB498717E}"/>
          </ac:spMkLst>
        </pc:spChg>
      </pc:sldChg>
      <pc:sldChg chg="del">
        <pc:chgData name="Shiva Kunwar" userId="aebf2261f0d6e09f" providerId="LiveId" clId="{F3811824-3441-450A-BE8B-1E1E11206BDE}" dt="2023-12-21T16:13:21.132" v="3" actId="47"/>
        <pc:sldMkLst>
          <pc:docMk/>
          <pc:sldMk cId="2803433059" sldId="257"/>
        </pc:sldMkLst>
      </pc:sldChg>
      <pc:sldChg chg="modSp mod">
        <pc:chgData name="Shiva Kunwar" userId="aebf2261f0d6e09f" providerId="LiveId" clId="{F3811824-3441-450A-BE8B-1E1E11206BDE}" dt="2023-12-22T15:43:25.860" v="2058" actId="113"/>
        <pc:sldMkLst>
          <pc:docMk/>
          <pc:sldMk cId="399910915" sldId="258"/>
        </pc:sldMkLst>
        <pc:spChg chg="mod">
          <ac:chgData name="Shiva Kunwar" userId="aebf2261f0d6e09f" providerId="LiveId" clId="{F3811824-3441-450A-BE8B-1E1E11206BDE}" dt="2023-12-22T15:43:25.860" v="2058" actId="113"/>
          <ac:spMkLst>
            <pc:docMk/>
            <pc:sldMk cId="399910915" sldId="258"/>
            <ac:spMk id="3" creationId="{EA41DC63-DCE7-5ABF-7367-A046B49BC6A7}"/>
          </ac:spMkLst>
        </pc:spChg>
        <pc:spChg chg="mod">
          <ac:chgData name="Shiva Kunwar" userId="aebf2261f0d6e09f" providerId="LiveId" clId="{F3811824-3441-450A-BE8B-1E1E11206BDE}" dt="2023-12-21T16:22:10.293" v="448"/>
          <ac:spMkLst>
            <pc:docMk/>
            <pc:sldMk cId="399910915" sldId="258"/>
            <ac:spMk id="6" creationId="{23D46E95-7705-1A6D-2CEE-5890E3B6E781}"/>
          </ac:spMkLst>
        </pc:spChg>
      </pc:sldChg>
      <pc:sldChg chg="del">
        <pc:chgData name="Shiva Kunwar" userId="aebf2261f0d6e09f" providerId="LiveId" clId="{F3811824-3441-450A-BE8B-1E1E11206BDE}" dt="2023-12-21T16:13:21.132" v="3" actId="47"/>
        <pc:sldMkLst>
          <pc:docMk/>
          <pc:sldMk cId="2283349337" sldId="259"/>
        </pc:sldMkLst>
      </pc:sldChg>
      <pc:sldChg chg="del">
        <pc:chgData name="Shiva Kunwar" userId="aebf2261f0d6e09f" providerId="LiveId" clId="{F3811824-3441-450A-BE8B-1E1E11206BDE}" dt="2023-12-21T16:13:21.132" v="3" actId="47"/>
        <pc:sldMkLst>
          <pc:docMk/>
          <pc:sldMk cId="2887347244" sldId="260"/>
        </pc:sldMkLst>
      </pc:sldChg>
      <pc:sldChg chg="del">
        <pc:chgData name="Shiva Kunwar" userId="aebf2261f0d6e09f" providerId="LiveId" clId="{F3811824-3441-450A-BE8B-1E1E11206BDE}" dt="2023-12-21T16:13:18.033" v="2" actId="47"/>
        <pc:sldMkLst>
          <pc:docMk/>
          <pc:sldMk cId="2648360811" sldId="261"/>
        </pc:sldMkLst>
      </pc:sldChg>
      <pc:sldChg chg="del">
        <pc:chgData name="Shiva Kunwar" userId="aebf2261f0d6e09f" providerId="LiveId" clId="{F3811824-3441-450A-BE8B-1E1E11206BDE}" dt="2023-12-21T16:13:18.033" v="2" actId="47"/>
        <pc:sldMkLst>
          <pc:docMk/>
          <pc:sldMk cId="2592143716" sldId="262"/>
        </pc:sldMkLst>
      </pc:sldChg>
      <pc:sldChg chg="del">
        <pc:chgData name="Shiva Kunwar" userId="aebf2261f0d6e09f" providerId="LiveId" clId="{F3811824-3441-450A-BE8B-1E1E11206BDE}" dt="2023-12-21T16:13:18.033" v="2" actId="47"/>
        <pc:sldMkLst>
          <pc:docMk/>
          <pc:sldMk cId="1658221180" sldId="263"/>
        </pc:sldMkLst>
      </pc:sldChg>
      <pc:sldChg chg="del">
        <pc:chgData name="Shiva Kunwar" userId="aebf2261f0d6e09f" providerId="LiveId" clId="{F3811824-3441-450A-BE8B-1E1E11206BDE}" dt="2023-12-21T16:13:18.033" v="2" actId="47"/>
        <pc:sldMkLst>
          <pc:docMk/>
          <pc:sldMk cId="4179328529" sldId="264"/>
        </pc:sldMkLst>
      </pc:sldChg>
      <pc:sldChg chg="addSp delSp modSp mod setBg">
        <pc:chgData name="Shiva Kunwar" userId="aebf2261f0d6e09f" providerId="LiveId" clId="{F3811824-3441-450A-BE8B-1E1E11206BDE}" dt="2023-12-21T17:27:20.374" v="1690" actId="404"/>
        <pc:sldMkLst>
          <pc:docMk/>
          <pc:sldMk cId="4033552605" sldId="265"/>
        </pc:sldMkLst>
        <pc:spChg chg="mod">
          <ac:chgData name="Shiva Kunwar" userId="aebf2261f0d6e09f" providerId="LiveId" clId="{F3811824-3441-450A-BE8B-1E1E11206BDE}" dt="2023-12-21T16:15:20.892" v="88" actId="2711"/>
          <ac:spMkLst>
            <pc:docMk/>
            <pc:sldMk cId="4033552605" sldId="265"/>
            <ac:spMk id="2" creationId="{7E66E72E-376F-834C-CD79-32264CC5EA9D}"/>
          </ac:spMkLst>
        </pc:spChg>
        <pc:spChg chg="mod">
          <ac:chgData name="Shiva Kunwar" userId="aebf2261f0d6e09f" providerId="LiveId" clId="{F3811824-3441-450A-BE8B-1E1E11206BDE}" dt="2023-12-21T17:27:20.374" v="1690" actId="404"/>
          <ac:spMkLst>
            <pc:docMk/>
            <pc:sldMk cId="4033552605" sldId="265"/>
            <ac:spMk id="3" creationId="{73F96AC3-CB6B-911F-8FF9-F5D96FBB5261}"/>
          </ac:spMkLst>
        </pc:spChg>
        <pc:spChg chg="del">
          <ac:chgData name="Shiva Kunwar" userId="aebf2261f0d6e09f" providerId="LiveId" clId="{F3811824-3441-450A-BE8B-1E1E11206BDE}" dt="2023-12-21T16:13:51.396" v="4" actId="26606"/>
          <ac:spMkLst>
            <pc:docMk/>
            <pc:sldMk cId="4033552605" sldId="265"/>
            <ac:spMk id="4" creationId="{09BE8126-100B-E0F3-732C-A543D76DC582}"/>
          </ac:spMkLst>
        </pc:spChg>
        <pc:spChg chg="mod">
          <ac:chgData name="Shiva Kunwar" userId="aebf2261f0d6e09f" providerId="LiveId" clId="{F3811824-3441-450A-BE8B-1E1E11206BDE}" dt="2023-12-21T16:13:51.396" v="4" actId="26606"/>
          <ac:spMkLst>
            <pc:docMk/>
            <pc:sldMk cId="4033552605" sldId="265"/>
            <ac:spMk id="5" creationId="{1FC013E4-932A-52E1-1578-568658B75A20}"/>
          </ac:spMkLst>
        </pc:spChg>
        <pc:spChg chg="mod">
          <ac:chgData name="Shiva Kunwar" userId="aebf2261f0d6e09f" providerId="LiveId" clId="{F3811824-3441-450A-BE8B-1E1E11206BDE}" dt="2023-12-21T16:21:44.713" v="442"/>
          <ac:spMkLst>
            <pc:docMk/>
            <pc:sldMk cId="4033552605" sldId="265"/>
            <ac:spMk id="6" creationId="{CDF5B250-01D0-AFD6-9942-1BAFA5AD4538}"/>
          </ac:spMkLst>
        </pc:spChg>
        <pc:spChg chg="mod ord">
          <ac:chgData name="Shiva Kunwar" userId="aebf2261f0d6e09f" providerId="LiveId" clId="{F3811824-3441-450A-BE8B-1E1E11206BDE}" dt="2023-12-21T16:13:51.396" v="4" actId="26606"/>
          <ac:spMkLst>
            <pc:docMk/>
            <pc:sldMk cId="4033552605" sldId="265"/>
            <ac:spMk id="7" creationId="{BFE1FD33-ADFF-561E-437A-B83C3E503579}"/>
          </ac:spMkLst>
        </pc:spChg>
        <pc:spChg chg="add">
          <ac:chgData name="Shiva Kunwar" userId="aebf2261f0d6e09f" providerId="LiveId" clId="{F3811824-3441-450A-BE8B-1E1E11206BDE}" dt="2023-12-21T16:13:51.396" v="4" actId="26606"/>
          <ac:spMkLst>
            <pc:docMk/>
            <pc:sldMk cId="4033552605" sldId="265"/>
            <ac:spMk id="9" creationId="{5E789A05-76D0-47F6-AD3C-AF9057326156}"/>
          </ac:spMkLst>
        </pc:spChg>
        <pc:spChg chg="add">
          <ac:chgData name="Shiva Kunwar" userId="aebf2261f0d6e09f" providerId="LiveId" clId="{F3811824-3441-450A-BE8B-1E1E11206BDE}" dt="2023-12-21T16:13:51.396" v="4" actId="26606"/>
          <ac:spMkLst>
            <pc:docMk/>
            <pc:sldMk cId="4033552605" sldId="265"/>
            <ac:spMk id="10" creationId="{05C5A40C-F9AD-4C93-97FA-358B169FE275}"/>
          </ac:spMkLst>
        </pc:spChg>
        <pc:spChg chg="add">
          <ac:chgData name="Shiva Kunwar" userId="aebf2261f0d6e09f" providerId="LiveId" clId="{F3811824-3441-450A-BE8B-1E1E11206BDE}" dt="2023-12-21T16:13:51.396" v="4" actId="26606"/>
          <ac:spMkLst>
            <pc:docMk/>
            <pc:sldMk cId="4033552605" sldId="265"/>
            <ac:spMk id="11" creationId="{7AABA2F9-823C-4214-A440-604B5DB2FFD5}"/>
          </ac:spMkLst>
        </pc:spChg>
        <pc:spChg chg="add">
          <ac:chgData name="Shiva Kunwar" userId="aebf2261f0d6e09f" providerId="LiveId" clId="{F3811824-3441-450A-BE8B-1E1E11206BDE}" dt="2023-12-21T16:13:51.396" v="4" actId="26606"/>
          <ac:spMkLst>
            <pc:docMk/>
            <pc:sldMk cId="4033552605" sldId="265"/>
            <ac:spMk id="13" creationId="{29B92431-B474-487C-98A7-621A5D059219}"/>
          </ac:spMkLst>
        </pc:spChg>
        <pc:cxnChg chg="add">
          <ac:chgData name="Shiva Kunwar" userId="aebf2261f0d6e09f" providerId="LiveId" clId="{F3811824-3441-450A-BE8B-1E1E11206BDE}" dt="2023-12-21T16:13:51.396" v="4" actId="26606"/>
          <ac:cxnSpMkLst>
            <pc:docMk/>
            <pc:sldMk cId="4033552605" sldId="265"/>
            <ac:cxnSpMk id="15" creationId="{18BED632-3F93-4C38-BB9D-D6B36E10763E}"/>
          </ac:cxnSpMkLst>
        </pc:cxnChg>
        <pc:cxnChg chg="add">
          <ac:chgData name="Shiva Kunwar" userId="aebf2261f0d6e09f" providerId="LiveId" clId="{F3811824-3441-450A-BE8B-1E1E11206BDE}" dt="2023-12-21T16:13:51.396" v="4" actId="26606"/>
          <ac:cxnSpMkLst>
            <pc:docMk/>
            <pc:sldMk cId="4033552605" sldId="265"/>
            <ac:cxnSpMk id="17" creationId="{30D2A0D4-02A1-4D54-B25A-DF0DD9DD07C0}"/>
          </ac:cxnSpMkLst>
        </pc:cxnChg>
      </pc:sldChg>
      <pc:sldChg chg="del">
        <pc:chgData name="Shiva Kunwar" userId="aebf2261f0d6e09f" providerId="LiveId" clId="{F3811824-3441-450A-BE8B-1E1E11206BDE}" dt="2023-12-21T16:13:15.217" v="1" actId="47"/>
        <pc:sldMkLst>
          <pc:docMk/>
          <pc:sldMk cId="3651330708" sldId="266"/>
        </pc:sldMkLst>
      </pc:sldChg>
      <pc:sldChg chg="modSp add mod">
        <pc:chgData name="Shiva Kunwar" userId="aebf2261f0d6e09f" providerId="LiveId" clId="{F3811824-3441-450A-BE8B-1E1E11206BDE}" dt="2023-12-21T17:43:05.353" v="2057" actId="12"/>
        <pc:sldMkLst>
          <pc:docMk/>
          <pc:sldMk cId="3771641337" sldId="266"/>
        </pc:sldMkLst>
        <pc:spChg chg="mod">
          <ac:chgData name="Shiva Kunwar" userId="aebf2261f0d6e09f" providerId="LiveId" clId="{F3811824-3441-450A-BE8B-1E1E11206BDE}" dt="2023-12-21T16:15:48.539" v="127" actId="20577"/>
          <ac:spMkLst>
            <pc:docMk/>
            <pc:sldMk cId="3771641337" sldId="266"/>
            <ac:spMk id="2" creationId="{7E66E72E-376F-834C-CD79-32264CC5EA9D}"/>
          </ac:spMkLst>
        </pc:spChg>
        <pc:spChg chg="mod">
          <ac:chgData name="Shiva Kunwar" userId="aebf2261f0d6e09f" providerId="LiveId" clId="{F3811824-3441-450A-BE8B-1E1E11206BDE}" dt="2023-12-21T17:43:05.353" v="2057" actId="12"/>
          <ac:spMkLst>
            <pc:docMk/>
            <pc:sldMk cId="3771641337" sldId="266"/>
            <ac:spMk id="3" creationId="{73F96AC3-CB6B-911F-8FF9-F5D96FBB5261}"/>
          </ac:spMkLst>
        </pc:spChg>
        <pc:spChg chg="mod">
          <ac:chgData name="Shiva Kunwar" userId="aebf2261f0d6e09f" providerId="LiveId" clId="{F3811824-3441-450A-BE8B-1E1E11206BDE}" dt="2023-12-21T16:21:39.263" v="441" actId="20577"/>
          <ac:spMkLst>
            <pc:docMk/>
            <pc:sldMk cId="3771641337" sldId="266"/>
            <ac:spMk id="6" creationId="{CDF5B250-01D0-AFD6-9942-1BAFA5AD4538}"/>
          </ac:spMkLst>
        </pc:spChg>
      </pc:sldChg>
      <pc:sldChg chg="modSp add mod modNotesTx">
        <pc:chgData name="Shiva Kunwar" userId="aebf2261f0d6e09f" providerId="LiveId" clId="{F3811824-3441-450A-BE8B-1E1E11206BDE}" dt="2023-12-21T17:06:24.815" v="1536" actId="20577"/>
        <pc:sldMkLst>
          <pc:docMk/>
          <pc:sldMk cId="1600105505" sldId="267"/>
        </pc:sldMkLst>
        <pc:spChg chg="mod">
          <ac:chgData name="Shiva Kunwar" userId="aebf2261f0d6e09f" providerId="LiveId" clId="{F3811824-3441-450A-BE8B-1E1E11206BDE}" dt="2023-12-21T16:19:16.839" v="319" actId="20577"/>
          <ac:spMkLst>
            <pc:docMk/>
            <pc:sldMk cId="1600105505" sldId="267"/>
            <ac:spMk id="2" creationId="{CDC45947-56A6-3D94-CC1B-440530BE2E79}"/>
          </ac:spMkLst>
        </pc:spChg>
        <pc:spChg chg="mod">
          <ac:chgData name="Shiva Kunwar" userId="aebf2261f0d6e09f" providerId="LiveId" clId="{F3811824-3441-450A-BE8B-1E1E11206BDE}" dt="2023-12-21T17:06:24.815" v="1536" actId="20577"/>
          <ac:spMkLst>
            <pc:docMk/>
            <pc:sldMk cId="1600105505" sldId="267"/>
            <ac:spMk id="3" creationId="{EA41DC63-DCE7-5ABF-7367-A046B49BC6A7}"/>
          </ac:spMkLst>
        </pc:spChg>
        <pc:spChg chg="mod">
          <ac:chgData name="Shiva Kunwar" userId="aebf2261f0d6e09f" providerId="LiveId" clId="{F3811824-3441-450A-BE8B-1E1E11206BDE}" dt="2023-12-21T16:22:06.694" v="447"/>
          <ac:spMkLst>
            <pc:docMk/>
            <pc:sldMk cId="1600105505" sldId="267"/>
            <ac:spMk id="6" creationId="{23D46E95-7705-1A6D-2CEE-5890E3B6E781}"/>
          </ac:spMkLst>
        </pc:spChg>
      </pc:sldChg>
      <pc:sldChg chg="del">
        <pc:chgData name="Shiva Kunwar" userId="aebf2261f0d6e09f" providerId="LiveId" clId="{F3811824-3441-450A-BE8B-1E1E11206BDE}" dt="2023-12-21T16:13:12.850" v="0" actId="47"/>
        <pc:sldMkLst>
          <pc:docMk/>
          <pc:sldMk cId="2400080457" sldId="267"/>
        </pc:sldMkLst>
      </pc:sldChg>
      <pc:sldChg chg="modSp add mod modNotesTx">
        <pc:chgData name="Shiva Kunwar" userId="aebf2261f0d6e09f" providerId="LiveId" clId="{F3811824-3441-450A-BE8B-1E1E11206BDE}" dt="2023-12-21T17:15:20.226" v="1651" actId="403"/>
        <pc:sldMkLst>
          <pc:docMk/>
          <pc:sldMk cId="660821032" sldId="268"/>
        </pc:sldMkLst>
        <pc:spChg chg="mod">
          <ac:chgData name="Shiva Kunwar" userId="aebf2261f0d6e09f" providerId="LiveId" clId="{F3811824-3441-450A-BE8B-1E1E11206BDE}" dt="2023-12-21T17:00:13.660" v="1414" actId="20577"/>
          <ac:spMkLst>
            <pc:docMk/>
            <pc:sldMk cId="660821032" sldId="268"/>
            <ac:spMk id="2" creationId="{CDC45947-56A6-3D94-CC1B-440530BE2E79}"/>
          </ac:spMkLst>
        </pc:spChg>
        <pc:spChg chg="mod">
          <ac:chgData name="Shiva Kunwar" userId="aebf2261f0d6e09f" providerId="LiveId" clId="{F3811824-3441-450A-BE8B-1E1E11206BDE}" dt="2023-12-21T17:15:20.226" v="1651" actId="403"/>
          <ac:spMkLst>
            <pc:docMk/>
            <pc:sldMk cId="660821032" sldId="268"/>
            <ac:spMk id="3" creationId="{EA41DC63-DCE7-5ABF-7367-A046B49BC6A7}"/>
          </ac:spMkLst>
        </pc:spChg>
        <pc:spChg chg="mod">
          <ac:chgData name="Shiva Kunwar" userId="aebf2261f0d6e09f" providerId="LiveId" clId="{F3811824-3441-450A-BE8B-1E1E11206BDE}" dt="2023-12-21T16:22:02.377" v="446"/>
          <ac:spMkLst>
            <pc:docMk/>
            <pc:sldMk cId="660821032" sldId="268"/>
            <ac:spMk id="6" creationId="{23D46E95-7705-1A6D-2CEE-5890E3B6E781}"/>
          </ac:spMkLst>
        </pc:spChg>
      </pc:sldChg>
      <pc:sldChg chg="modSp add mod modNotesTx">
        <pc:chgData name="Shiva Kunwar" userId="aebf2261f0d6e09f" providerId="LiveId" clId="{F3811824-3441-450A-BE8B-1E1E11206BDE}" dt="2023-12-21T17:37:13.532" v="1925"/>
        <pc:sldMkLst>
          <pc:docMk/>
          <pc:sldMk cId="93153752" sldId="269"/>
        </pc:sldMkLst>
        <pc:spChg chg="mod">
          <ac:chgData name="Shiva Kunwar" userId="aebf2261f0d6e09f" providerId="LiveId" clId="{F3811824-3441-450A-BE8B-1E1E11206BDE}" dt="2023-12-21T16:19:36.092" v="348" actId="20577"/>
          <ac:spMkLst>
            <pc:docMk/>
            <pc:sldMk cId="93153752" sldId="269"/>
            <ac:spMk id="2" creationId="{CDC45947-56A6-3D94-CC1B-440530BE2E79}"/>
          </ac:spMkLst>
        </pc:spChg>
        <pc:spChg chg="mod">
          <ac:chgData name="Shiva Kunwar" userId="aebf2261f0d6e09f" providerId="LiveId" clId="{F3811824-3441-450A-BE8B-1E1E11206BDE}" dt="2023-12-21T17:37:13.532" v="1925"/>
          <ac:spMkLst>
            <pc:docMk/>
            <pc:sldMk cId="93153752" sldId="269"/>
            <ac:spMk id="3" creationId="{EA41DC63-DCE7-5ABF-7367-A046B49BC6A7}"/>
          </ac:spMkLst>
        </pc:spChg>
        <pc:spChg chg="mod">
          <ac:chgData name="Shiva Kunwar" userId="aebf2261f0d6e09f" providerId="LiveId" clId="{F3811824-3441-450A-BE8B-1E1E11206BDE}" dt="2023-12-21T16:21:56.211" v="445"/>
          <ac:spMkLst>
            <pc:docMk/>
            <pc:sldMk cId="93153752" sldId="269"/>
            <ac:spMk id="6" creationId="{23D46E95-7705-1A6D-2CEE-5890E3B6E781}"/>
          </ac:spMkLst>
        </pc:spChg>
      </pc:sldChg>
      <pc:sldChg chg="modSp add mod modNotesTx">
        <pc:chgData name="Shiva Kunwar" userId="aebf2261f0d6e09f" providerId="LiveId" clId="{F3811824-3441-450A-BE8B-1E1E11206BDE}" dt="2023-12-21T16:41:54.906" v="608" actId="20577"/>
        <pc:sldMkLst>
          <pc:docMk/>
          <pc:sldMk cId="394631926" sldId="270"/>
        </pc:sldMkLst>
        <pc:spChg chg="mod">
          <ac:chgData name="Shiva Kunwar" userId="aebf2261f0d6e09f" providerId="LiveId" clId="{F3811824-3441-450A-BE8B-1E1E11206BDE}" dt="2023-12-21T16:41:54.906" v="608" actId="20577"/>
          <ac:spMkLst>
            <pc:docMk/>
            <pc:sldMk cId="394631926" sldId="270"/>
            <ac:spMk id="2" creationId="{CDC45947-56A6-3D94-CC1B-440530BE2E79}"/>
          </ac:spMkLst>
        </pc:spChg>
        <pc:spChg chg="mod">
          <ac:chgData name="Shiva Kunwar" userId="aebf2261f0d6e09f" providerId="LiveId" clId="{F3811824-3441-450A-BE8B-1E1E11206BDE}" dt="2023-12-21T16:41:47.990" v="599" actId="113"/>
          <ac:spMkLst>
            <pc:docMk/>
            <pc:sldMk cId="394631926" sldId="270"/>
            <ac:spMk id="3" creationId="{EA41DC63-DCE7-5ABF-7367-A046B49BC6A7}"/>
          </ac:spMkLst>
        </pc:spChg>
        <pc:spChg chg="mod">
          <ac:chgData name="Shiva Kunwar" userId="aebf2261f0d6e09f" providerId="LiveId" clId="{F3811824-3441-450A-BE8B-1E1E11206BDE}" dt="2023-12-21T16:21:52.578" v="444"/>
          <ac:spMkLst>
            <pc:docMk/>
            <pc:sldMk cId="394631926" sldId="270"/>
            <ac:spMk id="6" creationId="{23D46E95-7705-1A6D-2CEE-5890E3B6E781}"/>
          </ac:spMkLst>
        </pc:spChg>
      </pc:sldChg>
      <pc:sldChg chg="modSp add mod modNotesTx">
        <pc:chgData name="Shiva Kunwar" userId="aebf2261f0d6e09f" providerId="LiveId" clId="{F3811824-3441-450A-BE8B-1E1E11206BDE}" dt="2023-12-21T17:11:23.127" v="1638" actId="20577"/>
        <pc:sldMkLst>
          <pc:docMk/>
          <pc:sldMk cId="2020265371" sldId="271"/>
        </pc:sldMkLst>
        <pc:spChg chg="mod">
          <ac:chgData name="Shiva Kunwar" userId="aebf2261f0d6e09f" providerId="LiveId" clId="{F3811824-3441-450A-BE8B-1E1E11206BDE}" dt="2023-12-21T16:19:57.204" v="403" actId="20577"/>
          <ac:spMkLst>
            <pc:docMk/>
            <pc:sldMk cId="2020265371" sldId="271"/>
            <ac:spMk id="2" creationId="{CDC45947-56A6-3D94-CC1B-440530BE2E79}"/>
          </ac:spMkLst>
        </pc:spChg>
        <pc:spChg chg="mod">
          <ac:chgData name="Shiva Kunwar" userId="aebf2261f0d6e09f" providerId="LiveId" clId="{F3811824-3441-450A-BE8B-1E1E11206BDE}" dt="2023-12-21T17:11:23.127" v="1638" actId="20577"/>
          <ac:spMkLst>
            <pc:docMk/>
            <pc:sldMk cId="2020265371" sldId="271"/>
            <ac:spMk id="3" creationId="{EA41DC63-DCE7-5ABF-7367-A046B49BC6A7}"/>
          </ac:spMkLst>
        </pc:spChg>
        <pc:spChg chg="mod">
          <ac:chgData name="Shiva Kunwar" userId="aebf2261f0d6e09f" providerId="LiveId" clId="{F3811824-3441-450A-BE8B-1E1E11206BDE}" dt="2023-12-21T16:21:48.245" v="443"/>
          <ac:spMkLst>
            <pc:docMk/>
            <pc:sldMk cId="2020265371" sldId="271"/>
            <ac:spMk id="6" creationId="{23D46E95-7705-1A6D-2CEE-5890E3B6E781}"/>
          </ac:spMkLst>
        </pc:spChg>
      </pc:sldChg>
      <pc:sldChg chg="modSp add del mod">
        <pc:chgData name="Shiva Kunwar" userId="aebf2261f0d6e09f" providerId="LiveId" clId="{F3811824-3441-450A-BE8B-1E1E11206BDE}" dt="2023-12-21T17:29:40.013" v="1694" actId="47"/>
        <pc:sldMkLst>
          <pc:docMk/>
          <pc:sldMk cId="3376154745" sldId="272"/>
        </pc:sldMkLst>
        <pc:spChg chg="mod">
          <ac:chgData name="Shiva Kunwar" userId="aebf2261f0d6e09f" providerId="LiveId" clId="{F3811824-3441-450A-BE8B-1E1E11206BDE}" dt="2023-12-21T16:58:06.754" v="1396" actId="20577"/>
          <ac:spMkLst>
            <pc:docMk/>
            <pc:sldMk cId="3376154745" sldId="272"/>
            <ac:spMk id="3" creationId="{EA41DC63-DCE7-5ABF-7367-A046B49BC6A7}"/>
          </ac:spMkLst>
        </pc:spChg>
      </pc:sldChg>
      <pc:sldChg chg="modSp add mod">
        <pc:chgData name="Shiva Kunwar" userId="aebf2261f0d6e09f" providerId="LiveId" clId="{F3811824-3441-450A-BE8B-1E1E11206BDE}" dt="2023-12-21T16:46:13.923" v="627" actId="20577"/>
        <pc:sldMkLst>
          <pc:docMk/>
          <pc:sldMk cId="2253161650" sldId="273"/>
        </pc:sldMkLst>
        <pc:spChg chg="mod">
          <ac:chgData name="Shiva Kunwar" userId="aebf2261f0d6e09f" providerId="LiveId" clId="{F3811824-3441-450A-BE8B-1E1E11206BDE}" dt="2023-12-21T16:45:48.461" v="619" actId="20577"/>
          <ac:spMkLst>
            <pc:docMk/>
            <pc:sldMk cId="2253161650" sldId="273"/>
            <ac:spMk id="2" creationId="{CDC45947-56A6-3D94-CC1B-440530BE2E79}"/>
          </ac:spMkLst>
        </pc:spChg>
        <pc:spChg chg="mod">
          <ac:chgData name="Shiva Kunwar" userId="aebf2261f0d6e09f" providerId="LiveId" clId="{F3811824-3441-450A-BE8B-1E1E11206BDE}" dt="2023-12-21T16:46:13.923" v="627" actId="20577"/>
          <ac:spMkLst>
            <pc:docMk/>
            <pc:sldMk cId="2253161650" sldId="273"/>
            <ac:spMk id="3" creationId="{EA41DC63-DCE7-5ABF-7367-A046B49BC6A7}"/>
          </ac:spMkLst>
        </pc:spChg>
      </pc:sldChg>
      <pc:sldChg chg="modSp add mod">
        <pc:chgData name="Shiva Kunwar" userId="aebf2261f0d6e09f" providerId="LiveId" clId="{F3811824-3441-450A-BE8B-1E1E11206BDE}" dt="2023-12-21T16:48:24.662" v="640" actId="113"/>
        <pc:sldMkLst>
          <pc:docMk/>
          <pc:sldMk cId="3468023329" sldId="274"/>
        </pc:sldMkLst>
        <pc:spChg chg="mod">
          <ac:chgData name="Shiva Kunwar" userId="aebf2261f0d6e09f" providerId="LiveId" clId="{F3811824-3441-450A-BE8B-1E1E11206BDE}" dt="2023-12-21T16:48:24.662" v="640" actId="113"/>
          <ac:spMkLst>
            <pc:docMk/>
            <pc:sldMk cId="3468023329" sldId="274"/>
            <ac:spMk id="3" creationId="{EA41DC63-DCE7-5ABF-7367-A046B49BC6A7}"/>
          </ac:spMkLst>
        </pc:spChg>
      </pc:sldChg>
      <pc:sldChg chg="modSp add mod">
        <pc:chgData name="Shiva Kunwar" userId="aebf2261f0d6e09f" providerId="LiveId" clId="{F3811824-3441-450A-BE8B-1E1E11206BDE}" dt="2023-12-21T16:48:43.127" v="646" actId="113"/>
        <pc:sldMkLst>
          <pc:docMk/>
          <pc:sldMk cId="1732684722" sldId="275"/>
        </pc:sldMkLst>
        <pc:spChg chg="mod">
          <ac:chgData name="Shiva Kunwar" userId="aebf2261f0d6e09f" providerId="LiveId" clId="{F3811824-3441-450A-BE8B-1E1E11206BDE}" dt="2023-12-21T16:48:43.127" v="646" actId="113"/>
          <ac:spMkLst>
            <pc:docMk/>
            <pc:sldMk cId="1732684722" sldId="275"/>
            <ac:spMk id="3" creationId="{EA41DC63-DCE7-5ABF-7367-A046B49BC6A7}"/>
          </ac:spMkLst>
        </pc:spChg>
      </pc:sldChg>
      <pc:sldChg chg="modSp add mod">
        <pc:chgData name="Shiva Kunwar" userId="aebf2261f0d6e09f" providerId="LiveId" clId="{F3811824-3441-450A-BE8B-1E1E11206BDE}" dt="2023-12-21T16:57:26.372" v="1395" actId="20577"/>
        <pc:sldMkLst>
          <pc:docMk/>
          <pc:sldMk cId="3544414768" sldId="276"/>
        </pc:sldMkLst>
        <pc:spChg chg="mod">
          <ac:chgData name="Shiva Kunwar" userId="aebf2261f0d6e09f" providerId="LiveId" clId="{F3811824-3441-450A-BE8B-1E1E11206BDE}" dt="2023-12-21T16:48:59.703" v="665" actId="20577"/>
          <ac:spMkLst>
            <pc:docMk/>
            <pc:sldMk cId="3544414768" sldId="276"/>
            <ac:spMk id="2" creationId="{CDC45947-56A6-3D94-CC1B-440530BE2E79}"/>
          </ac:spMkLst>
        </pc:spChg>
        <pc:spChg chg="mod">
          <ac:chgData name="Shiva Kunwar" userId="aebf2261f0d6e09f" providerId="LiveId" clId="{F3811824-3441-450A-BE8B-1E1E11206BDE}" dt="2023-12-21T16:57:26.372" v="1395" actId="20577"/>
          <ac:spMkLst>
            <pc:docMk/>
            <pc:sldMk cId="3544414768" sldId="276"/>
            <ac:spMk id="3" creationId="{EA41DC63-DCE7-5ABF-7367-A046B49BC6A7}"/>
          </ac:spMkLst>
        </pc:spChg>
      </pc:sldChg>
      <pc:sldChg chg="modSp add mod">
        <pc:chgData name="Shiva Kunwar" userId="aebf2261f0d6e09f" providerId="LiveId" clId="{F3811824-3441-450A-BE8B-1E1E11206BDE}" dt="2023-12-21T16:55:17.799" v="1191" actId="20577"/>
        <pc:sldMkLst>
          <pc:docMk/>
          <pc:sldMk cId="1931651220" sldId="277"/>
        </pc:sldMkLst>
        <pc:spChg chg="mod">
          <ac:chgData name="Shiva Kunwar" userId="aebf2261f0d6e09f" providerId="LiveId" clId="{F3811824-3441-450A-BE8B-1E1E11206BDE}" dt="2023-12-21T16:52:11.430" v="788" actId="20577"/>
          <ac:spMkLst>
            <pc:docMk/>
            <pc:sldMk cId="1931651220" sldId="277"/>
            <ac:spMk id="2" creationId="{CDC45947-56A6-3D94-CC1B-440530BE2E79}"/>
          </ac:spMkLst>
        </pc:spChg>
        <pc:spChg chg="mod">
          <ac:chgData name="Shiva Kunwar" userId="aebf2261f0d6e09f" providerId="LiveId" clId="{F3811824-3441-450A-BE8B-1E1E11206BDE}" dt="2023-12-21T16:55:17.799" v="1191" actId="20577"/>
          <ac:spMkLst>
            <pc:docMk/>
            <pc:sldMk cId="1931651220" sldId="277"/>
            <ac:spMk id="3" creationId="{EA41DC63-DCE7-5ABF-7367-A046B49BC6A7}"/>
          </ac:spMkLst>
        </pc:spChg>
      </pc:sldChg>
      <pc:sldChg chg="modSp new mod">
        <pc:chgData name="Shiva Kunwar" userId="aebf2261f0d6e09f" providerId="LiveId" clId="{F3811824-3441-450A-BE8B-1E1E11206BDE}" dt="2023-12-21T17:39:14.642" v="1968" actId="11"/>
        <pc:sldMkLst>
          <pc:docMk/>
          <pc:sldMk cId="2356649918" sldId="278"/>
        </pc:sldMkLst>
        <pc:spChg chg="mod">
          <ac:chgData name="Shiva Kunwar" userId="aebf2261f0d6e09f" providerId="LiveId" clId="{F3811824-3441-450A-BE8B-1E1E11206BDE}" dt="2023-12-21T17:29:30.447" v="1692"/>
          <ac:spMkLst>
            <pc:docMk/>
            <pc:sldMk cId="2356649918" sldId="278"/>
            <ac:spMk id="2" creationId="{AD37A67C-225E-1859-D1DE-DA33715F7F15}"/>
          </ac:spMkLst>
        </pc:spChg>
        <pc:spChg chg="mod">
          <ac:chgData name="Shiva Kunwar" userId="aebf2261f0d6e09f" providerId="LiveId" clId="{F3811824-3441-450A-BE8B-1E1E11206BDE}" dt="2023-12-21T17:38:46.758" v="1960" actId="12"/>
          <ac:spMkLst>
            <pc:docMk/>
            <pc:sldMk cId="2356649918" sldId="278"/>
            <ac:spMk id="3" creationId="{83FC8B01-D4E8-1580-5912-C5EE8AB42DB9}"/>
          </ac:spMkLst>
        </pc:spChg>
        <pc:spChg chg="mod">
          <ac:chgData name="Shiva Kunwar" userId="aebf2261f0d6e09f" providerId="LiveId" clId="{F3811824-3441-450A-BE8B-1E1E11206BDE}" dt="2023-12-21T17:39:14.642" v="1968" actId="11"/>
          <ac:spMkLst>
            <pc:docMk/>
            <pc:sldMk cId="2356649918" sldId="278"/>
            <ac:spMk id="4" creationId="{C554B894-2071-8FC6-314C-964F8B8BFCE4}"/>
          </ac:spMkLst>
        </pc:spChg>
        <pc:spChg chg="mod">
          <ac:chgData name="Shiva Kunwar" userId="aebf2261f0d6e09f" providerId="LiveId" clId="{F3811824-3441-450A-BE8B-1E1E11206BDE}" dt="2023-12-21T17:29:44.963" v="1704" actId="20577"/>
          <ac:spMkLst>
            <pc:docMk/>
            <pc:sldMk cId="2356649918" sldId="278"/>
            <ac:spMk id="5" creationId="{897CBF68-3B61-04C4-36A7-42C996315BAF}"/>
          </ac:spMkLst>
        </pc:spChg>
        <pc:spChg chg="mod">
          <ac:chgData name="Shiva Kunwar" userId="aebf2261f0d6e09f" providerId="LiveId" clId="{F3811824-3441-450A-BE8B-1E1E11206BDE}" dt="2023-12-21T17:29:37.731" v="1693"/>
          <ac:spMkLst>
            <pc:docMk/>
            <pc:sldMk cId="2356649918" sldId="278"/>
            <ac:spMk id="6" creationId="{25FE7534-FFCF-B787-0DB7-57771551A007}"/>
          </ac:spMkLst>
        </pc:spChg>
      </pc:sldChg>
      <pc:sldChg chg="modSp add mod">
        <pc:chgData name="Shiva Kunwar" userId="aebf2261f0d6e09f" providerId="LiveId" clId="{F3811824-3441-450A-BE8B-1E1E11206BDE}" dt="2023-12-21T17:39:45.319" v="1974" actId="11"/>
        <pc:sldMkLst>
          <pc:docMk/>
          <pc:sldMk cId="648691045" sldId="279"/>
        </pc:sldMkLst>
        <pc:spChg chg="mod">
          <ac:chgData name="Shiva Kunwar" userId="aebf2261f0d6e09f" providerId="LiveId" clId="{F3811824-3441-450A-BE8B-1E1E11206BDE}" dt="2023-12-21T17:39:30.970" v="1971" actId="11"/>
          <ac:spMkLst>
            <pc:docMk/>
            <pc:sldMk cId="648691045" sldId="279"/>
            <ac:spMk id="3" creationId="{83FC8B01-D4E8-1580-5912-C5EE8AB42DB9}"/>
          </ac:spMkLst>
        </pc:spChg>
        <pc:spChg chg="mod">
          <ac:chgData name="Shiva Kunwar" userId="aebf2261f0d6e09f" providerId="LiveId" clId="{F3811824-3441-450A-BE8B-1E1E11206BDE}" dt="2023-12-21T17:39:45.319" v="1974" actId="11"/>
          <ac:spMkLst>
            <pc:docMk/>
            <pc:sldMk cId="648691045" sldId="279"/>
            <ac:spMk id="4" creationId="{C554B894-2071-8FC6-314C-964F8B8BFCE4}"/>
          </ac:spMkLst>
        </pc:spChg>
      </pc:sldChg>
      <pc:sldChg chg="modSp add mod">
        <pc:chgData name="Shiva Kunwar" userId="aebf2261f0d6e09f" providerId="LiveId" clId="{F3811824-3441-450A-BE8B-1E1E11206BDE}" dt="2023-12-21T17:42:24.242" v="2054" actId="255"/>
        <pc:sldMkLst>
          <pc:docMk/>
          <pc:sldMk cId="4221170188" sldId="280"/>
        </pc:sldMkLst>
        <pc:spChg chg="mod">
          <ac:chgData name="Shiva Kunwar" userId="aebf2261f0d6e09f" providerId="LiveId" clId="{F3811824-3441-450A-BE8B-1E1E11206BDE}" dt="2023-12-21T17:42:20.490" v="2053" actId="255"/>
          <ac:spMkLst>
            <pc:docMk/>
            <pc:sldMk cId="4221170188" sldId="280"/>
            <ac:spMk id="3" creationId="{83FC8B01-D4E8-1580-5912-C5EE8AB42DB9}"/>
          </ac:spMkLst>
        </pc:spChg>
        <pc:spChg chg="mod">
          <ac:chgData name="Shiva Kunwar" userId="aebf2261f0d6e09f" providerId="LiveId" clId="{F3811824-3441-450A-BE8B-1E1E11206BDE}" dt="2023-12-21T17:42:24.242" v="2054" actId="255"/>
          <ac:spMkLst>
            <pc:docMk/>
            <pc:sldMk cId="4221170188" sldId="280"/>
            <ac:spMk id="4" creationId="{C554B894-2071-8FC6-314C-964F8B8BFCE4}"/>
          </ac:spMkLst>
        </pc:spChg>
      </pc:sldChg>
    </pc:docChg>
  </pc:docChgLst>
  <pc:docChgLst>
    <pc:chgData name="Shiva Kunwar" userId="aebf2261f0d6e09f" providerId="Windows Live" clId="Web-{792FA2BC-1ADC-4120-B5E7-41DB4F4952A8}"/>
    <pc:docChg chg="delSld modSld">
      <pc:chgData name="Shiva Kunwar" userId="aebf2261f0d6e09f" providerId="Windows Live" clId="Web-{792FA2BC-1ADC-4120-B5E7-41DB4F4952A8}" dt="2023-12-23T16:15:44.242" v="81"/>
      <pc:docMkLst>
        <pc:docMk/>
      </pc:docMkLst>
      <pc:sldChg chg="addSp delSp modSp">
        <pc:chgData name="Shiva Kunwar" userId="aebf2261f0d6e09f" providerId="Windows Live" clId="Web-{792FA2BC-1ADC-4120-B5E7-41DB4F4952A8}" dt="2023-12-23T16:15:44.242" v="81"/>
        <pc:sldMkLst>
          <pc:docMk/>
          <pc:sldMk cId="513983598" sldId="256"/>
        </pc:sldMkLst>
        <pc:spChg chg="mod">
          <ac:chgData name="Shiva Kunwar" userId="aebf2261f0d6e09f" providerId="Windows Live" clId="Web-{792FA2BC-1ADC-4120-B5E7-41DB4F4952A8}" dt="2023-12-23T16:14:06.676" v="71" actId="14100"/>
          <ac:spMkLst>
            <pc:docMk/>
            <pc:sldMk cId="513983598" sldId="256"/>
            <ac:spMk id="2" creationId="{CDBD1EEA-542C-DBA5-0F03-47421732BFEB}"/>
          </ac:spMkLst>
        </pc:spChg>
        <pc:spChg chg="add del mod">
          <ac:chgData name="Shiva Kunwar" userId="aebf2261f0d6e09f" providerId="Windows Live" clId="Web-{792FA2BC-1ADC-4120-B5E7-41DB4F4952A8}" dt="2023-12-23T16:15:40.117" v="79"/>
          <ac:spMkLst>
            <pc:docMk/>
            <pc:sldMk cId="513983598" sldId="256"/>
            <ac:spMk id="6" creationId="{9910DD32-74A6-48EF-B4E5-CFEF56BCF534}"/>
          </ac:spMkLst>
        </pc:spChg>
        <pc:picChg chg="add del mod">
          <ac:chgData name="Shiva Kunwar" userId="aebf2261f0d6e09f" providerId="Windows Live" clId="Web-{792FA2BC-1ADC-4120-B5E7-41DB4F4952A8}" dt="2023-12-23T16:15:44.242" v="81"/>
          <ac:picMkLst>
            <pc:docMk/>
            <pc:sldMk cId="513983598" sldId="256"/>
            <ac:picMk id="4" creationId="{E290207C-003B-8846-6467-980F2A7ACA36}"/>
          </ac:picMkLst>
        </pc:picChg>
        <pc:picChg chg="add del">
          <ac:chgData name="Shiva Kunwar" userId="aebf2261f0d6e09f" providerId="Windows Live" clId="Web-{792FA2BC-1ADC-4120-B5E7-41DB4F4952A8}" dt="2023-12-23T16:15:40.117" v="79"/>
          <ac:picMkLst>
            <pc:docMk/>
            <pc:sldMk cId="513983598" sldId="256"/>
            <ac:picMk id="10" creationId="{50D749EE-7F5D-607E-7CF3-5F30BC3F342B}"/>
          </ac:picMkLst>
        </pc:picChg>
      </pc:sldChg>
      <pc:sldChg chg="modSp">
        <pc:chgData name="Shiva Kunwar" userId="aebf2261f0d6e09f" providerId="Windows Live" clId="Web-{792FA2BC-1ADC-4120-B5E7-41DB4F4952A8}" dt="2023-12-23T16:13:18.002" v="21" actId="20577"/>
        <pc:sldMkLst>
          <pc:docMk/>
          <pc:sldMk cId="1600105505" sldId="267"/>
        </pc:sldMkLst>
        <pc:spChg chg="mod">
          <ac:chgData name="Shiva Kunwar" userId="aebf2261f0d6e09f" providerId="Windows Live" clId="Web-{792FA2BC-1ADC-4120-B5E7-41DB4F4952A8}" dt="2023-12-23T16:13:13.846" v="19" actId="20577"/>
          <ac:spMkLst>
            <pc:docMk/>
            <pc:sldMk cId="1600105505" sldId="267"/>
            <ac:spMk id="2" creationId="{CDC45947-56A6-3D94-CC1B-440530BE2E79}"/>
          </ac:spMkLst>
        </pc:spChg>
        <pc:spChg chg="mod">
          <ac:chgData name="Shiva Kunwar" userId="aebf2261f0d6e09f" providerId="Windows Live" clId="Web-{792FA2BC-1ADC-4120-B5E7-41DB4F4952A8}" dt="2023-12-23T16:13:07.580" v="12" actId="20577"/>
          <ac:spMkLst>
            <pc:docMk/>
            <pc:sldMk cId="1600105505" sldId="267"/>
            <ac:spMk id="3" creationId="{EA41DC63-DCE7-5ABF-7367-A046B49BC6A7}"/>
          </ac:spMkLst>
        </pc:spChg>
        <pc:spChg chg="mod">
          <ac:chgData name="Shiva Kunwar" userId="aebf2261f0d6e09f" providerId="Windows Live" clId="Web-{792FA2BC-1ADC-4120-B5E7-41DB4F4952A8}" dt="2023-12-23T16:13:18.002" v="21" actId="20577"/>
          <ac:spMkLst>
            <pc:docMk/>
            <pc:sldMk cId="1600105505" sldId="267"/>
            <ac:spMk id="6" creationId="{23D46E95-7705-1A6D-2CEE-5890E3B6E781}"/>
          </ac:spMkLst>
        </pc:spChg>
      </pc:sldChg>
      <pc:sldChg chg="del">
        <pc:chgData name="Shiva Kunwar" userId="aebf2261f0d6e09f" providerId="Windows Live" clId="Web-{792FA2BC-1ADC-4120-B5E7-41DB4F4952A8}" dt="2023-12-23T16:13:03.767" v="11"/>
        <pc:sldMkLst>
          <pc:docMk/>
          <pc:sldMk cId="660821032" sldId="268"/>
        </pc:sldMkLst>
      </pc:sldChg>
      <pc:sldChg chg="del">
        <pc:chgData name="Shiva Kunwar" userId="aebf2261f0d6e09f" providerId="Windows Live" clId="Web-{792FA2BC-1ADC-4120-B5E7-41DB4F4952A8}" dt="2023-12-23T16:13:03.767" v="10"/>
        <pc:sldMkLst>
          <pc:docMk/>
          <pc:sldMk cId="93153752" sldId="269"/>
        </pc:sldMkLst>
      </pc:sldChg>
      <pc:sldChg chg="del">
        <pc:chgData name="Shiva Kunwar" userId="aebf2261f0d6e09f" providerId="Windows Live" clId="Web-{792FA2BC-1ADC-4120-B5E7-41DB4F4952A8}" dt="2023-12-23T16:13:03.752" v="9"/>
        <pc:sldMkLst>
          <pc:docMk/>
          <pc:sldMk cId="394631926" sldId="270"/>
        </pc:sldMkLst>
      </pc:sldChg>
      <pc:sldChg chg="del">
        <pc:chgData name="Shiva Kunwar" userId="aebf2261f0d6e09f" providerId="Windows Live" clId="Web-{792FA2BC-1ADC-4120-B5E7-41DB4F4952A8}" dt="2023-12-23T16:13:03.752" v="0"/>
        <pc:sldMkLst>
          <pc:docMk/>
          <pc:sldMk cId="2020265371" sldId="271"/>
        </pc:sldMkLst>
      </pc:sldChg>
      <pc:sldChg chg="del">
        <pc:chgData name="Shiva Kunwar" userId="aebf2261f0d6e09f" providerId="Windows Live" clId="Web-{792FA2BC-1ADC-4120-B5E7-41DB4F4952A8}" dt="2023-12-23T16:13:03.752" v="8"/>
        <pc:sldMkLst>
          <pc:docMk/>
          <pc:sldMk cId="2253161650" sldId="273"/>
        </pc:sldMkLst>
      </pc:sldChg>
      <pc:sldChg chg="del">
        <pc:chgData name="Shiva Kunwar" userId="aebf2261f0d6e09f" providerId="Windows Live" clId="Web-{792FA2BC-1ADC-4120-B5E7-41DB4F4952A8}" dt="2023-12-23T16:13:03.752" v="7"/>
        <pc:sldMkLst>
          <pc:docMk/>
          <pc:sldMk cId="3468023329" sldId="274"/>
        </pc:sldMkLst>
      </pc:sldChg>
      <pc:sldChg chg="del">
        <pc:chgData name="Shiva Kunwar" userId="aebf2261f0d6e09f" providerId="Windows Live" clId="Web-{792FA2BC-1ADC-4120-B5E7-41DB4F4952A8}" dt="2023-12-23T16:13:03.752" v="6"/>
        <pc:sldMkLst>
          <pc:docMk/>
          <pc:sldMk cId="1732684722" sldId="275"/>
        </pc:sldMkLst>
      </pc:sldChg>
      <pc:sldChg chg="del">
        <pc:chgData name="Shiva Kunwar" userId="aebf2261f0d6e09f" providerId="Windows Live" clId="Web-{792FA2BC-1ADC-4120-B5E7-41DB4F4952A8}" dt="2023-12-23T16:13:03.752" v="5"/>
        <pc:sldMkLst>
          <pc:docMk/>
          <pc:sldMk cId="3544414768" sldId="276"/>
        </pc:sldMkLst>
      </pc:sldChg>
      <pc:sldChg chg="del">
        <pc:chgData name="Shiva Kunwar" userId="aebf2261f0d6e09f" providerId="Windows Live" clId="Web-{792FA2BC-1ADC-4120-B5E7-41DB4F4952A8}" dt="2023-12-23T16:13:03.752" v="4"/>
        <pc:sldMkLst>
          <pc:docMk/>
          <pc:sldMk cId="1931651220" sldId="277"/>
        </pc:sldMkLst>
      </pc:sldChg>
      <pc:sldChg chg="del">
        <pc:chgData name="Shiva Kunwar" userId="aebf2261f0d6e09f" providerId="Windows Live" clId="Web-{792FA2BC-1ADC-4120-B5E7-41DB4F4952A8}" dt="2023-12-23T16:13:03.752" v="3"/>
        <pc:sldMkLst>
          <pc:docMk/>
          <pc:sldMk cId="2356649918" sldId="278"/>
        </pc:sldMkLst>
      </pc:sldChg>
      <pc:sldChg chg="del">
        <pc:chgData name="Shiva Kunwar" userId="aebf2261f0d6e09f" providerId="Windows Live" clId="Web-{792FA2BC-1ADC-4120-B5E7-41DB4F4952A8}" dt="2023-12-23T16:13:03.752" v="2"/>
        <pc:sldMkLst>
          <pc:docMk/>
          <pc:sldMk cId="648691045" sldId="279"/>
        </pc:sldMkLst>
      </pc:sldChg>
      <pc:sldChg chg="del">
        <pc:chgData name="Shiva Kunwar" userId="aebf2261f0d6e09f" providerId="Windows Live" clId="Web-{792FA2BC-1ADC-4120-B5E7-41DB4F4952A8}" dt="2023-12-23T16:13:03.752" v="1"/>
        <pc:sldMkLst>
          <pc:docMk/>
          <pc:sldMk cId="4221170188" sldId="280"/>
        </pc:sldMkLst>
      </pc:sldChg>
    </pc:docChg>
  </pc:docChgLst>
  <pc:docChgLst>
    <pc:chgData name="Shiva Kunwar" userId="aebf2261f0d6e09f" providerId="LiveId" clId="{94C3F7BA-9B91-402F-A46D-9E14CBB31D3D}"/>
    <pc:docChg chg="undo custSel modSld">
      <pc:chgData name="Shiva Kunwar" userId="aebf2261f0d6e09f" providerId="LiveId" clId="{94C3F7BA-9B91-402F-A46D-9E14CBB31D3D}" dt="2023-12-23T16:28:05.746" v="83" actId="20577"/>
      <pc:docMkLst>
        <pc:docMk/>
      </pc:docMkLst>
      <pc:sldChg chg="modSp mod">
        <pc:chgData name="Shiva Kunwar" userId="aebf2261f0d6e09f" providerId="LiveId" clId="{94C3F7BA-9B91-402F-A46D-9E14CBB31D3D}" dt="2023-12-23T16:19:13.758" v="2" actId="14100"/>
        <pc:sldMkLst>
          <pc:docMk/>
          <pc:sldMk cId="513983598" sldId="256"/>
        </pc:sldMkLst>
        <pc:spChg chg="mod">
          <ac:chgData name="Shiva Kunwar" userId="aebf2261f0d6e09f" providerId="LiveId" clId="{94C3F7BA-9B91-402F-A46D-9E14CBB31D3D}" dt="2023-12-23T16:19:13.758" v="2" actId="14100"/>
          <ac:spMkLst>
            <pc:docMk/>
            <pc:sldMk cId="513983598" sldId="256"/>
            <ac:spMk id="2" creationId="{CDBD1EEA-542C-DBA5-0F03-47421732BFEB}"/>
          </ac:spMkLst>
        </pc:spChg>
      </pc:sldChg>
      <pc:sldChg chg="modSp mod modNotesTx">
        <pc:chgData name="Shiva Kunwar" userId="aebf2261f0d6e09f" providerId="LiveId" clId="{94C3F7BA-9B91-402F-A46D-9E14CBB31D3D}" dt="2023-12-23T16:24:58.737" v="74" actId="20577"/>
        <pc:sldMkLst>
          <pc:docMk/>
          <pc:sldMk cId="399910915" sldId="258"/>
        </pc:sldMkLst>
        <pc:spChg chg="mod">
          <ac:chgData name="Shiva Kunwar" userId="aebf2261f0d6e09f" providerId="LiveId" clId="{94C3F7BA-9B91-402F-A46D-9E14CBB31D3D}" dt="2023-12-23T16:22:22.128" v="9" actId="20577"/>
          <ac:spMkLst>
            <pc:docMk/>
            <pc:sldMk cId="399910915" sldId="258"/>
            <ac:spMk id="2" creationId="{CDC45947-56A6-3D94-CC1B-440530BE2E79}"/>
          </ac:spMkLst>
        </pc:spChg>
        <pc:spChg chg="mod">
          <ac:chgData name="Shiva Kunwar" userId="aebf2261f0d6e09f" providerId="LiveId" clId="{94C3F7BA-9B91-402F-A46D-9E14CBB31D3D}" dt="2023-12-23T16:24:25.283" v="68" actId="113"/>
          <ac:spMkLst>
            <pc:docMk/>
            <pc:sldMk cId="399910915" sldId="258"/>
            <ac:spMk id="3" creationId="{EA41DC63-DCE7-5ABF-7367-A046B49BC6A7}"/>
          </ac:spMkLst>
        </pc:spChg>
        <pc:spChg chg="mod">
          <ac:chgData name="Shiva Kunwar" userId="aebf2261f0d6e09f" providerId="LiveId" clId="{94C3F7BA-9B91-402F-A46D-9E14CBB31D3D}" dt="2023-12-23T16:24:58.737" v="74" actId="20577"/>
          <ac:spMkLst>
            <pc:docMk/>
            <pc:sldMk cId="399910915" sldId="258"/>
            <ac:spMk id="5" creationId="{F57A4048-1798-B627-5272-EC9C2486A8A4}"/>
          </ac:spMkLst>
        </pc:spChg>
        <pc:spChg chg="mod">
          <ac:chgData name="Shiva Kunwar" userId="aebf2261f0d6e09f" providerId="LiveId" clId="{94C3F7BA-9B91-402F-A46D-9E14CBB31D3D}" dt="2023-12-23T16:23:19.432" v="26" actId="20577"/>
          <ac:spMkLst>
            <pc:docMk/>
            <pc:sldMk cId="399910915" sldId="258"/>
            <ac:spMk id="6" creationId="{23D46E95-7705-1A6D-2CEE-5890E3B6E781}"/>
          </ac:spMkLst>
        </pc:spChg>
      </pc:sldChg>
      <pc:sldChg chg="addSp delSp modSp mod">
        <pc:chgData name="Shiva Kunwar" userId="aebf2261f0d6e09f" providerId="LiveId" clId="{94C3F7BA-9B91-402F-A46D-9E14CBB31D3D}" dt="2023-12-23T16:28:05.746" v="83" actId="20577"/>
        <pc:sldMkLst>
          <pc:docMk/>
          <pc:sldMk cId="4033552605" sldId="265"/>
        </pc:sldMkLst>
        <pc:spChg chg="mod">
          <ac:chgData name="Shiva Kunwar" userId="aebf2261f0d6e09f" providerId="LiveId" clId="{94C3F7BA-9B91-402F-A46D-9E14CBB31D3D}" dt="2023-12-23T16:28:05.746" v="83" actId="20577"/>
          <ac:spMkLst>
            <pc:docMk/>
            <pc:sldMk cId="4033552605" sldId="265"/>
            <ac:spMk id="3" creationId="{73F96AC3-CB6B-911F-8FF9-F5D96FBB5261}"/>
          </ac:spMkLst>
        </pc:spChg>
        <pc:spChg chg="add del">
          <ac:chgData name="Shiva Kunwar" userId="aebf2261f0d6e09f" providerId="LiveId" clId="{94C3F7BA-9B91-402F-A46D-9E14CBB31D3D}" dt="2023-12-23T16:27:51.704" v="79"/>
          <ac:spMkLst>
            <pc:docMk/>
            <pc:sldMk cId="4033552605" sldId="265"/>
            <ac:spMk id="4" creationId="{D8EFDD86-AB97-178F-D625-31503B67C1FF}"/>
          </ac:spMkLst>
        </pc:spChg>
        <pc:spChg chg="mod">
          <ac:chgData name="Shiva Kunwar" userId="aebf2261f0d6e09f" providerId="LiveId" clId="{94C3F7BA-9B91-402F-A46D-9E14CBB31D3D}" dt="2023-12-23T16:25:04.534" v="76"/>
          <ac:spMkLst>
            <pc:docMk/>
            <pc:sldMk cId="4033552605" sldId="265"/>
            <ac:spMk id="5" creationId="{1FC013E4-932A-52E1-1578-568658B75A20}"/>
          </ac:spMkLst>
        </pc:spChg>
        <pc:spChg chg="mod">
          <ac:chgData name="Shiva Kunwar" userId="aebf2261f0d6e09f" providerId="LiveId" clId="{94C3F7BA-9B91-402F-A46D-9E14CBB31D3D}" dt="2023-12-23T16:23:27.775" v="28"/>
          <ac:spMkLst>
            <pc:docMk/>
            <pc:sldMk cId="4033552605" sldId="265"/>
            <ac:spMk id="6" creationId="{CDF5B250-01D0-AFD6-9942-1BAFA5AD4538}"/>
          </ac:spMkLst>
        </pc:spChg>
        <pc:spChg chg="add del">
          <ac:chgData name="Shiva Kunwar" userId="aebf2261f0d6e09f" providerId="LiveId" clId="{94C3F7BA-9B91-402F-A46D-9E14CBB31D3D}" dt="2023-12-23T16:27:51.704" v="79"/>
          <ac:spMkLst>
            <pc:docMk/>
            <pc:sldMk cId="4033552605" sldId="265"/>
            <ac:spMk id="8" creationId="{624B3456-1214-FC0B-9C78-0D794E42ABAB}"/>
          </ac:spMkLst>
        </pc:spChg>
      </pc:sldChg>
      <pc:sldChg chg="modSp mod">
        <pc:chgData name="Shiva Kunwar" userId="aebf2261f0d6e09f" providerId="LiveId" clId="{94C3F7BA-9B91-402F-A46D-9E14CBB31D3D}" dt="2023-12-23T16:25:07.216" v="77"/>
        <pc:sldMkLst>
          <pc:docMk/>
          <pc:sldMk cId="3771641337" sldId="266"/>
        </pc:sldMkLst>
        <pc:spChg chg="mod">
          <ac:chgData name="Shiva Kunwar" userId="aebf2261f0d6e09f" providerId="LiveId" clId="{94C3F7BA-9B91-402F-A46D-9E14CBB31D3D}" dt="2023-12-23T16:24:36.612" v="72"/>
          <ac:spMkLst>
            <pc:docMk/>
            <pc:sldMk cId="3771641337" sldId="266"/>
            <ac:spMk id="3" creationId="{73F96AC3-CB6B-911F-8FF9-F5D96FBB5261}"/>
          </ac:spMkLst>
        </pc:spChg>
        <pc:spChg chg="mod">
          <ac:chgData name="Shiva Kunwar" userId="aebf2261f0d6e09f" providerId="LiveId" clId="{94C3F7BA-9B91-402F-A46D-9E14CBB31D3D}" dt="2023-12-23T16:25:07.216" v="77"/>
          <ac:spMkLst>
            <pc:docMk/>
            <pc:sldMk cId="3771641337" sldId="266"/>
            <ac:spMk id="5" creationId="{1FC013E4-932A-52E1-1578-568658B75A20}"/>
          </ac:spMkLst>
        </pc:spChg>
        <pc:spChg chg="mod">
          <ac:chgData name="Shiva Kunwar" userId="aebf2261f0d6e09f" providerId="LiveId" clId="{94C3F7BA-9B91-402F-A46D-9E14CBB31D3D}" dt="2023-12-23T16:23:30.473" v="29"/>
          <ac:spMkLst>
            <pc:docMk/>
            <pc:sldMk cId="3771641337" sldId="266"/>
            <ac:spMk id="6" creationId="{CDF5B250-01D0-AFD6-9942-1BAFA5AD4538}"/>
          </ac:spMkLst>
        </pc:spChg>
      </pc:sldChg>
      <pc:sldChg chg="modSp mod">
        <pc:chgData name="Shiva Kunwar" userId="aebf2261f0d6e09f" providerId="LiveId" clId="{94C3F7BA-9B91-402F-A46D-9E14CBB31D3D}" dt="2023-12-23T16:25:02.595" v="75"/>
        <pc:sldMkLst>
          <pc:docMk/>
          <pc:sldMk cId="1600105505" sldId="267"/>
        </pc:sldMkLst>
        <pc:spChg chg="mod">
          <ac:chgData name="Shiva Kunwar" userId="aebf2261f0d6e09f" providerId="LiveId" clId="{94C3F7BA-9B91-402F-A46D-9E14CBB31D3D}" dt="2023-12-23T16:25:02.595" v="75"/>
          <ac:spMkLst>
            <pc:docMk/>
            <pc:sldMk cId="1600105505" sldId="267"/>
            <ac:spMk id="5" creationId="{F57A4048-1798-B627-5272-EC9C2486A8A4}"/>
          </ac:spMkLst>
        </pc:spChg>
        <pc:spChg chg="mod">
          <ac:chgData name="Shiva Kunwar" userId="aebf2261f0d6e09f" providerId="LiveId" clId="{94C3F7BA-9B91-402F-A46D-9E14CBB31D3D}" dt="2023-12-23T16:23:25.326" v="27"/>
          <ac:spMkLst>
            <pc:docMk/>
            <pc:sldMk cId="1600105505" sldId="267"/>
            <ac:spMk id="6" creationId="{23D46E95-7705-1A6D-2CEE-5890E3B6E7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43825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4097889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255754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2550079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Structuring requirements include DFDs (Data Flow Diagram), Structured Analysis, ER (Entity Relationship) diagram, CFD (Control Flow Diagram), Data Dictionary, Decision table/tree, and the State transition diagram.</a:t>
            </a:r>
          </a:p>
          <a:p>
            <a:r>
              <a:rPr lang="en-US" dirty="0"/>
              <a:t>Requirement engineering includes the Use case model (find Use cases, Flow of events, Activity Diagram), the Object model (find Classes and class relations, Object interaction, Object to ER mapping), </a:t>
            </a:r>
            <a:r>
              <a:rPr lang="en-US" dirty="0" err="1"/>
              <a:t>Statechart</a:t>
            </a:r>
            <a:r>
              <a:rPr lang="en-US" dirty="0"/>
              <a:t> Diagram, and deployment diagram</a:t>
            </a:r>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552360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4127910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12565524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1535224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2038395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371102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t>
            </a:r>
            <a:r>
              <a:rPr lang="en-US" dirty="0"/>
              <a:t>.	Identification of objects that exist in a domain</a:t>
            </a:r>
          </a:p>
          <a:p>
            <a:r>
              <a:rPr lang="en-US" dirty="0"/>
              <a:t>ii.	Assigning responsibilities to these objects so that each object can exhibit the desired </a:t>
            </a:r>
          </a:p>
          <a:p>
            <a:r>
              <a:rPr lang="en-US" dirty="0"/>
              <a:t>behavior</a:t>
            </a:r>
          </a:p>
          <a:p>
            <a:r>
              <a:rPr lang="en-US" dirty="0"/>
              <a:t>iii.	Seek collaboration between these objects for fulfilling the goal of the system (computation as a simulation)</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3242887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2864016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14202725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22574960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684328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i</a:t>
            </a:r>
            <a:r>
              <a:rPr lang="en-US" dirty="0"/>
              <a:t>.	Identification of objects that exist in a domain</a:t>
            </a:r>
          </a:p>
          <a:p>
            <a:r>
              <a:rPr lang="en-US" dirty="0"/>
              <a:t>ii.	Assigning responsibilities to these objects so that each object can exhibit the desired </a:t>
            </a:r>
          </a:p>
          <a:p>
            <a:r>
              <a:rPr lang="en-US" dirty="0"/>
              <a:t>behavior</a:t>
            </a:r>
          </a:p>
          <a:p>
            <a:r>
              <a:rPr lang="en-US" dirty="0"/>
              <a:t>iii.	Seek collaboration between these objects for fulfilling the goal of the system (computation as a simulation)</a:t>
            </a:r>
          </a:p>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605087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So, just as a database table defines the structure of the data (class), and each row in the table holds specific data (object), a class defines the structure of objects, and instances of that class represent specific occurrences or entities in your program</a:t>
            </a:r>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3276356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401045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8865260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170187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Abstraction example atm machine we perform cash </a:t>
            </a:r>
            <a:r>
              <a:rPr lang="en-US" dirty="0" err="1"/>
              <a:t>withdrawl</a:t>
            </a:r>
            <a:r>
              <a:rPr lang="en-US" dirty="0"/>
              <a:t>, balance inquiry, etc. What about internal details. That means showing only </a:t>
            </a:r>
            <a:r>
              <a:rPr lang="en-US" dirty="0" err="1"/>
              <a:t>nexessary</a:t>
            </a:r>
            <a:r>
              <a:rPr lang="en-US" dirty="0"/>
              <a:t> information, hiding the implementation details is abstraction.</a:t>
            </a:r>
          </a:p>
          <a:p>
            <a:r>
              <a:rPr lang="en-US" b="0" i="0" dirty="0">
                <a:solidFill>
                  <a:srgbClr val="374151"/>
                </a:solidFill>
                <a:effectLst/>
                <a:latin typeface="Söhne"/>
              </a:rPr>
              <a:t>Encapsulation example A class </a:t>
            </a:r>
            <a:r>
              <a:rPr lang="en-US" dirty="0"/>
              <a:t>Person</a:t>
            </a:r>
            <a:r>
              <a:rPr lang="en-US" b="0" i="0" dirty="0">
                <a:solidFill>
                  <a:srgbClr val="374151"/>
                </a:solidFill>
                <a:effectLst/>
                <a:latin typeface="Söhne"/>
              </a:rPr>
              <a:t> may encapsulate attributes such as </a:t>
            </a:r>
            <a:r>
              <a:rPr lang="en-US" dirty="0"/>
              <a:t>name</a:t>
            </a:r>
            <a:r>
              <a:rPr lang="en-US" b="0" i="0" dirty="0">
                <a:solidFill>
                  <a:srgbClr val="374151"/>
                </a:solidFill>
                <a:effectLst/>
                <a:latin typeface="Söhne"/>
              </a:rPr>
              <a:t> and </a:t>
            </a:r>
            <a:r>
              <a:rPr lang="en-US" dirty="0"/>
              <a:t>age</a:t>
            </a:r>
            <a:r>
              <a:rPr lang="en-US" b="0" i="0" dirty="0">
                <a:solidFill>
                  <a:srgbClr val="374151"/>
                </a:solidFill>
                <a:effectLst/>
                <a:latin typeface="Söhne"/>
              </a:rPr>
              <a:t>, along with methods like </a:t>
            </a:r>
            <a:r>
              <a:rPr lang="en-US" dirty="0" err="1"/>
              <a:t>getAge</a:t>
            </a:r>
            <a:r>
              <a:rPr lang="en-US" dirty="0"/>
              <a:t>()</a:t>
            </a:r>
            <a:r>
              <a:rPr lang="en-US" b="0" i="0" dirty="0">
                <a:solidFill>
                  <a:srgbClr val="374151"/>
                </a:solidFill>
                <a:effectLst/>
                <a:latin typeface="Söhne"/>
              </a:rPr>
              <a:t> and </a:t>
            </a:r>
            <a:r>
              <a:rPr lang="en-US" dirty="0" err="1"/>
              <a:t>setAge</a:t>
            </a:r>
            <a:r>
              <a:rPr lang="en-US" dirty="0"/>
              <a:t>()</a:t>
            </a:r>
            <a:r>
              <a:rPr lang="en-US" b="0" i="0" dirty="0">
                <a:solidFill>
                  <a:srgbClr val="374151"/>
                </a:solidFill>
                <a:effectLst/>
                <a:latin typeface="Söhne"/>
              </a:rPr>
              <a:t>.</a:t>
            </a:r>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3913054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Inheritance example Bank account branches to </a:t>
            </a:r>
            <a:r>
              <a:rPr lang="en-US" dirty="0" err="1"/>
              <a:t>checkingaccount</a:t>
            </a:r>
            <a:r>
              <a:rPr lang="en-US" dirty="0"/>
              <a:t> and </a:t>
            </a:r>
            <a:r>
              <a:rPr lang="en-US" dirty="0" err="1"/>
              <a:t>savingaccount</a:t>
            </a:r>
            <a:r>
              <a:rPr lang="en-US" dirty="0"/>
              <a:t>. </a:t>
            </a:r>
            <a:r>
              <a:rPr lang="en-US" b="0" i="0" dirty="0">
                <a:solidFill>
                  <a:srgbClr val="374151"/>
                </a:solidFill>
                <a:effectLst/>
                <a:latin typeface="Söhne"/>
              </a:rPr>
              <a:t>A class </a:t>
            </a:r>
            <a:r>
              <a:rPr lang="en-US" dirty="0"/>
              <a:t>Student</a:t>
            </a:r>
            <a:r>
              <a:rPr lang="en-US" b="0" i="0" dirty="0">
                <a:solidFill>
                  <a:srgbClr val="374151"/>
                </a:solidFill>
                <a:effectLst/>
                <a:latin typeface="Söhne"/>
              </a:rPr>
              <a:t> can inherit from a more general class </a:t>
            </a:r>
            <a:r>
              <a:rPr lang="en-US" dirty="0"/>
              <a:t>Person</a:t>
            </a:r>
            <a:r>
              <a:rPr lang="en-US" b="0" i="0" dirty="0">
                <a:solidFill>
                  <a:srgbClr val="374151"/>
                </a:solidFill>
                <a:effectLst/>
                <a:latin typeface="Söhne"/>
              </a:rPr>
              <a:t>, acquiring attributes like </a:t>
            </a:r>
            <a:r>
              <a:rPr lang="en-US" dirty="0"/>
              <a:t>name</a:t>
            </a:r>
            <a:r>
              <a:rPr lang="en-US" b="0" i="0" dirty="0">
                <a:solidFill>
                  <a:srgbClr val="374151"/>
                </a:solidFill>
                <a:effectLst/>
                <a:latin typeface="Söhne"/>
              </a:rPr>
              <a:t> and </a:t>
            </a:r>
            <a:r>
              <a:rPr lang="en-US" dirty="0"/>
              <a:t>age</a:t>
            </a:r>
            <a:r>
              <a:rPr lang="en-US" b="0" i="0" dirty="0">
                <a:solidFill>
                  <a:srgbClr val="374151"/>
                </a:solidFill>
                <a:effectLst/>
                <a:latin typeface="Söhne"/>
              </a:rPr>
              <a:t>.</a:t>
            </a:r>
          </a:p>
          <a:p>
            <a:r>
              <a:rPr lang="en-US" dirty="0" err="1"/>
              <a:t>Polymophism</a:t>
            </a:r>
            <a:r>
              <a:rPr lang="en-US" dirty="0"/>
              <a:t> example </a:t>
            </a:r>
            <a:r>
              <a:rPr lang="en-US" b="0" i="0" dirty="0">
                <a:solidFill>
                  <a:srgbClr val="374151"/>
                </a:solidFill>
                <a:effectLst/>
                <a:latin typeface="Söhne"/>
              </a:rPr>
              <a:t>A method </a:t>
            </a:r>
            <a:r>
              <a:rPr lang="en-US" dirty="0" err="1"/>
              <a:t>calculateArea</a:t>
            </a:r>
            <a:r>
              <a:rPr lang="en-US" dirty="0"/>
              <a:t>()</a:t>
            </a:r>
            <a:r>
              <a:rPr lang="en-US" b="0" i="0" dirty="0">
                <a:solidFill>
                  <a:srgbClr val="374151"/>
                </a:solidFill>
                <a:effectLst/>
                <a:latin typeface="Söhne"/>
              </a:rPr>
              <a:t> can be implemented in different ways in classes </a:t>
            </a:r>
            <a:r>
              <a:rPr lang="en-US" dirty="0"/>
              <a:t>Circle</a:t>
            </a:r>
            <a:r>
              <a:rPr lang="en-US" b="0" i="0" dirty="0">
                <a:solidFill>
                  <a:srgbClr val="374151"/>
                </a:solidFill>
                <a:effectLst/>
                <a:latin typeface="Söhne"/>
              </a:rPr>
              <a:t> and </a:t>
            </a:r>
            <a:r>
              <a:rPr lang="en-US" dirty="0"/>
              <a:t>Square</a:t>
            </a:r>
            <a:r>
              <a:rPr lang="en-US" b="0" i="0" dirty="0">
                <a:solidFill>
                  <a:srgbClr val="374151"/>
                </a:solidFill>
                <a:effectLst/>
                <a:latin typeface="Söhne"/>
              </a:rPr>
              <a:t>, both of which inherit from a common interface or base class </a:t>
            </a:r>
            <a:r>
              <a:rPr lang="en-US" dirty="0"/>
              <a:t>Shape</a:t>
            </a:r>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5715397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12" name="Picture 11" descr="A blue board with text and symbols&#10;&#10;Description automatically generated">
            <a:extLst>
              <a:ext uri="{FF2B5EF4-FFF2-40B4-BE49-F238E27FC236}">
                <a16:creationId xmlns:a16="http://schemas.microsoft.com/office/drawing/2014/main" id="{AFF0473D-2E57-2648-E32E-450E943AB3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65" y="-348215"/>
            <a:ext cx="12192000" cy="6128955"/>
          </a:xfrm>
          <a:prstGeom prst="rect">
            <a:avLst/>
          </a:prstGeom>
        </p:spPr>
      </p:pic>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rot="10800000">
            <a:off x="4565" y="3957637"/>
            <a:ext cx="12188952" cy="292351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 name="Subtitle 2">
            <a:extLst>
              <a:ext uri="{FF2B5EF4-FFF2-40B4-BE49-F238E27FC236}">
                <a16:creationId xmlns:a16="http://schemas.microsoft.com/office/drawing/2014/main" id="{17168B0E-20F4-FF12-470C-B3F22AE76A4A}"/>
              </a:ext>
            </a:extLst>
          </p:cNvPr>
          <p:cNvSpPr txBox="1">
            <a:spLocks/>
          </p:cNvSpPr>
          <p:nvPr userDrawn="1"/>
        </p:nvSpPr>
        <p:spPr>
          <a:xfrm>
            <a:off x="471438" y="3994372"/>
            <a:ext cx="11249125" cy="1669237"/>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4000" b="0" i="0" u="none" strike="noStrike" kern="1200" cap="none" spc="0" normalizeH="0" baseline="0" noProof="0" dirty="0">
                <a:ln>
                  <a:noFill/>
                </a:ln>
                <a:solidFill>
                  <a:srgbClr val="2C3948"/>
                </a:solidFill>
                <a:effectLst/>
                <a:uLnTx/>
                <a:uFillTx/>
                <a:latin typeface="Painting With Chocolate" pitchFamily="2" charset="0"/>
                <a:ea typeface="+mn-ea"/>
                <a:cs typeface="+mn-cs"/>
              </a:rPr>
              <a:t>Object Oriented Analysis and Design using Unified Modeling Language</a:t>
            </a:r>
          </a:p>
        </p:txBody>
      </p:sp>
      <p:sp>
        <p:nvSpPr>
          <p:cNvPr id="5" name="Subtitle 2">
            <a:extLst>
              <a:ext uri="{FF2B5EF4-FFF2-40B4-BE49-F238E27FC236}">
                <a16:creationId xmlns:a16="http://schemas.microsoft.com/office/drawing/2014/main" id="{C4B5512E-D1AA-93FA-023F-C6BA65C969D9}"/>
              </a:ext>
            </a:extLst>
          </p:cNvPr>
          <p:cNvSpPr txBox="1">
            <a:spLocks/>
          </p:cNvSpPr>
          <p:nvPr userDrawn="1"/>
        </p:nvSpPr>
        <p:spPr>
          <a:xfrm>
            <a:off x="4426694" y="5645148"/>
            <a:ext cx="3338613" cy="1057275"/>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Er. Shiva Kunwar</a:t>
            </a:r>
          </a:p>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Lecturer, GU</a:t>
            </a:r>
          </a:p>
        </p:txBody>
      </p:sp>
      <p:pic>
        <p:nvPicPr>
          <p:cNvPr id="2" name="Picture 4">
            <a:extLst>
              <a:ext uri="{FF2B5EF4-FFF2-40B4-BE49-F238E27FC236}">
                <a16:creationId xmlns:a16="http://schemas.microsoft.com/office/drawing/2014/main" id="{2D64FA39-764F-48F2-BC12-23BF568D05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2304" y="4890719"/>
            <a:ext cx="17716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5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809352" cy="1120775"/>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557339"/>
            <a:ext cx="10809351" cy="4474670"/>
          </a:xfrm>
        </p:spPr>
        <p:txBody>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300"/>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17B89A15-82E4-AF84-E3E4-CFBB17FA817B}"/>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5427BBB7-0C33-6248-206F-325A0A971AB4}"/>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Syllabus Introduction | Lecture 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78618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6"/>
            <a:ext cx="10823640" cy="1092200"/>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623695"/>
            <a:ext cx="5675376" cy="440831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357938" y="1623695"/>
            <a:ext cx="4886326" cy="440831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8" name="Date Placeholder 3">
            <a:extLst>
              <a:ext uri="{FF2B5EF4-FFF2-40B4-BE49-F238E27FC236}">
                <a16:creationId xmlns:a16="http://schemas.microsoft.com/office/drawing/2014/main" id="{41DA605F-89E5-2F75-3274-596592EA2F73}"/>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Footer Placeholder 4">
            <a:extLst>
              <a:ext uri="{FF2B5EF4-FFF2-40B4-BE49-F238E27FC236}">
                <a16:creationId xmlns:a16="http://schemas.microsoft.com/office/drawing/2014/main" id="{2A9A3A51-468D-37A1-88D8-C68964715F78}"/>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Syllabus Introduction | Lecture 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438625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3" y="365125"/>
            <a:ext cx="10823639" cy="1130125"/>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6221681" y="1681163"/>
            <a:ext cx="5022581"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6221681" y="2505075"/>
            <a:ext cx="5022581"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Date Placeholder 3">
            <a:extLst>
              <a:ext uri="{FF2B5EF4-FFF2-40B4-BE49-F238E27FC236}">
                <a16:creationId xmlns:a16="http://schemas.microsoft.com/office/drawing/2014/main" id="{B665505B-98F2-9D9C-1C3D-E967E2BA9ED4}"/>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11" name="Footer Placeholder 4">
            <a:extLst>
              <a:ext uri="{FF2B5EF4-FFF2-40B4-BE49-F238E27FC236}">
                <a16:creationId xmlns:a16="http://schemas.microsoft.com/office/drawing/2014/main" id="{D703C522-8A59-1DE3-936A-F609FA151F0F}"/>
              </a:ext>
            </a:extLst>
          </p:cNvPr>
          <p:cNvSpPr>
            <a:spLocks noGrp="1"/>
          </p:cNvSpPr>
          <p:nvPr>
            <p:ph type="ftr" sz="quarter" idx="14"/>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Syllabus Introduction | Lecture 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3487094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pic>
        <p:nvPicPr>
          <p:cNvPr id="6" name="Picture 5">
            <a:extLst>
              <a:ext uri="{FF2B5EF4-FFF2-40B4-BE49-F238E27FC236}">
                <a16:creationId xmlns:a16="http://schemas.microsoft.com/office/drawing/2014/main" id="{B06FA59B-F748-A66F-AED3-CDE52A33B72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Title 1">
            <a:extLst>
              <a:ext uri="{FF2B5EF4-FFF2-40B4-BE49-F238E27FC236}">
                <a16:creationId xmlns:a16="http://schemas.microsoft.com/office/drawing/2014/main" id="{90B10A37-CE30-2616-3A11-DF476CAAD116}"/>
              </a:ext>
            </a:extLst>
          </p:cNvPr>
          <p:cNvSpPr txBox="1">
            <a:spLocks/>
          </p:cNvSpPr>
          <p:nvPr userDrawn="1"/>
        </p:nvSpPr>
        <p:spPr>
          <a:xfrm>
            <a:off x="6020439" y="3157538"/>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hlinkClick r:id="rId3"/>
              </a:rPr>
              <a:t>SHIVA.KUNWAR@HOTMAIL.COM</a:t>
            </a:r>
            <a:endPar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+977-9819123654</a:t>
            </a:r>
          </a:p>
        </p:txBody>
      </p:sp>
      <p:sp>
        <p:nvSpPr>
          <p:cNvPr id="12" name="Title 1">
            <a:extLst>
              <a:ext uri="{FF2B5EF4-FFF2-40B4-BE49-F238E27FC236}">
                <a16:creationId xmlns:a16="http://schemas.microsoft.com/office/drawing/2014/main" id="{1DCDB58B-0388-1F5D-6AF3-2E8B785B8816}"/>
              </a:ext>
            </a:extLst>
          </p:cNvPr>
          <p:cNvSpPr txBox="1">
            <a:spLocks/>
          </p:cNvSpPr>
          <p:nvPr userDrawn="1"/>
        </p:nvSpPr>
        <p:spPr>
          <a:xfrm>
            <a:off x="6020437" y="1700214"/>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2C3948"/>
                </a:solidFill>
                <a:effectLst/>
                <a:uLnTx/>
                <a:uFillTx/>
                <a:latin typeface="Painting With Chocolate" pitchFamily="2" charset="0"/>
                <a:ea typeface="+mj-ea"/>
                <a:cs typeface="+mj-cs"/>
              </a:rPr>
              <a:t>END OF LECTURE </a:t>
            </a:r>
          </a:p>
        </p:txBody>
      </p:sp>
      <p:sp>
        <p:nvSpPr>
          <p:cNvPr id="7" name="Footer Placeholder 4">
            <a:extLst>
              <a:ext uri="{FF2B5EF4-FFF2-40B4-BE49-F238E27FC236}">
                <a16:creationId xmlns:a16="http://schemas.microsoft.com/office/drawing/2014/main" id="{611079ED-CAEB-72E9-AADE-1FD4F2A098D2}"/>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Syllabus Introduction | Lecture 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4077344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view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hasCustomPrompt="1"/>
          </p:nvPr>
        </p:nvSpPr>
        <p:spPr>
          <a:xfrm>
            <a:off x="1524000" y="1325517"/>
            <a:ext cx="9144000" cy="965318"/>
          </a:xfrm>
        </p:spPr>
        <p:txBody>
          <a:bodyPr anchor="b">
            <a:normAutofit/>
          </a:bodyPr>
          <a:lstStyle>
            <a:lvl1pPr algn="ctr">
              <a:lnSpc>
                <a:spcPct val="90000"/>
              </a:lnSpc>
              <a:defRPr sz="3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hasCustomPrompt="1"/>
          </p:nvPr>
        </p:nvSpPr>
        <p:spPr>
          <a:xfrm>
            <a:off x="1524000" y="2476443"/>
            <a:ext cx="9144000" cy="2709920"/>
          </a:xfrm>
        </p:spPr>
        <p:txBody>
          <a:bodyPr>
            <a:normAutofit/>
          </a:bodyPr>
          <a:lstStyle>
            <a:lvl1pPr marL="0" indent="0" algn="ctr">
              <a:lnSpc>
                <a:spcPct val="100000"/>
              </a:lnSpc>
              <a:spcBef>
                <a:spcPts val="0"/>
              </a:spcBef>
              <a:buNone/>
              <a:defRPr sz="3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17308A91-8B8D-1517-1021-56958EDF369A}"/>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99CC3629-34F1-18AA-6F4A-1A88A515367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Syllabus Introduction | Lecture 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5062236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88310F61-136C-42B3-981B-FDE3DD0A8135}"/>
              </a:ext>
            </a:extLst>
          </p:cNvPr>
          <p:cNvSpPr/>
          <p:nvPr/>
        </p:nvSpPr>
        <p:spPr>
          <a:xfrm>
            <a:off x="1478325" y="681037"/>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3" y="365125"/>
            <a:ext cx="10823639" cy="10636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546233"/>
            <a:ext cx="10823638" cy="45542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02/01/2024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Syllabus Introduction | Lecture 1</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Tree>
    <p:extLst>
      <p:ext uri="{BB962C8B-B14F-4D97-AF65-F5344CB8AC3E}">
        <p14:creationId xmlns:p14="http://schemas.microsoft.com/office/powerpoint/2010/main" val="2522136955"/>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Lst>
  <p:hf hdr="0" dt="0"/>
  <p:txStyles>
    <p:titleStyle>
      <a:lvl1pPr algn="l"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p:titleStyle>
    <p:bodyStyle>
      <a:lvl1pPr marL="342900" indent="-342900" algn="l" defTabSz="914400" rtl="0" eaLnBrk="1" latinLnBrk="0" hangingPunct="1">
        <a:lnSpc>
          <a:spcPts val="2800"/>
        </a:lnSpc>
        <a:spcBef>
          <a:spcPts val="1000"/>
        </a:spcBef>
        <a:buClr>
          <a:schemeClr val="accent2"/>
        </a:buClr>
        <a:buFont typeface="Arial" panose="020B0604020202020204" pitchFamily="34" charset="0"/>
        <a:buChar char="•"/>
        <a:defRPr sz="2400" kern="1200">
          <a:solidFill>
            <a:schemeClr val="tx2"/>
          </a:solidFill>
          <a:latin typeface="Nunito" pitchFamily="2" charset="0"/>
          <a:ea typeface="+mn-ea"/>
          <a:cs typeface="+mn-cs"/>
        </a:defRPr>
      </a:lvl1pPr>
      <a:lvl2pPr marL="800100" indent="-342900" algn="l" defTabSz="914400" rtl="0" eaLnBrk="1" latinLnBrk="0" hangingPunct="1">
        <a:lnSpc>
          <a:spcPts val="2800"/>
        </a:lnSpc>
        <a:spcBef>
          <a:spcPts val="500"/>
        </a:spcBef>
        <a:buClr>
          <a:schemeClr val="accent2"/>
        </a:buClr>
        <a:buFont typeface="Arial" panose="020B0604020202020204" pitchFamily="34" charset="0"/>
        <a:buChar char="•"/>
        <a:defRPr sz="2300" kern="1200">
          <a:solidFill>
            <a:schemeClr val="tx2"/>
          </a:solidFill>
          <a:latin typeface="Nunito" pitchFamily="2" charset="0"/>
          <a:ea typeface="+mn-ea"/>
          <a:cs typeface="+mn-cs"/>
        </a:defRPr>
      </a:lvl2pPr>
      <a:lvl3pPr marL="1257300" indent="-342900" algn="l" defTabSz="914400" rtl="0" eaLnBrk="1" latinLnBrk="0" hangingPunct="1">
        <a:lnSpc>
          <a:spcPts val="2800"/>
        </a:lnSpc>
        <a:spcBef>
          <a:spcPts val="500"/>
        </a:spcBef>
        <a:buClr>
          <a:schemeClr val="accent2"/>
        </a:buClr>
        <a:buFont typeface="Arial" panose="020B0604020202020204" pitchFamily="34" charset="0"/>
        <a:buChar char="•"/>
        <a:defRPr sz="2200" kern="1200">
          <a:solidFill>
            <a:schemeClr val="tx2"/>
          </a:solidFill>
          <a:latin typeface="Nunito" pitchFamily="2" charset="0"/>
          <a:ea typeface="+mn-ea"/>
          <a:cs typeface="+mn-cs"/>
        </a:defRPr>
      </a:lvl3pPr>
      <a:lvl4pPr marL="1714500" indent="-342900" algn="l" defTabSz="914400" rtl="0" eaLnBrk="1" latinLnBrk="0" hangingPunct="1">
        <a:lnSpc>
          <a:spcPts val="2800"/>
        </a:lnSpc>
        <a:spcBef>
          <a:spcPts val="500"/>
        </a:spcBef>
        <a:buClr>
          <a:schemeClr val="accent2"/>
        </a:buClr>
        <a:buFont typeface="Arial" panose="020B0604020202020204" pitchFamily="34" charset="0"/>
        <a:buChar char="•"/>
        <a:defRPr sz="2100" kern="1200">
          <a:solidFill>
            <a:schemeClr val="tx2"/>
          </a:solidFill>
          <a:latin typeface="Nunito" pitchFamily="2" charset="0"/>
          <a:ea typeface="+mn-ea"/>
          <a:cs typeface="+mn-cs"/>
        </a:defRPr>
      </a:lvl4pPr>
      <a:lvl5pPr marL="2171700" indent="-342900" algn="l" defTabSz="914400" rtl="0" eaLnBrk="1" latinLnBrk="0" hangingPunct="1">
        <a:lnSpc>
          <a:spcPts val="2800"/>
        </a:lnSpc>
        <a:spcBef>
          <a:spcPts val="500"/>
        </a:spcBef>
        <a:buClr>
          <a:schemeClr val="accent2"/>
        </a:buClr>
        <a:buFont typeface="Arial" panose="020B0604020202020204" pitchFamily="34" charset="0"/>
        <a:buChar char="•"/>
        <a:defRPr sz="2000" kern="1200">
          <a:solidFill>
            <a:schemeClr val="tx2"/>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6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Features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b="1" dirty="0"/>
              <a:t>Inheritance</a:t>
            </a:r>
            <a:r>
              <a:rPr lang="en-US" dirty="0"/>
              <a:t>: Allows the creation of new classes by inheriting attributes and behaviors from existing classes, promoting code reuse.</a:t>
            </a:r>
          </a:p>
          <a:p>
            <a:r>
              <a:rPr lang="en-US" b="1" dirty="0"/>
              <a:t>Hierarchy</a:t>
            </a:r>
            <a:r>
              <a:rPr lang="en-US" dirty="0"/>
              <a:t>: Inheritance creates a hierarchy of classes, providing a clear organizational structure.</a:t>
            </a:r>
          </a:p>
          <a:p>
            <a:r>
              <a:rPr lang="en-US" b="1" dirty="0"/>
              <a:t>Polymorphism</a:t>
            </a:r>
            <a:r>
              <a:rPr lang="en-US" dirty="0"/>
              <a:t>: Objects of different classes can be treated as objects of a common base class, enabling flexibility and extensibility.</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90E7137F-33D8-621E-171B-E8DA7936559D}"/>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846205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Object Oriented Analysis and Design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b="1" dirty="0"/>
              <a:t>Extension of OOP Principles:</a:t>
            </a:r>
          </a:p>
          <a:p>
            <a:r>
              <a:rPr lang="en-US" dirty="0"/>
              <a:t>Object-Oriented Analysis and Design (OOAD) extends the principles of OOP to the entire software development process.</a:t>
            </a:r>
          </a:p>
          <a:p>
            <a:r>
              <a:rPr lang="en-US" dirty="0"/>
              <a:t>OOAD involves analyzing a system, identifying objects and their interactions, and designing a modular and scalable solution based on these analyses.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B4903BEB-F90C-48AA-0679-0264C12765F7}"/>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52521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Object Oriented Analysis and Design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b="1" dirty="0"/>
              <a:t>Unified Process and Iterative Development:</a:t>
            </a:r>
          </a:p>
          <a:p>
            <a:r>
              <a:rPr lang="en-US" dirty="0"/>
              <a:t>OOAD often follows an iterative development approach, where the development process is broken down into smaller cycles.</a:t>
            </a:r>
          </a:p>
          <a:p>
            <a:r>
              <a:rPr lang="en-US" dirty="0"/>
              <a:t>The Unified Process is a framework that guides iterative development, providing guidelines for managing and documenting the software development life cycle.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99FC6B68-A438-DBAD-7EEC-ADFEA39A6D5F}"/>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177941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Object Oriented Analysis and Design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b="1" dirty="0"/>
              <a:t>Role of OOAD in Software Development:</a:t>
            </a:r>
          </a:p>
          <a:p>
            <a:r>
              <a:rPr lang="en-US" dirty="0"/>
              <a:t>OOAD is crucial for creating robust and maintainable software systems by promoting a modular and scalable design.</a:t>
            </a:r>
          </a:p>
          <a:p>
            <a:r>
              <a:rPr lang="en-US" dirty="0"/>
              <a:t>It involves iterative cycles of analysis, design, implementation, and testing to ensure the development of high-quality software.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7A702670-81FC-EB28-6364-E604FADDEF3C}"/>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31370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Object Oriented Analysis and Design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b="1" dirty="0"/>
              <a:t>Case Study:</a:t>
            </a:r>
          </a:p>
          <a:p>
            <a:r>
              <a:rPr lang="en-US" dirty="0"/>
              <a:t>Case studies are used in OOAD to apply theoretical concepts to real-world scenarios.</a:t>
            </a:r>
          </a:p>
          <a:p>
            <a:r>
              <a:rPr lang="en-US" dirty="0"/>
              <a:t>They provide practical examples for students to analyze, design, and implement using OOAD principles.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53240F64-4938-E4D2-B39F-9B214A08905E}"/>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56276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737FD24-7FE4-58D2-E779-97B4CCE10A28}"/>
              </a:ext>
            </a:extLst>
          </p:cNvPr>
          <p:cNvSpPr>
            <a:spLocks noGrp="1"/>
          </p:cNvSpPr>
          <p:nvPr>
            <p:ph type="title"/>
          </p:nvPr>
        </p:nvSpPr>
        <p:spPr>
          <a:xfrm>
            <a:off x="420623" y="365126"/>
            <a:ext cx="5675377" cy="685800"/>
          </a:xfrm>
          <a:ln>
            <a:solidFill>
              <a:schemeClr val="accent1"/>
            </a:solidFill>
          </a:ln>
        </p:spPr>
        <p:txBody>
          <a:bodyPr>
            <a:normAutofit/>
          </a:bodyPr>
          <a:lstStyle/>
          <a:p>
            <a:pPr algn="ctr"/>
            <a:r>
              <a:rPr lang="en-US" sz="3200" b="1" dirty="0">
                <a:cs typeface="Times New Roman" panose="02020603050405020304" pitchFamily="18" charset="0"/>
              </a:rPr>
              <a:t>Structured System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050926"/>
            <a:ext cx="5675377" cy="5334884"/>
          </a:xfrm>
          <a:ln>
            <a:solidFill>
              <a:schemeClr val="accent1"/>
            </a:solidFill>
          </a:ln>
        </p:spPr>
        <p:txBody>
          <a:bodyPr vert="horz" lIns="91440" tIns="45720" rIns="91440" bIns="45720" rtlCol="0" anchor="t">
            <a:noAutofit/>
          </a:bodyPr>
          <a:lstStyle/>
          <a:p>
            <a:pPr marL="457200" indent="-457200">
              <a:buFont typeface="+mj-lt"/>
              <a:buAutoNum type="arabicPeriod"/>
            </a:pPr>
            <a:r>
              <a:rPr lang="en-US" sz="2100" dirty="0">
                <a:cs typeface="Times New Roman" panose="02020603050405020304" pitchFamily="18" charset="0"/>
              </a:rPr>
              <a:t>System is decomposed into functions.</a:t>
            </a:r>
          </a:p>
          <a:p>
            <a:pPr marL="457200" indent="-457200">
              <a:buFont typeface="+mj-lt"/>
              <a:buAutoNum type="arabicPeriod"/>
            </a:pPr>
            <a:r>
              <a:rPr lang="en-US" sz="2100" dirty="0">
                <a:cs typeface="Times New Roman" panose="02020603050405020304" pitchFamily="18" charset="0"/>
              </a:rPr>
              <a:t>Functions and data are modeled separately.</a:t>
            </a:r>
          </a:p>
          <a:p>
            <a:pPr marL="457200" indent="-457200">
              <a:buFont typeface="+mj-lt"/>
              <a:buAutoNum type="arabicPeriod"/>
            </a:pPr>
            <a:r>
              <a:rPr lang="en-US" sz="2100" dirty="0">
                <a:cs typeface="Times New Roman" panose="02020603050405020304" pitchFamily="18" charset="0"/>
              </a:rPr>
              <a:t>System components are dependent on each other.</a:t>
            </a:r>
          </a:p>
          <a:p>
            <a:pPr marL="457200" indent="-457200">
              <a:buFont typeface="+mj-lt"/>
              <a:buAutoNum type="arabicPeriod"/>
            </a:pPr>
            <a:r>
              <a:rPr lang="en-US" sz="2100" dirty="0">
                <a:cs typeface="Times New Roman" panose="02020603050405020304" pitchFamily="18" charset="0"/>
              </a:rPr>
              <a:t>Inheritance and polymorphism are impossible.</a:t>
            </a:r>
          </a:p>
          <a:p>
            <a:pPr marL="457200" indent="-457200">
              <a:buFont typeface="+mj-lt"/>
              <a:buAutoNum type="arabicPeriod"/>
            </a:pPr>
            <a:r>
              <a:rPr lang="en-US" sz="2100" dirty="0">
                <a:cs typeface="Times New Roman" panose="02020603050405020304" pitchFamily="18" charset="0"/>
              </a:rPr>
              <a:t>Reuse is limited.</a:t>
            </a:r>
          </a:p>
          <a:p>
            <a:pPr marL="457200" indent="-457200">
              <a:buFont typeface="+mj-lt"/>
              <a:buAutoNum type="arabicPeriod"/>
            </a:pPr>
            <a:r>
              <a:rPr lang="en-US" sz="2100" dirty="0">
                <a:cs typeface="Times New Roman" panose="02020603050405020304" pitchFamily="18" charset="0"/>
              </a:rPr>
              <a:t>It does not reflect real world entities.</a:t>
            </a:r>
          </a:p>
          <a:p>
            <a:pPr marL="457200" indent="-457200">
              <a:buFont typeface="+mj-lt"/>
              <a:buAutoNum type="arabicPeriod"/>
            </a:pPr>
            <a:r>
              <a:rPr lang="en-US" sz="2100" dirty="0">
                <a:cs typeface="Times New Roman" panose="02020603050405020304" pitchFamily="18" charset="0"/>
              </a:rPr>
              <a:t>Development process is linear.</a:t>
            </a:r>
          </a:p>
          <a:p>
            <a:pPr marL="457200" indent="-457200">
              <a:buFont typeface="+mj-lt"/>
              <a:buAutoNum type="arabicPeriod"/>
            </a:pPr>
            <a:r>
              <a:rPr lang="en-US" sz="2100" dirty="0">
                <a:cs typeface="Times New Roman" panose="02020603050405020304" pitchFamily="18" charset="0"/>
              </a:rPr>
              <a:t>Testing is done in implementation phase only.</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p:txBody>
          <a:bodyPr/>
          <a:lstStyle/>
          <a:p>
            <a:r>
              <a:rPr lang="en-US"/>
              <a:t>12/27/2023</a:t>
            </a:r>
            <a:endParaRPr lang="en-US" dirty="0"/>
          </a:p>
        </p:txBody>
      </p:sp>
      <p:sp>
        <p:nvSpPr>
          <p:cNvPr id="16" name="Footer Placeholder 15">
            <a:extLst>
              <a:ext uri="{FF2B5EF4-FFF2-40B4-BE49-F238E27FC236}">
                <a16:creationId xmlns:a16="http://schemas.microsoft.com/office/drawing/2014/main" id="{A2A5BFD2-7D4C-5F46-DAE6-9C8A804E3B0E}"/>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Content Placeholder 2">
            <a:extLst>
              <a:ext uri="{FF2B5EF4-FFF2-40B4-BE49-F238E27FC236}">
                <a16:creationId xmlns:a16="http://schemas.microsoft.com/office/drawing/2014/main" id="{D62A5F06-6737-9CA0-A1C7-43D2775AB7C2}"/>
              </a:ext>
            </a:extLst>
          </p:cNvPr>
          <p:cNvSpPr txBox="1">
            <a:spLocks/>
          </p:cNvSpPr>
          <p:nvPr/>
        </p:nvSpPr>
        <p:spPr>
          <a:xfrm>
            <a:off x="6096000" y="1050926"/>
            <a:ext cx="5407152" cy="5334884"/>
          </a:xfrm>
          <a:prstGeom prst="rect">
            <a:avLst/>
          </a:prstGeom>
          <a:ln>
            <a:solidFill>
              <a:schemeClr val="accent1"/>
            </a:solidFill>
          </a:ln>
        </p:spPr>
        <p:txBody>
          <a:bodyPr vert="horz" lIns="91440" tIns="45720" rIns="91440" bIns="45720" rtlCol="0" anchor="t">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100" dirty="0">
                <a:latin typeface="Nunito" pitchFamily="2" charset="0"/>
                <a:cs typeface="Times New Roman" panose="02020603050405020304" pitchFamily="18" charset="0"/>
              </a:rPr>
              <a:t>System is decomposed into data objects.</a:t>
            </a:r>
          </a:p>
          <a:p>
            <a:pPr marL="457200" indent="-457200">
              <a:buFont typeface="+mj-lt"/>
              <a:buAutoNum type="arabicPeriod"/>
            </a:pPr>
            <a:r>
              <a:rPr lang="en-US" sz="2100" dirty="0">
                <a:latin typeface="Nunito" pitchFamily="2" charset="0"/>
                <a:cs typeface="Times New Roman" panose="02020603050405020304" pitchFamily="18" charset="0"/>
              </a:rPr>
              <a:t>Functions and data are modeled in one</a:t>
            </a:r>
          </a:p>
          <a:p>
            <a:pPr marL="457200" indent="-457200">
              <a:buFont typeface="+mj-lt"/>
              <a:buAutoNum type="arabicPeriod"/>
            </a:pPr>
            <a:r>
              <a:rPr lang="en-US" sz="2100" dirty="0">
                <a:latin typeface="Nunito" pitchFamily="2" charset="0"/>
                <a:cs typeface="Times New Roman" panose="02020603050405020304" pitchFamily="18" charset="0"/>
              </a:rPr>
              <a:t>System components are independent of each other.</a:t>
            </a:r>
          </a:p>
          <a:p>
            <a:pPr marL="457200" indent="-457200">
              <a:buFont typeface="+mj-lt"/>
              <a:buAutoNum type="arabicPeriod"/>
            </a:pPr>
            <a:r>
              <a:rPr lang="en-US" sz="2100" dirty="0">
                <a:latin typeface="Nunito" pitchFamily="2" charset="0"/>
                <a:cs typeface="Times New Roman" panose="02020603050405020304" pitchFamily="18" charset="0"/>
              </a:rPr>
              <a:t>Inheritance and polymorphism are possible.</a:t>
            </a:r>
          </a:p>
          <a:p>
            <a:pPr marL="457200" indent="-457200">
              <a:buFont typeface="+mj-lt"/>
              <a:buAutoNum type="arabicPeriod"/>
            </a:pPr>
            <a:r>
              <a:rPr lang="en-US" sz="2100" dirty="0">
                <a:latin typeface="Nunito" pitchFamily="2" charset="0"/>
                <a:cs typeface="Times New Roman" panose="02020603050405020304" pitchFamily="18" charset="0"/>
              </a:rPr>
              <a:t>There is no restriction for reuse.</a:t>
            </a:r>
          </a:p>
          <a:p>
            <a:pPr marL="457200" indent="-457200">
              <a:buFont typeface="+mj-lt"/>
              <a:buAutoNum type="arabicPeriod"/>
            </a:pPr>
            <a:r>
              <a:rPr lang="en-US" sz="2100" dirty="0">
                <a:latin typeface="Nunito" pitchFamily="2" charset="0"/>
                <a:cs typeface="Times New Roman" panose="02020603050405020304" pitchFamily="18" charset="0"/>
              </a:rPr>
              <a:t>It reflects real world entities.</a:t>
            </a:r>
          </a:p>
          <a:p>
            <a:pPr marL="457200" indent="-457200">
              <a:buFont typeface="+mj-lt"/>
              <a:buAutoNum type="arabicPeriod"/>
            </a:pPr>
            <a:r>
              <a:rPr lang="en-US" sz="2100" dirty="0">
                <a:latin typeface="Nunito" pitchFamily="2" charset="0"/>
                <a:cs typeface="Times New Roman" panose="02020603050405020304" pitchFamily="18" charset="0"/>
              </a:rPr>
              <a:t>Development process is iterative and incremental.</a:t>
            </a:r>
          </a:p>
          <a:p>
            <a:pPr marL="457200" indent="-457200">
              <a:buFont typeface="+mj-lt"/>
              <a:buAutoNum type="arabicPeriod"/>
            </a:pPr>
            <a:r>
              <a:rPr lang="en-US" sz="2100" dirty="0">
                <a:latin typeface="Nunito" pitchFamily="2" charset="0"/>
                <a:cs typeface="Times New Roman" panose="02020603050405020304" pitchFamily="18" charset="0"/>
              </a:rPr>
              <a:t>Testing is distributed evenly.</a:t>
            </a:r>
          </a:p>
        </p:txBody>
      </p:sp>
      <p:sp>
        <p:nvSpPr>
          <p:cNvPr id="10" name="Title 7">
            <a:extLst>
              <a:ext uri="{FF2B5EF4-FFF2-40B4-BE49-F238E27FC236}">
                <a16:creationId xmlns:a16="http://schemas.microsoft.com/office/drawing/2014/main" id="{829B568E-EB88-8E77-334C-8F36116DC988}"/>
              </a:ext>
            </a:extLst>
          </p:cNvPr>
          <p:cNvSpPr txBox="1">
            <a:spLocks/>
          </p:cNvSpPr>
          <p:nvPr/>
        </p:nvSpPr>
        <p:spPr>
          <a:xfrm>
            <a:off x="6096000" y="365125"/>
            <a:ext cx="5407152" cy="685801"/>
          </a:xfrm>
          <a:prstGeom prst="rect">
            <a:avLst/>
          </a:prstGeom>
          <a:ln>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lgn="ctr"/>
            <a:r>
              <a:rPr lang="en-US" sz="3200" b="1" dirty="0">
                <a:latin typeface="Painting With Chocolate" pitchFamily="2" charset="0"/>
                <a:cs typeface="Times New Roman" panose="02020603050405020304" pitchFamily="18" charset="0"/>
              </a:rPr>
              <a:t>Object Oriented System</a:t>
            </a:r>
          </a:p>
        </p:txBody>
      </p:sp>
    </p:spTree>
    <p:extLst>
      <p:ext uri="{BB962C8B-B14F-4D97-AF65-F5344CB8AC3E}">
        <p14:creationId xmlns:p14="http://schemas.microsoft.com/office/powerpoint/2010/main" val="2795661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Analysis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Analysis emphasizes an investigation of the problem.</a:t>
            </a:r>
          </a:p>
          <a:p>
            <a:r>
              <a:rPr lang="en-US" dirty="0"/>
              <a:t>“OOA deals with requirements, rather than a solution.” </a:t>
            </a:r>
          </a:p>
          <a:p>
            <a:r>
              <a:rPr lang="en-US" dirty="0"/>
              <a:t>For example, if a new online trading system is desired, how will it be used? What are its functions? </a:t>
            </a:r>
          </a:p>
          <a:p>
            <a:r>
              <a:rPr lang="en-US" dirty="0"/>
              <a:t>Typical question starts with What...? like “What will my program need to do?”, </a:t>
            </a:r>
          </a:p>
          <a:p>
            <a:r>
              <a:rPr lang="en-US" dirty="0"/>
              <a:t>“What will the classes in my program be?” and “What will each class be responsible for?” . </a:t>
            </a:r>
          </a:p>
          <a:p>
            <a:r>
              <a:rPr lang="en-US" dirty="0"/>
              <a:t>Hence, OOA cares about the real world and how to model this real world without getting into much detail.</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60474079-9416-8939-5425-339BEB5C4F2F}"/>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73813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Analysis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It is the procedure of identifying software requirements and developing software specifications in terms of object model that comprises interacting objects.</a:t>
            </a:r>
          </a:p>
          <a:p>
            <a:r>
              <a:rPr lang="en-US" dirty="0"/>
              <a:t>Requirements are organized around objects integrating both data and functions.</a:t>
            </a:r>
          </a:p>
          <a:p>
            <a:r>
              <a:rPr lang="en-US" dirty="0"/>
              <a:t>The tasks involved are as follows:</a:t>
            </a:r>
          </a:p>
          <a:p>
            <a:pPr lvl="1"/>
            <a:r>
              <a:rPr lang="en-US" dirty="0"/>
              <a:t>Identify objects</a:t>
            </a:r>
          </a:p>
          <a:p>
            <a:pPr lvl="1"/>
            <a:r>
              <a:rPr lang="en-US" dirty="0"/>
              <a:t>Organize objects by creating object model diagram</a:t>
            </a:r>
          </a:p>
          <a:p>
            <a:pPr lvl="1"/>
            <a:r>
              <a:rPr lang="en-US" dirty="0"/>
              <a:t>Define object attributes</a:t>
            </a:r>
          </a:p>
          <a:p>
            <a:pPr lvl="1"/>
            <a:r>
              <a:rPr lang="en-US" dirty="0"/>
              <a:t>Define object actions</a:t>
            </a:r>
          </a:p>
          <a:p>
            <a:pPr lvl="1"/>
            <a:r>
              <a:rPr lang="en-US" dirty="0"/>
              <a:t>Describe interaction between objects</a:t>
            </a:r>
          </a:p>
          <a:p>
            <a:r>
              <a:rPr lang="en-US" dirty="0"/>
              <a:t>It maps the problem domain directly into a model.</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7027868D-47E0-E62F-621D-FF234B5EF56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006924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Analysis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A typical implementation of OOA is to create an object model for an application.</a:t>
            </a:r>
          </a:p>
          <a:p>
            <a:r>
              <a:rPr lang="en-US" dirty="0"/>
              <a:t>The object model might describe names, relationships, behaviors, and characteristics of each object  in the system.</a:t>
            </a:r>
          </a:p>
          <a:p>
            <a:r>
              <a:rPr lang="en-US" dirty="0"/>
              <a:t>With this information established for each object, the design process that follows is much simpler.</a:t>
            </a:r>
          </a:p>
          <a:p>
            <a:r>
              <a:rPr lang="en-US" dirty="0"/>
              <a:t>The common models used in OOA are Use Cases and Object Models.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C955E366-A9E4-BAFC-D0E6-625F4F5786CA}"/>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296865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Design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Design emphasizes a conceptual solution (in software and hardware) </a:t>
            </a:r>
          </a:p>
          <a:p>
            <a:r>
              <a:rPr lang="en-US" dirty="0"/>
              <a:t>It fulfils the requirements, rather than its implementation. </a:t>
            </a:r>
          </a:p>
          <a:p>
            <a:r>
              <a:rPr lang="en-US" dirty="0"/>
              <a:t>For example, a description of a database schema and software objects. </a:t>
            </a:r>
          </a:p>
          <a:p>
            <a:r>
              <a:rPr lang="en-US" dirty="0"/>
              <a:t>Design ideas often exclude low-level or "obvious" details obvious to the intended consumers. </a:t>
            </a:r>
          </a:p>
          <a:p>
            <a:r>
              <a:rPr lang="en-US" dirty="0"/>
              <a:t>The question typically starts with How...? like “How will this class handle it’s responsibilities?”, “How to ensure that this class knows all the information it needs?”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19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3E6172A0-F7DA-CD1F-F64F-FC317108BD09}"/>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67744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Lesson 1: Object Oriented Fundamentals (10hrs)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a:lstStyle/>
          <a:p>
            <a:r>
              <a:rPr lang="en-US" dirty="0"/>
              <a:t>Introduction</a:t>
            </a:r>
          </a:p>
          <a:p>
            <a:r>
              <a:rPr lang="en-US" dirty="0"/>
              <a:t>Object Oriented Analysis and Design</a:t>
            </a:r>
          </a:p>
          <a:p>
            <a:r>
              <a:rPr lang="en-US" dirty="0"/>
              <a:t>Iterative development and unified process</a:t>
            </a:r>
          </a:p>
          <a:p>
            <a:r>
              <a:rPr lang="en-US" dirty="0"/>
              <a:t>Case Study</a:t>
            </a:r>
          </a:p>
          <a:p>
            <a:r>
              <a:rPr lang="en-US" dirty="0"/>
              <a:t>Understanding Requirements</a:t>
            </a:r>
          </a:p>
          <a:p>
            <a:r>
              <a:rPr lang="en-US" dirty="0"/>
              <a:t>Use Case modeling, Relating Use cases — include, extend and generalization </a:t>
            </a:r>
          </a:p>
          <a:p>
            <a:r>
              <a:rPr lang="en-US" dirty="0"/>
              <a:t>Overview of the Unified Modeling Language: UML Fundamentals and Notations</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92B97050-8DF5-211C-9B41-CE61DCD9368B}"/>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Design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It is the process of implementing conceptual models produced during analysis phase.</a:t>
            </a:r>
          </a:p>
          <a:p>
            <a:r>
              <a:rPr lang="en-US" dirty="0"/>
              <a:t>The technology independent conceptual models are mapped into implementing classes, constraints are identified, and interfaces are designed.</a:t>
            </a:r>
          </a:p>
          <a:p>
            <a:r>
              <a:rPr lang="en-US" dirty="0"/>
              <a:t>It results a model for the solution of a problem domain.</a:t>
            </a:r>
          </a:p>
          <a:p>
            <a:r>
              <a:rPr lang="en-US" dirty="0"/>
              <a:t>The tasks involved are as follows:</a:t>
            </a:r>
          </a:p>
          <a:p>
            <a:pPr lvl="1"/>
            <a:r>
              <a:rPr lang="en-US" dirty="0"/>
              <a:t>Define object life cycle</a:t>
            </a:r>
          </a:p>
          <a:p>
            <a:pPr lvl="1"/>
            <a:r>
              <a:rPr lang="en-US" dirty="0"/>
              <a:t>Define class relationships</a:t>
            </a:r>
          </a:p>
          <a:p>
            <a:pPr lvl="1"/>
            <a:r>
              <a:rPr lang="en-US" dirty="0"/>
              <a:t>Define service logic</a:t>
            </a:r>
          </a:p>
          <a:p>
            <a:pPr lvl="1"/>
            <a:r>
              <a:rPr lang="en-US" dirty="0"/>
              <a:t>Complete class definitions and associations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42127249-CD23-2744-070E-C5C7E5EF52D6}"/>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67019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Object Oriented Analysis and Design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It is technical approach for analyzing and designing an application by applying object-oriented programming.</a:t>
            </a:r>
          </a:p>
          <a:p>
            <a:r>
              <a:rPr lang="en-US" dirty="0"/>
              <a:t>During analysis phase, you try to determine which objects you need and how to organize them.</a:t>
            </a:r>
          </a:p>
          <a:p>
            <a:r>
              <a:rPr lang="en-US" dirty="0"/>
              <a:t>During design phase, you take the analyzed objects and add constraints to make them fit within the software and hardware that you are developing for.</a:t>
            </a:r>
          </a:p>
          <a:p>
            <a:r>
              <a:rPr lang="en-US" dirty="0"/>
              <a:t>If OOA is the what, then OOD is the how.</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8BF00E27-774B-66A4-2AAF-73F227AC08DD}"/>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554265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737FD24-7FE4-58D2-E779-97B4CCE10A28}"/>
              </a:ext>
            </a:extLst>
          </p:cNvPr>
          <p:cNvSpPr>
            <a:spLocks noGrp="1"/>
          </p:cNvSpPr>
          <p:nvPr>
            <p:ph type="title"/>
          </p:nvPr>
        </p:nvSpPr>
        <p:spPr>
          <a:xfrm>
            <a:off x="420623" y="365126"/>
            <a:ext cx="5675377" cy="685800"/>
          </a:xfrm>
          <a:ln>
            <a:solidFill>
              <a:schemeClr val="accent1"/>
            </a:solidFill>
          </a:ln>
        </p:spPr>
        <p:txBody>
          <a:bodyPr>
            <a:normAutofit/>
          </a:bodyPr>
          <a:lstStyle/>
          <a:p>
            <a:pPr algn="ctr"/>
            <a:r>
              <a:rPr lang="en-US" sz="3200" b="1" dirty="0">
                <a:cs typeface="Times New Roman" panose="02020603050405020304" pitchFamily="18" charset="0"/>
              </a:rPr>
              <a:t>Analysis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050926"/>
            <a:ext cx="5675377" cy="4981081"/>
          </a:xfrm>
          <a:ln>
            <a:solidFill>
              <a:schemeClr val="accent1"/>
            </a:solidFill>
          </a:ln>
        </p:spPr>
        <p:txBody>
          <a:bodyPr vert="horz" lIns="91440" tIns="45720" rIns="91440" bIns="45720" rtlCol="0" anchor="t">
            <a:noAutofit/>
          </a:bodyPr>
          <a:lstStyle/>
          <a:p>
            <a:pPr marL="457200" indent="-457200">
              <a:buFont typeface="+mj-lt"/>
              <a:buAutoNum type="arabicPeriod"/>
            </a:pPr>
            <a:r>
              <a:rPr lang="en-US" dirty="0">
                <a:cs typeface="Times New Roman" panose="02020603050405020304" pitchFamily="18" charset="0"/>
              </a:rPr>
              <a:t>Classes </a:t>
            </a:r>
          </a:p>
          <a:p>
            <a:pPr lvl="1"/>
            <a:r>
              <a:rPr lang="en-US" sz="2400" dirty="0">
                <a:cs typeface="Times New Roman" panose="02020603050405020304" pitchFamily="18" charset="0"/>
              </a:rPr>
              <a:t>Who am I? What is the same/different? </a:t>
            </a:r>
          </a:p>
          <a:p>
            <a:pPr lvl="1"/>
            <a:r>
              <a:rPr lang="en-US" sz="2400" dirty="0">
                <a:cs typeface="Times New Roman" panose="02020603050405020304" pitchFamily="18" charset="0"/>
              </a:rPr>
              <a:t>What do I contain? Who am I associated with? </a:t>
            </a:r>
          </a:p>
          <a:p>
            <a:pPr marL="457200" indent="-457200">
              <a:buFont typeface="+mj-lt"/>
              <a:buAutoNum type="arabicPeriod"/>
            </a:pPr>
            <a:r>
              <a:rPr lang="en-US" dirty="0">
                <a:cs typeface="Times New Roman" panose="02020603050405020304" pitchFamily="18" charset="0"/>
              </a:rPr>
              <a:t>Attributes </a:t>
            </a:r>
          </a:p>
          <a:p>
            <a:pPr lvl="1"/>
            <a:r>
              <a:rPr lang="en-US" sz="2400" dirty="0">
                <a:cs typeface="Times New Roman" panose="02020603050405020304" pitchFamily="18" charset="0"/>
              </a:rPr>
              <a:t>What do I need to know? </a:t>
            </a:r>
          </a:p>
          <a:p>
            <a:pPr marL="457200" indent="-457200">
              <a:buFont typeface="+mj-lt"/>
              <a:buAutoNum type="arabicPeriod"/>
            </a:pPr>
            <a:r>
              <a:rPr lang="en-US" dirty="0">
                <a:cs typeface="Times New Roman" panose="02020603050405020304" pitchFamily="18" charset="0"/>
              </a:rPr>
              <a:t>Behaviors </a:t>
            </a:r>
          </a:p>
          <a:p>
            <a:pPr lvl="1"/>
            <a:r>
              <a:rPr lang="en-US" sz="2400" dirty="0">
                <a:cs typeface="Times New Roman" panose="02020603050405020304" pitchFamily="18" charset="0"/>
              </a:rPr>
              <a:t>What can I do? </a:t>
            </a:r>
          </a:p>
          <a:p>
            <a:pPr marL="457200" indent="-457200">
              <a:buFont typeface="+mj-lt"/>
              <a:buAutoNum type="arabicPeriod"/>
            </a:pPr>
            <a:r>
              <a:rPr lang="en-US" dirty="0">
                <a:cs typeface="Times New Roman" panose="02020603050405020304" pitchFamily="18" charset="0"/>
              </a:rPr>
              <a:t>Collaborations </a:t>
            </a:r>
          </a:p>
          <a:p>
            <a:pPr lvl="1"/>
            <a:r>
              <a:rPr lang="en-US" sz="2400" dirty="0">
                <a:cs typeface="Times New Roman" panose="02020603050405020304" pitchFamily="18" charset="0"/>
              </a:rPr>
              <a:t>What help do I need? Who needs my help?</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p:txBody>
          <a:bodyPr/>
          <a:lstStyle/>
          <a:p>
            <a:r>
              <a:rPr lang="en-US"/>
              <a:t>12/27/2023</a:t>
            </a:r>
            <a:endParaRPr lang="en-US" dirty="0"/>
          </a:p>
        </p:txBody>
      </p:sp>
      <p:sp>
        <p:nvSpPr>
          <p:cNvPr id="2" name="Footer Placeholder 1">
            <a:extLst>
              <a:ext uri="{FF2B5EF4-FFF2-40B4-BE49-F238E27FC236}">
                <a16:creationId xmlns:a16="http://schemas.microsoft.com/office/drawing/2014/main" id="{A84D4394-9CCA-B364-6BDA-3633F4331095}"/>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Content Placeholder 2">
            <a:extLst>
              <a:ext uri="{FF2B5EF4-FFF2-40B4-BE49-F238E27FC236}">
                <a16:creationId xmlns:a16="http://schemas.microsoft.com/office/drawing/2014/main" id="{D62A5F06-6737-9CA0-A1C7-43D2775AB7C2}"/>
              </a:ext>
            </a:extLst>
          </p:cNvPr>
          <p:cNvSpPr txBox="1">
            <a:spLocks/>
          </p:cNvSpPr>
          <p:nvPr/>
        </p:nvSpPr>
        <p:spPr>
          <a:xfrm>
            <a:off x="6096000" y="1050926"/>
            <a:ext cx="5407152" cy="4981082"/>
          </a:xfrm>
          <a:prstGeom prst="rect">
            <a:avLst/>
          </a:prstGeom>
          <a:ln>
            <a:solidFill>
              <a:schemeClr val="accent1"/>
            </a:solidFill>
          </a:ln>
        </p:spPr>
        <p:txBody>
          <a:bodyPr vert="horz" lIns="91440" tIns="45720" rIns="91440" bIns="45720" rtlCol="0" anchor="t">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dirty="0">
                <a:latin typeface="Nunito" pitchFamily="2" charset="0"/>
                <a:cs typeface="Times New Roman" panose="02020603050405020304" pitchFamily="18" charset="0"/>
              </a:rPr>
              <a:t>Decide how to implement </a:t>
            </a:r>
          </a:p>
          <a:p>
            <a:pPr lvl="1"/>
            <a:r>
              <a:rPr lang="en-US" sz="2400" dirty="0">
                <a:latin typeface="Nunito" pitchFamily="2" charset="0"/>
                <a:cs typeface="Times New Roman" panose="02020603050405020304" pitchFamily="18" charset="0"/>
              </a:rPr>
              <a:t>Classes </a:t>
            </a:r>
          </a:p>
          <a:p>
            <a:pPr lvl="1"/>
            <a:r>
              <a:rPr lang="en-US" sz="2400" dirty="0">
                <a:latin typeface="Nunito" pitchFamily="2" charset="0"/>
                <a:cs typeface="Times New Roman" panose="02020603050405020304" pitchFamily="18" charset="0"/>
              </a:rPr>
              <a:t>State </a:t>
            </a:r>
          </a:p>
          <a:p>
            <a:pPr lvl="1"/>
            <a:r>
              <a:rPr lang="en-US" sz="2400" dirty="0">
                <a:latin typeface="Nunito" pitchFamily="2" charset="0"/>
                <a:cs typeface="Times New Roman" panose="02020603050405020304" pitchFamily="18" charset="0"/>
              </a:rPr>
              <a:t>Behavior </a:t>
            </a:r>
          </a:p>
          <a:p>
            <a:pPr lvl="1"/>
            <a:r>
              <a:rPr lang="en-US" sz="2400" dirty="0">
                <a:latin typeface="Nunito" pitchFamily="2" charset="0"/>
                <a:cs typeface="Times New Roman" panose="02020603050405020304" pitchFamily="18" charset="0"/>
              </a:rPr>
              <a:t>Collaborations </a:t>
            </a:r>
          </a:p>
          <a:p>
            <a:pPr marL="457200" indent="-457200">
              <a:buFont typeface="+mj-lt"/>
              <a:buAutoNum type="arabicPeriod"/>
            </a:pPr>
            <a:r>
              <a:rPr lang="en-US" dirty="0">
                <a:latin typeface="Nunito" pitchFamily="2" charset="0"/>
                <a:cs typeface="Times New Roman" panose="02020603050405020304" pitchFamily="18" charset="0"/>
              </a:rPr>
              <a:t>Add Implementation-Specific Components </a:t>
            </a:r>
          </a:p>
          <a:p>
            <a:pPr lvl="1"/>
            <a:r>
              <a:rPr lang="en-US" sz="2400" dirty="0">
                <a:latin typeface="Nunito" pitchFamily="2" charset="0"/>
                <a:cs typeface="Times New Roman" panose="02020603050405020304" pitchFamily="18" charset="0"/>
              </a:rPr>
              <a:t>Human interaction </a:t>
            </a:r>
          </a:p>
          <a:p>
            <a:pPr lvl="1"/>
            <a:r>
              <a:rPr lang="en-US" sz="2400" dirty="0">
                <a:latin typeface="Nunito" pitchFamily="2" charset="0"/>
                <a:cs typeface="Times New Roman" panose="02020603050405020304" pitchFamily="18" charset="0"/>
              </a:rPr>
              <a:t>Data management </a:t>
            </a:r>
          </a:p>
          <a:p>
            <a:pPr lvl="1"/>
            <a:r>
              <a:rPr lang="en-US" sz="2400" dirty="0">
                <a:latin typeface="Nunito" pitchFamily="2" charset="0"/>
                <a:cs typeface="Times New Roman" panose="02020603050405020304" pitchFamily="18" charset="0"/>
              </a:rPr>
              <a:t>Other implementation areas</a:t>
            </a:r>
          </a:p>
        </p:txBody>
      </p:sp>
      <p:sp>
        <p:nvSpPr>
          <p:cNvPr id="10" name="Title 7">
            <a:extLst>
              <a:ext uri="{FF2B5EF4-FFF2-40B4-BE49-F238E27FC236}">
                <a16:creationId xmlns:a16="http://schemas.microsoft.com/office/drawing/2014/main" id="{829B568E-EB88-8E77-334C-8F36116DC988}"/>
              </a:ext>
            </a:extLst>
          </p:cNvPr>
          <p:cNvSpPr txBox="1">
            <a:spLocks/>
          </p:cNvSpPr>
          <p:nvPr/>
        </p:nvSpPr>
        <p:spPr>
          <a:xfrm>
            <a:off x="6096000" y="365125"/>
            <a:ext cx="5407152" cy="685801"/>
          </a:xfrm>
          <a:prstGeom prst="rect">
            <a:avLst/>
          </a:prstGeom>
          <a:ln>
            <a:solidFill>
              <a:schemeClr val="accent1"/>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5200" kern="1200">
                <a:solidFill>
                  <a:schemeClr val="tx2"/>
                </a:solidFill>
                <a:latin typeface="+mj-lt"/>
                <a:ea typeface="+mj-ea"/>
                <a:cs typeface="+mj-cs"/>
              </a:defRPr>
            </a:lvl1pPr>
          </a:lstStyle>
          <a:p>
            <a:pPr algn="ctr"/>
            <a:r>
              <a:rPr lang="en-US" sz="3200" b="1" dirty="0">
                <a:latin typeface="Painting With Chocolate" pitchFamily="2" charset="0"/>
                <a:cs typeface="Times New Roman" panose="02020603050405020304" pitchFamily="18" charset="0"/>
              </a:rPr>
              <a:t>Design</a:t>
            </a:r>
          </a:p>
        </p:txBody>
      </p:sp>
    </p:spTree>
    <p:extLst>
      <p:ext uri="{BB962C8B-B14F-4D97-AF65-F5344CB8AC3E}">
        <p14:creationId xmlns:p14="http://schemas.microsoft.com/office/powerpoint/2010/main" val="3170338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Object Oriented Analysis and Design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During object-oriented analysis, there is an emphasis on finding and describing the objects—or concepts—in the problem domain. For example, in the case of the library information system, some of the concepts include Book, Library, and Patron.</a:t>
            </a:r>
          </a:p>
          <a:p>
            <a:r>
              <a:rPr lang="en-US" dirty="0"/>
              <a:t>During object-oriented design, there is an emphasis on defining software objects and how they collaborate to fulfill the requirements. For example, in the library system, a Book software object may have a title attribute and a </a:t>
            </a:r>
            <a:r>
              <a:rPr lang="en-US" dirty="0" err="1"/>
              <a:t>getChapter</a:t>
            </a:r>
            <a:r>
              <a:rPr lang="en-US" dirty="0"/>
              <a:t> method </a:t>
            </a:r>
          </a:p>
          <a:p>
            <a:r>
              <a:rPr lang="en-US" dirty="0"/>
              <a:t>Finally, during implementation or object-oriented programming, design objects are implemented, such as a Book class in Java.</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E549B135-D2DF-5460-AD2C-3BC4995357CF}"/>
              </a:ext>
            </a:extLst>
          </p:cNvPr>
          <p:cNvSpPr>
            <a:spLocks noGrp="1"/>
          </p:cNvSpPr>
          <p:nvPr>
            <p:ph type="ftr" sz="quarter" idx="3"/>
          </p:nvPr>
        </p:nvSpPr>
        <p:spPr>
          <a:xfrm>
            <a:off x="3767328" y="6217920"/>
            <a:ext cx="7476934" cy="640080"/>
          </a:xfrm>
        </p:spPr>
        <p:txBody>
          <a:bodyPr/>
          <a:lstStyle/>
          <a:p>
            <a:pPr lvl="0"/>
            <a:r>
              <a:rPr lang="en-US" noProof="0"/>
              <a:t>Object Oriented Fundamentals| Lecture 2</a:t>
            </a:r>
            <a:endParaRPr lang="en-US" noProof="0" dirty="0"/>
          </a:p>
        </p:txBody>
      </p:sp>
    </p:spTree>
    <p:extLst>
      <p:ext uri="{BB962C8B-B14F-4D97-AF65-F5344CB8AC3E}">
        <p14:creationId xmlns:p14="http://schemas.microsoft.com/office/powerpoint/2010/main" val="119613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How are OOA,OOD and OOP related? </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The product of OOA serves as the models from which we may start an OOD , </a:t>
            </a:r>
          </a:p>
          <a:p>
            <a:r>
              <a:rPr lang="en-US" dirty="0"/>
              <a:t>The product of OOD can then be used as blueprint for completely implementing a system using OOP methods.</a:t>
            </a:r>
          </a:p>
          <a:p>
            <a:r>
              <a:rPr lang="en-US" dirty="0"/>
              <a:t> OOA is concerned with developing an object model of the application domain, </a:t>
            </a:r>
          </a:p>
          <a:p>
            <a:r>
              <a:rPr lang="en-US" dirty="0"/>
              <a:t>OOD is concerned with developing an object-oriented system model to implement requirements,</a:t>
            </a:r>
          </a:p>
          <a:p>
            <a:r>
              <a:rPr lang="en-US" dirty="0"/>
              <a:t>OOP is concerned with realizing an OOD using an OO programming language such as Java or C++.</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E0D857E1-DA40-D966-DE6E-94F6F300F16C}"/>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309642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60EB6A1-C1F3-727A-55D3-4DBBDDD5D946}"/>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4" name="Footer Placeholder 3">
            <a:extLst>
              <a:ext uri="{FF2B5EF4-FFF2-40B4-BE49-F238E27FC236}">
                <a16:creationId xmlns:a16="http://schemas.microsoft.com/office/drawing/2014/main" id="{47331C51-453A-9D62-FF3F-0C2A776CA09C}"/>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348347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CF09-C531-6457-0787-FB89F30DB907}"/>
              </a:ext>
            </a:extLst>
          </p:cNvPr>
          <p:cNvSpPr>
            <a:spLocks noGrp="1"/>
          </p:cNvSpPr>
          <p:nvPr>
            <p:ph type="ctrTitle"/>
          </p:nvPr>
        </p:nvSpPr>
        <p:spPr/>
        <p:txBody>
          <a:bodyPr/>
          <a:lstStyle/>
          <a:p>
            <a:r>
              <a:rPr lang="en-US" dirty="0"/>
              <a:t>PREVIEW FOR LECTURE 3</a:t>
            </a:r>
          </a:p>
        </p:txBody>
      </p:sp>
      <p:sp>
        <p:nvSpPr>
          <p:cNvPr id="3" name="Subtitle 2">
            <a:extLst>
              <a:ext uri="{FF2B5EF4-FFF2-40B4-BE49-F238E27FC236}">
                <a16:creationId xmlns:a16="http://schemas.microsoft.com/office/drawing/2014/main" id="{8A9ABA44-8FCD-A6AC-8007-0CEECED67CBE}"/>
              </a:ext>
            </a:extLst>
          </p:cNvPr>
          <p:cNvSpPr>
            <a:spLocks noGrp="1"/>
          </p:cNvSpPr>
          <p:nvPr>
            <p:ph type="subTitle" idx="1"/>
          </p:nvPr>
        </p:nvSpPr>
        <p:spPr/>
        <p:txBody>
          <a:bodyPr/>
          <a:lstStyle/>
          <a:p>
            <a:r>
              <a:rPr lang="en-US" dirty="0"/>
              <a:t>OOAD MODELING</a:t>
            </a:r>
          </a:p>
          <a:p>
            <a:r>
              <a:rPr lang="en-US" dirty="0"/>
              <a:t>ITERATIVE DEVELOPMENT</a:t>
            </a:r>
          </a:p>
          <a:p>
            <a:r>
              <a:rPr lang="en-US" dirty="0"/>
              <a:t>UNIFIED PROCESS</a:t>
            </a:r>
          </a:p>
          <a:p>
            <a:r>
              <a:rPr lang="en-US" dirty="0"/>
              <a:t>UNDERSTANDING REQUIREMENTS</a:t>
            </a:r>
          </a:p>
          <a:p>
            <a:endParaRPr lang="en-US" dirty="0"/>
          </a:p>
          <a:p>
            <a:endParaRPr lang="en-US" dirty="0"/>
          </a:p>
        </p:txBody>
      </p:sp>
      <p:sp>
        <p:nvSpPr>
          <p:cNvPr id="5" name="Slide Number Placeholder 4">
            <a:extLst>
              <a:ext uri="{FF2B5EF4-FFF2-40B4-BE49-F238E27FC236}">
                <a16:creationId xmlns:a16="http://schemas.microsoft.com/office/drawing/2014/main" id="{1076C917-10B3-FB70-B396-D41A3F56EBFC}"/>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6" name="Date Placeholder 5">
            <a:extLst>
              <a:ext uri="{FF2B5EF4-FFF2-40B4-BE49-F238E27FC236}">
                <a16:creationId xmlns:a16="http://schemas.microsoft.com/office/drawing/2014/main" id="{69AABE03-2562-7B38-DDDF-4D0FFD2C3B58}"/>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Dante"/>
                <a:ea typeface="+mn-ea"/>
                <a:cs typeface="+mn-cs"/>
              </a:rPr>
              <a:t>12/27/2023</a:t>
            </a:r>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Footer Placeholder 6">
            <a:extLst>
              <a:ext uri="{FF2B5EF4-FFF2-40B4-BE49-F238E27FC236}">
                <a16:creationId xmlns:a16="http://schemas.microsoft.com/office/drawing/2014/main" id="{7E3C333E-6434-65DA-89F3-6B3C677E7FAF}"/>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324390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fontScale="90000"/>
          </a:bodyPr>
          <a:lstStyle/>
          <a:p>
            <a:r>
              <a:rPr lang="en-US" dirty="0"/>
              <a:t>Object Oriented Concept: Decomposition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It is the process of partioning the problem domain into smaller parts so that the overall complexity of the problem can be comprehended and tackled easily (divide and conquer approach)</a:t>
            </a:r>
          </a:p>
          <a:p>
            <a:r>
              <a:rPr lang="en-US" dirty="0"/>
              <a:t>More manageable parts where each part focuses on a specific aspect or functionality.</a:t>
            </a:r>
          </a:p>
          <a:p>
            <a:r>
              <a:rPr lang="en-US" dirty="0"/>
              <a:t>Widely used in software development cycle.</a:t>
            </a:r>
          </a:p>
          <a:p>
            <a:r>
              <a:rPr lang="en-US" dirty="0"/>
              <a:t>Makes problem identifiable and solvable. Each module can be individually understood, designed, implemented, and tested.</a:t>
            </a:r>
          </a:p>
          <a:p>
            <a:r>
              <a:rPr lang="en-US" dirty="0"/>
              <a:t>The working scope becomes more focused and manageable. Developers can work on individual modules independently, facilitating parallel development and collaboration.</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74184E8A-2993-FACC-FDCC-3F9867C86577}"/>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60010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Concept: Objects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Object is a real-world entity that may have physical or conceptual existence.</a:t>
            </a:r>
          </a:p>
          <a:p>
            <a:r>
              <a:rPr lang="en-US" dirty="0"/>
              <a:t>Each object consists of data and a set of functions.</a:t>
            </a:r>
          </a:p>
          <a:p>
            <a:r>
              <a:rPr lang="en-US" dirty="0"/>
              <a:t>Each object has identity, behavior and state.</a:t>
            </a:r>
          </a:p>
          <a:p>
            <a:pPr lvl="1"/>
            <a:r>
              <a:rPr lang="en-US" dirty="0"/>
              <a:t>Identity is the instance ID of an object that distinguishes it from other objects in the system.</a:t>
            </a:r>
          </a:p>
          <a:p>
            <a:pPr lvl="1"/>
            <a:r>
              <a:rPr lang="en-US" dirty="0"/>
              <a:t>Behavior is the methods that the object performs.</a:t>
            </a:r>
          </a:p>
          <a:p>
            <a:pPr lvl="1"/>
            <a:r>
              <a:rPr lang="en-US" dirty="0"/>
              <a:t>State determines the characteristic properties of an object as well as the values of properties.</a:t>
            </a:r>
          </a:p>
          <a:p>
            <a:r>
              <a:rPr lang="en-US" dirty="0"/>
              <a:t>For e.g.: Let transport be an object:</a:t>
            </a:r>
          </a:p>
          <a:p>
            <a:pPr lvl="1"/>
            <a:r>
              <a:rPr lang="en-US" dirty="0"/>
              <a:t>Identity - Bus</a:t>
            </a:r>
          </a:p>
          <a:p>
            <a:pPr lvl="1"/>
            <a:r>
              <a:rPr lang="en-US" dirty="0"/>
              <a:t>Behavior - move(), stop()</a:t>
            </a:r>
          </a:p>
          <a:p>
            <a:pPr lvl="1"/>
            <a:r>
              <a:rPr lang="en-US" dirty="0"/>
              <a:t>State - running, stopped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12C043FD-3FF9-DA7F-DB14-B22CA5A69C27}"/>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13178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Concept: Class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Autofit/>
          </a:bodyPr>
          <a:lstStyle/>
          <a:p>
            <a:r>
              <a:rPr lang="en-US" dirty="0"/>
              <a:t>Class is a description of a set of objects that share the same characteristic properties and exhibit common behavior.</a:t>
            </a:r>
          </a:p>
          <a:p>
            <a:r>
              <a:rPr lang="en-US" dirty="0"/>
              <a:t>Class is a collection of related objects.</a:t>
            </a:r>
          </a:p>
          <a:p>
            <a:r>
              <a:rPr lang="en-US" dirty="0"/>
              <a:t>A class encapsulates the data and its behavior.</a:t>
            </a:r>
          </a:p>
          <a:p>
            <a:r>
              <a:rPr lang="en-US" dirty="0"/>
              <a:t>Class constitutes of:</a:t>
            </a:r>
          </a:p>
          <a:p>
            <a:pPr lvl="1"/>
            <a:r>
              <a:rPr lang="en-US" dirty="0"/>
              <a:t>Attributes are the data items that define or describes object.</a:t>
            </a:r>
          </a:p>
          <a:p>
            <a:pPr lvl="1"/>
            <a:r>
              <a:rPr lang="en-US" dirty="0"/>
              <a:t>Operations are the functions that portray the behavior of objects.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BC5C5662-5619-7AB0-E368-7BF1B2CA74A7}"/>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678471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Concept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dirty="0"/>
              <a:t>Method</a:t>
            </a:r>
          </a:p>
          <a:p>
            <a:pPr lvl="1"/>
            <a:r>
              <a:rPr lang="en-US" dirty="0"/>
              <a:t>Method is a mean by which objects can manipulate data.</a:t>
            </a:r>
          </a:p>
          <a:p>
            <a:pPr lvl="1"/>
            <a:r>
              <a:rPr lang="en-US" dirty="0"/>
              <a:t>The operations supported by an object are called its methods.</a:t>
            </a:r>
          </a:p>
          <a:p>
            <a:r>
              <a:rPr lang="en-US" dirty="0"/>
              <a:t>Messages</a:t>
            </a:r>
          </a:p>
          <a:p>
            <a:pPr lvl="1"/>
            <a:r>
              <a:rPr lang="en-US" dirty="0"/>
              <a:t>A message is a method call from one object to another.</a:t>
            </a:r>
          </a:p>
          <a:p>
            <a:pPr lvl="1"/>
            <a:r>
              <a:rPr lang="en-US" dirty="0"/>
              <a:t>It is a mean by which object interacts.</a:t>
            </a:r>
          </a:p>
          <a:p>
            <a:pPr lvl="1"/>
            <a:r>
              <a:rPr lang="en-US" dirty="0"/>
              <a:t>Objects communicate with each other by sending messages.</a:t>
            </a:r>
          </a:p>
          <a:p>
            <a:pPr lvl="1"/>
            <a:r>
              <a:rPr lang="en-US" dirty="0"/>
              <a:t>If obj1 wants obj2 to execute one of its methods, obj1 sends a message to obj2.</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0D2BA393-C702-E420-6A8E-BC44F86CF411}"/>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4263228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Concept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dirty="0"/>
              <a:t>Subclass</a:t>
            </a:r>
          </a:p>
          <a:p>
            <a:pPr lvl="1"/>
            <a:r>
              <a:rPr lang="en-US" dirty="0"/>
              <a:t>specialization of the super class</a:t>
            </a:r>
          </a:p>
          <a:p>
            <a:pPr lvl="1"/>
            <a:r>
              <a:rPr lang="en-US" dirty="0"/>
              <a:t>A subclass can inherit both attributes and operations from a super class.</a:t>
            </a:r>
          </a:p>
          <a:p>
            <a:r>
              <a:rPr lang="en-US" dirty="0"/>
              <a:t>Superclass</a:t>
            </a:r>
          </a:p>
          <a:p>
            <a:pPr lvl="1"/>
            <a:r>
              <a:rPr lang="en-US" dirty="0"/>
              <a:t>also called a base class, is a generalization of a set of classes that are related to it.</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B7BA34EE-BE45-8B0F-0A06-10D8041BB97C}"/>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550821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Concept</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dirty="0"/>
              <a:t>Object-Oriented Programming is a programming paradigm that uses the concept of "objects" to organize and structure code.</a:t>
            </a:r>
          </a:p>
          <a:p>
            <a:r>
              <a:rPr lang="en-US" dirty="0"/>
              <a:t>Objects encapsulate data (attributes) and behavior (methods) within a single unit, allowing for a more modular and reusable approach to software development.</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827D0968-7A9C-5D07-E47B-0D7EAC209709}"/>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61380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p:txBody>
          <a:bodyPr>
            <a:normAutofit/>
          </a:bodyPr>
          <a:lstStyle/>
          <a:p>
            <a:r>
              <a:rPr lang="en-US" dirty="0"/>
              <a:t>Object Oriented Features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p:txBody>
          <a:bodyPr vert="horz" lIns="91440" tIns="45720" rIns="91440" bIns="45720" rtlCol="0" anchor="t">
            <a:normAutofit/>
          </a:bodyPr>
          <a:lstStyle/>
          <a:p>
            <a:r>
              <a:rPr lang="en-US" b="1" dirty="0"/>
              <a:t>Abstraction</a:t>
            </a:r>
            <a:r>
              <a:rPr lang="en-US" dirty="0"/>
              <a:t>: Abstraction involves simplifying complex systems by modeling classes based on their essential characteristics. It focuses on what an object does rather than how it achieves its functionality.</a:t>
            </a:r>
          </a:p>
          <a:p>
            <a:r>
              <a:rPr lang="en-US" b="1" dirty="0"/>
              <a:t>Encapsulation</a:t>
            </a:r>
            <a:r>
              <a:rPr lang="en-US" dirty="0"/>
              <a:t>: Objects encapsulate data and methods, hiding the internal details and exposing only what is necessary.</a:t>
            </a:r>
          </a:p>
          <a:p>
            <a:r>
              <a:rPr lang="en-US" b="1" dirty="0"/>
              <a:t>Modularity</a:t>
            </a:r>
            <a:r>
              <a:rPr lang="en-US" dirty="0"/>
              <a:t>: Encapsulation contributes to modularity, making it easier to understand, maintain, and modify individual components without affecting the entire system.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p:txBody>
          <a:bodyPr/>
          <a:lstStyle/>
          <a:p>
            <a:r>
              <a:rPr lang="en-US"/>
              <a:t>12/27/2023</a:t>
            </a:r>
            <a:endParaRPr lang="en-US" dirty="0"/>
          </a:p>
        </p:txBody>
      </p:sp>
      <p:sp>
        <p:nvSpPr>
          <p:cNvPr id="12" name="Footer Placeholder 11">
            <a:extLst>
              <a:ext uri="{FF2B5EF4-FFF2-40B4-BE49-F238E27FC236}">
                <a16:creationId xmlns:a16="http://schemas.microsoft.com/office/drawing/2014/main" id="{B6FE768A-002B-2974-71DE-39DD540C0E3D}"/>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2</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718346650"/>
      </p:ext>
    </p:extLst>
  </p:cSld>
  <p:clrMapOvr>
    <a:masterClrMapping/>
  </p:clrMapOvr>
</p:sld>
</file>

<file path=ppt/theme/theme1.xml><?xml version="1.0" encoding="utf-8"?>
<a:theme xmlns:a="http://schemas.openxmlformats.org/drawingml/2006/main" name="2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9259C4-AC71-4849-BC68-7545A45536D3}">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367</TotalTime>
  <Words>2262</Words>
  <Application>Microsoft Office PowerPoint</Application>
  <PresentationFormat>Widescreen</PresentationFormat>
  <Paragraphs>281</Paragraphs>
  <Slides>26</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Dante</vt:lpstr>
      <vt:lpstr>Helvetica Neue Medium</vt:lpstr>
      <vt:lpstr>Nunito</vt:lpstr>
      <vt:lpstr>Painting With Chocolate</vt:lpstr>
      <vt:lpstr>Rustic Story</vt:lpstr>
      <vt:lpstr>Söhne</vt:lpstr>
      <vt:lpstr>Times New Roman</vt:lpstr>
      <vt:lpstr>Wingdings 2</vt:lpstr>
      <vt:lpstr>2_OffsetVTI</vt:lpstr>
      <vt:lpstr>PowerPoint Presentation</vt:lpstr>
      <vt:lpstr>Lesson 1: Object Oriented Fundamentals (10hrs)</vt:lpstr>
      <vt:lpstr>Object Oriented Concept: Decomposition</vt:lpstr>
      <vt:lpstr>Object Oriented Concept: Objects</vt:lpstr>
      <vt:lpstr>Object Oriented Concept: Class</vt:lpstr>
      <vt:lpstr>Object Oriented Concept</vt:lpstr>
      <vt:lpstr>Object Oriented Concept</vt:lpstr>
      <vt:lpstr>Object Oriented Concept</vt:lpstr>
      <vt:lpstr>Object Oriented Features</vt:lpstr>
      <vt:lpstr>Object Oriented Features</vt:lpstr>
      <vt:lpstr>Object Oriented Analysis and Design</vt:lpstr>
      <vt:lpstr>Object Oriented Analysis and Design</vt:lpstr>
      <vt:lpstr>Object Oriented Analysis and Design</vt:lpstr>
      <vt:lpstr>Object Oriented Analysis and Design</vt:lpstr>
      <vt:lpstr>Structured System</vt:lpstr>
      <vt:lpstr>Object Oriented Analysis</vt:lpstr>
      <vt:lpstr>Object Oriented Analysis</vt:lpstr>
      <vt:lpstr>Object Oriented Analysis</vt:lpstr>
      <vt:lpstr>Object Oriented Design</vt:lpstr>
      <vt:lpstr>Object Oriented Design</vt:lpstr>
      <vt:lpstr>Object Oriented Analysis and Design</vt:lpstr>
      <vt:lpstr>Analysis</vt:lpstr>
      <vt:lpstr>Object Oriented Analysis and Design</vt:lpstr>
      <vt:lpstr>How are OOA,OOD and OOP related? </vt:lpstr>
      <vt:lpstr>PowerPoint Presentation</vt:lpstr>
      <vt:lpstr>PREVIEW FOR LECTURE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Shiva Kunwar</dc:creator>
  <cp:lastModifiedBy>Shiva Kunwar</cp:lastModifiedBy>
  <cp:revision>51</cp:revision>
  <dcterms:created xsi:type="dcterms:W3CDTF">2023-12-21T15:41:48Z</dcterms:created>
  <dcterms:modified xsi:type="dcterms:W3CDTF">2024-11-23T15:23:18Z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