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4"/>
  </p:sldMasterIdLst>
  <p:notesMasterIdLst>
    <p:notesMasterId r:id="rId33"/>
  </p:notesMasterIdLst>
  <p:sldIdLst>
    <p:sldId id="332" r:id="rId5"/>
    <p:sldId id="258" r:id="rId6"/>
    <p:sldId id="323" r:id="rId7"/>
    <p:sldId id="292" r:id="rId8"/>
    <p:sldId id="329" r:id="rId9"/>
    <p:sldId id="306" r:id="rId10"/>
    <p:sldId id="307" r:id="rId11"/>
    <p:sldId id="308" r:id="rId12"/>
    <p:sldId id="322" r:id="rId13"/>
    <p:sldId id="309" r:id="rId14"/>
    <p:sldId id="325" r:id="rId15"/>
    <p:sldId id="326" r:id="rId16"/>
    <p:sldId id="311" r:id="rId17"/>
    <p:sldId id="321" r:id="rId18"/>
    <p:sldId id="324" r:id="rId19"/>
    <p:sldId id="312" r:id="rId20"/>
    <p:sldId id="313" r:id="rId21"/>
    <p:sldId id="314" r:id="rId22"/>
    <p:sldId id="315" r:id="rId23"/>
    <p:sldId id="316" r:id="rId24"/>
    <p:sldId id="327" r:id="rId25"/>
    <p:sldId id="328" r:id="rId26"/>
    <p:sldId id="317" r:id="rId27"/>
    <p:sldId id="318" r:id="rId28"/>
    <p:sldId id="319" r:id="rId29"/>
    <p:sldId id="320" r:id="rId30"/>
    <p:sldId id="330" r:id="rId31"/>
    <p:sldId id="33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C39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2FA2BC-1ADC-4120-B5E7-41DB4F4952A8}" v="84" dt="2023-12-23T16:15:44.242"/>
    <p1510:client id="{94C3F7BA-9B91-402F-A46D-9E14CBB31D3D}" v="6" dt="2023-12-23T16:27:57.4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902" autoAdjust="0"/>
  </p:normalViewPr>
  <p:slideViewPr>
    <p:cSldViewPr snapToGrid="0">
      <p:cViewPr varScale="1">
        <p:scale>
          <a:sx n="65" d="100"/>
          <a:sy n="65" d="100"/>
        </p:scale>
        <p:origin x="858" y="66"/>
      </p:cViewPr>
      <p:guideLst/>
    </p:cSldViewPr>
  </p:slideViewPr>
  <p:outlineViewPr>
    <p:cViewPr>
      <p:scale>
        <a:sx n="33" d="100"/>
        <a:sy n="33" d="100"/>
      </p:scale>
      <p:origin x="0" y="-974"/>
    </p:cViewPr>
  </p:outlin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 Kunwar" userId="aebf2261f0d6e09f" providerId="LiveId" clId="{F3811824-3441-450A-BE8B-1E1E11206BDE}"/>
    <pc:docChg chg="undo custSel addSld delSld modSld">
      <pc:chgData name="Shiva Kunwar" userId="aebf2261f0d6e09f" providerId="LiveId" clId="{F3811824-3441-450A-BE8B-1E1E11206BDE}" dt="2023-12-22T15:43:25.860" v="2058" actId="113"/>
      <pc:docMkLst>
        <pc:docMk/>
      </pc:docMkLst>
      <pc:sldChg chg="addSp modSp mod">
        <pc:chgData name="Shiva Kunwar" userId="aebf2261f0d6e09f" providerId="LiveId" clId="{F3811824-3441-450A-BE8B-1E1E11206BDE}" dt="2023-12-21T16:17:53.165" v="297" actId="1037"/>
        <pc:sldMkLst>
          <pc:docMk/>
          <pc:sldMk cId="513983598" sldId="256"/>
        </pc:sldMkLst>
        <pc:spChg chg="mod">
          <ac:chgData name="Shiva Kunwar" userId="aebf2261f0d6e09f" providerId="LiveId" clId="{F3811824-3441-450A-BE8B-1E1E11206BDE}" dt="2023-12-21T16:17:19.150" v="272" actId="1076"/>
          <ac:spMkLst>
            <pc:docMk/>
            <pc:sldMk cId="513983598" sldId="256"/>
            <ac:spMk id="3" creationId="{27F56970-010C-D66F-1469-B2F0870F24F8}"/>
          </ac:spMkLst>
        </pc:spChg>
        <pc:spChg chg="add mod">
          <ac:chgData name="Shiva Kunwar" userId="aebf2261f0d6e09f" providerId="LiveId" clId="{F3811824-3441-450A-BE8B-1E1E11206BDE}" dt="2023-12-21T16:17:53.165" v="297" actId="1037"/>
          <ac:spMkLst>
            <pc:docMk/>
            <pc:sldMk cId="513983598" sldId="256"/>
            <ac:spMk id="11" creationId="{966A9420-2EAA-2BB1-E08B-25BFB498717E}"/>
          </ac:spMkLst>
        </pc:spChg>
      </pc:sldChg>
      <pc:sldChg chg="del">
        <pc:chgData name="Shiva Kunwar" userId="aebf2261f0d6e09f" providerId="LiveId" clId="{F3811824-3441-450A-BE8B-1E1E11206BDE}" dt="2023-12-21T16:13:21.132" v="3" actId="47"/>
        <pc:sldMkLst>
          <pc:docMk/>
          <pc:sldMk cId="2803433059" sldId="257"/>
        </pc:sldMkLst>
      </pc:sldChg>
      <pc:sldChg chg="modSp mod">
        <pc:chgData name="Shiva Kunwar" userId="aebf2261f0d6e09f" providerId="LiveId" clId="{F3811824-3441-450A-BE8B-1E1E11206BDE}" dt="2023-12-22T15:43:25.860" v="2058" actId="113"/>
        <pc:sldMkLst>
          <pc:docMk/>
          <pc:sldMk cId="399910915" sldId="258"/>
        </pc:sldMkLst>
        <pc:spChg chg="mod">
          <ac:chgData name="Shiva Kunwar" userId="aebf2261f0d6e09f" providerId="LiveId" clId="{F3811824-3441-450A-BE8B-1E1E11206BDE}" dt="2023-12-22T15:43:25.860" v="2058" actId="113"/>
          <ac:spMkLst>
            <pc:docMk/>
            <pc:sldMk cId="399910915" sldId="258"/>
            <ac:spMk id="3" creationId="{EA41DC63-DCE7-5ABF-7367-A046B49BC6A7}"/>
          </ac:spMkLst>
        </pc:spChg>
        <pc:spChg chg="mod">
          <ac:chgData name="Shiva Kunwar" userId="aebf2261f0d6e09f" providerId="LiveId" clId="{F3811824-3441-450A-BE8B-1E1E11206BDE}" dt="2023-12-21T16:22:10.293" v="448"/>
          <ac:spMkLst>
            <pc:docMk/>
            <pc:sldMk cId="399910915" sldId="258"/>
            <ac:spMk id="6" creationId="{23D46E95-7705-1A6D-2CEE-5890E3B6E781}"/>
          </ac:spMkLst>
        </pc:spChg>
      </pc:sldChg>
      <pc:sldChg chg="del">
        <pc:chgData name="Shiva Kunwar" userId="aebf2261f0d6e09f" providerId="LiveId" clId="{F3811824-3441-450A-BE8B-1E1E11206BDE}" dt="2023-12-21T16:13:21.132" v="3" actId="47"/>
        <pc:sldMkLst>
          <pc:docMk/>
          <pc:sldMk cId="2283349337" sldId="259"/>
        </pc:sldMkLst>
      </pc:sldChg>
      <pc:sldChg chg="del">
        <pc:chgData name="Shiva Kunwar" userId="aebf2261f0d6e09f" providerId="LiveId" clId="{F3811824-3441-450A-BE8B-1E1E11206BDE}" dt="2023-12-21T16:13:21.132" v="3" actId="47"/>
        <pc:sldMkLst>
          <pc:docMk/>
          <pc:sldMk cId="2887347244" sldId="260"/>
        </pc:sldMkLst>
      </pc:sldChg>
      <pc:sldChg chg="del">
        <pc:chgData name="Shiva Kunwar" userId="aebf2261f0d6e09f" providerId="LiveId" clId="{F3811824-3441-450A-BE8B-1E1E11206BDE}" dt="2023-12-21T16:13:18.033" v="2" actId="47"/>
        <pc:sldMkLst>
          <pc:docMk/>
          <pc:sldMk cId="2648360811" sldId="261"/>
        </pc:sldMkLst>
      </pc:sldChg>
      <pc:sldChg chg="del">
        <pc:chgData name="Shiva Kunwar" userId="aebf2261f0d6e09f" providerId="LiveId" clId="{F3811824-3441-450A-BE8B-1E1E11206BDE}" dt="2023-12-21T16:13:18.033" v="2" actId="47"/>
        <pc:sldMkLst>
          <pc:docMk/>
          <pc:sldMk cId="2592143716" sldId="262"/>
        </pc:sldMkLst>
      </pc:sldChg>
      <pc:sldChg chg="del">
        <pc:chgData name="Shiva Kunwar" userId="aebf2261f0d6e09f" providerId="LiveId" clId="{F3811824-3441-450A-BE8B-1E1E11206BDE}" dt="2023-12-21T16:13:18.033" v="2" actId="47"/>
        <pc:sldMkLst>
          <pc:docMk/>
          <pc:sldMk cId="1658221180" sldId="263"/>
        </pc:sldMkLst>
      </pc:sldChg>
      <pc:sldChg chg="del">
        <pc:chgData name="Shiva Kunwar" userId="aebf2261f0d6e09f" providerId="LiveId" clId="{F3811824-3441-450A-BE8B-1E1E11206BDE}" dt="2023-12-21T16:13:18.033" v="2" actId="47"/>
        <pc:sldMkLst>
          <pc:docMk/>
          <pc:sldMk cId="4179328529" sldId="264"/>
        </pc:sldMkLst>
      </pc:sldChg>
      <pc:sldChg chg="addSp delSp modSp mod setBg">
        <pc:chgData name="Shiva Kunwar" userId="aebf2261f0d6e09f" providerId="LiveId" clId="{F3811824-3441-450A-BE8B-1E1E11206BDE}" dt="2023-12-21T17:27:20.374" v="1690" actId="404"/>
        <pc:sldMkLst>
          <pc:docMk/>
          <pc:sldMk cId="4033552605" sldId="265"/>
        </pc:sldMkLst>
        <pc:spChg chg="mod">
          <ac:chgData name="Shiva Kunwar" userId="aebf2261f0d6e09f" providerId="LiveId" clId="{F3811824-3441-450A-BE8B-1E1E11206BDE}" dt="2023-12-21T16:15:20.892" v="88" actId="2711"/>
          <ac:spMkLst>
            <pc:docMk/>
            <pc:sldMk cId="4033552605" sldId="265"/>
            <ac:spMk id="2" creationId="{7E66E72E-376F-834C-CD79-32264CC5EA9D}"/>
          </ac:spMkLst>
        </pc:spChg>
        <pc:spChg chg="mod">
          <ac:chgData name="Shiva Kunwar" userId="aebf2261f0d6e09f" providerId="LiveId" clId="{F3811824-3441-450A-BE8B-1E1E11206BDE}" dt="2023-12-21T17:27:20.374" v="1690" actId="404"/>
          <ac:spMkLst>
            <pc:docMk/>
            <pc:sldMk cId="4033552605" sldId="265"/>
            <ac:spMk id="3" creationId="{73F96AC3-CB6B-911F-8FF9-F5D96FBB5261}"/>
          </ac:spMkLst>
        </pc:spChg>
        <pc:spChg chg="del">
          <ac:chgData name="Shiva Kunwar" userId="aebf2261f0d6e09f" providerId="LiveId" clId="{F3811824-3441-450A-BE8B-1E1E11206BDE}" dt="2023-12-21T16:13:51.396" v="4" actId="26606"/>
          <ac:spMkLst>
            <pc:docMk/>
            <pc:sldMk cId="4033552605" sldId="265"/>
            <ac:spMk id="4" creationId="{09BE8126-100B-E0F3-732C-A543D76DC582}"/>
          </ac:spMkLst>
        </pc:spChg>
        <pc:spChg chg="mod">
          <ac:chgData name="Shiva Kunwar" userId="aebf2261f0d6e09f" providerId="LiveId" clId="{F3811824-3441-450A-BE8B-1E1E11206BDE}" dt="2023-12-21T16:13:51.396" v="4" actId="26606"/>
          <ac:spMkLst>
            <pc:docMk/>
            <pc:sldMk cId="4033552605" sldId="265"/>
            <ac:spMk id="5" creationId="{1FC013E4-932A-52E1-1578-568658B75A20}"/>
          </ac:spMkLst>
        </pc:spChg>
        <pc:spChg chg="mod">
          <ac:chgData name="Shiva Kunwar" userId="aebf2261f0d6e09f" providerId="LiveId" clId="{F3811824-3441-450A-BE8B-1E1E11206BDE}" dt="2023-12-21T16:21:44.713" v="442"/>
          <ac:spMkLst>
            <pc:docMk/>
            <pc:sldMk cId="4033552605" sldId="265"/>
            <ac:spMk id="6" creationId="{CDF5B250-01D0-AFD6-9942-1BAFA5AD4538}"/>
          </ac:spMkLst>
        </pc:spChg>
        <pc:spChg chg="mod ord">
          <ac:chgData name="Shiva Kunwar" userId="aebf2261f0d6e09f" providerId="LiveId" clId="{F3811824-3441-450A-BE8B-1E1E11206BDE}" dt="2023-12-21T16:13:51.396" v="4" actId="26606"/>
          <ac:spMkLst>
            <pc:docMk/>
            <pc:sldMk cId="4033552605" sldId="265"/>
            <ac:spMk id="7" creationId="{BFE1FD33-ADFF-561E-437A-B83C3E503579}"/>
          </ac:spMkLst>
        </pc:spChg>
        <pc:spChg chg="add">
          <ac:chgData name="Shiva Kunwar" userId="aebf2261f0d6e09f" providerId="LiveId" clId="{F3811824-3441-450A-BE8B-1E1E11206BDE}" dt="2023-12-21T16:13:51.396" v="4" actId="26606"/>
          <ac:spMkLst>
            <pc:docMk/>
            <pc:sldMk cId="4033552605" sldId="265"/>
            <ac:spMk id="9" creationId="{5E789A05-76D0-47F6-AD3C-AF9057326156}"/>
          </ac:spMkLst>
        </pc:spChg>
        <pc:spChg chg="add">
          <ac:chgData name="Shiva Kunwar" userId="aebf2261f0d6e09f" providerId="LiveId" clId="{F3811824-3441-450A-BE8B-1E1E11206BDE}" dt="2023-12-21T16:13:51.396" v="4" actId="26606"/>
          <ac:spMkLst>
            <pc:docMk/>
            <pc:sldMk cId="4033552605" sldId="265"/>
            <ac:spMk id="10" creationId="{05C5A40C-F9AD-4C93-97FA-358B169FE275}"/>
          </ac:spMkLst>
        </pc:spChg>
        <pc:spChg chg="add">
          <ac:chgData name="Shiva Kunwar" userId="aebf2261f0d6e09f" providerId="LiveId" clId="{F3811824-3441-450A-BE8B-1E1E11206BDE}" dt="2023-12-21T16:13:51.396" v="4" actId="26606"/>
          <ac:spMkLst>
            <pc:docMk/>
            <pc:sldMk cId="4033552605" sldId="265"/>
            <ac:spMk id="11" creationId="{7AABA2F9-823C-4214-A440-604B5DB2FFD5}"/>
          </ac:spMkLst>
        </pc:spChg>
        <pc:spChg chg="add">
          <ac:chgData name="Shiva Kunwar" userId="aebf2261f0d6e09f" providerId="LiveId" clId="{F3811824-3441-450A-BE8B-1E1E11206BDE}" dt="2023-12-21T16:13:51.396" v="4" actId="26606"/>
          <ac:spMkLst>
            <pc:docMk/>
            <pc:sldMk cId="4033552605" sldId="265"/>
            <ac:spMk id="13" creationId="{29B92431-B474-487C-98A7-621A5D059219}"/>
          </ac:spMkLst>
        </pc:spChg>
        <pc:cxnChg chg="add">
          <ac:chgData name="Shiva Kunwar" userId="aebf2261f0d6e09f" providerId="LiveId" clId="{F3811824-3441-450A-BE8B-1E1E11206BDE}" dt="2023-12-21T16:13:51.396" v="4" actId="26606"/>
          <ac:cxnSpMkLst>
            <pc:docMk/>
            <pc:sldMk cId="4033552605" sldId="265"/>
            <ac:cxnSpMk id="15" creationId="{18BED632-3F93-4C38-BB9D-D6B36E10763E}"/>
          </ac:cxnSpMkLst>
        </pc:cxnChg>
        <pc:cxnChg chg="add">
          <ac:chgData name="Shiva Kunwar" userId="aebf2261f0d6e09f" providerId="LiveId" clId="{F3811824-3441-450A-BE8B-1E1E11206BDE}" dt="2023-12-21T16:13:51.396" v="4" actId="26606"/>
          <ac:cxnSpMkLst>
            <pc:docMk/>
            <pc:sldMk cId="4033552605" sldId="265"/>
            <ac:cxnSpMk id="17" creationId="{30D2A0D4-02A1-4D54-B25A-DF0DD9DD07C0}"/>
          </ac:cxnSpMkLst>
        </pc:cxnChg>
      </pc:sldChg>
      <pc:sldChg chg="del">
        <pc:chgData name="Shiva Kunwar" userId="aebf2261f0d6e09f" providerId="LiveId" clId="{F3811824-3441-450A-BE8B-1E1E11206BDE}" dt="2023-12-21T16:13:15.217" v="1" actId="47"/>
        <pc:sldMkLst>
          <pc:docMk/>
          <pc:sldMk cId="3651330708" sldId="266"/>
        </pc:sldMkLst>
      </pc:sldChg>
      <pc:sldChg chg="modSp add mod">
        <pc:chgData name="Shiva Kunwar" userId="aebf2261f0d6e09f" providerId="LiveId" clId="{F3811824-3441-450A-BE8B-1E1E11206BDE}" dt="2023-12-21T17:43:05.353" v="2057" actId="12"/>
        <pc:sldMkLst>
          <pc:docMk/>
          <pc:sldMk cId="3771641337" sldId="266"/>
        </pc:sldMkLst>
        <pc:spChg chg="mod">
          <ac:chgData name="Shiva Kunwar" userId="aebf2261f0d6e09f" providerId="LiveId" clId="{F3811824-3441-450A-BE8B-1E1E11206BDE}" dt="2023-12-21T16:15:48.539" v="127" actId="20577"/>
          <ac:spMkLst>
            <pc:docMk/>
            <pc:sldMk cId="3771641337" sldId="266"/>
            <ac:spMk id="2" creationId="{7E66E72E-376F-834C-CD79-32264CC5EA9D}"/>
          </ac:spMkLst>
        </pc:spChg>
        <pc:spChg chg="mod">
          <ac:chgData name="Shiva Kunwar" userId="aebf2261f0d6e09f" providerId="LiveId" clId="{F3811824-3441-450A-BE8B-1E1E11206BDE}" dt="2023-12-21T17:43:05.353" v="2057" actId="12"/>
          <ac:spMkLst>
            <pc:docMk/>
            <pc:sldMk cId="3771641337" sldId="266"/>
            <ac:spMk id="3" creationId="{73F96AC3-CB6B-911F-8FF9-F5D96FBB5261}"/>
          </ac:spMkLst>
        </pc:spChg>
        <pc:spChg chg="mod">
          <ac:chgData name="Shiva Kunwar" userId="aebf2261f0d6e09f" providerId="LiveId" clId="{F3811824-3441-450A-BE8B-1E1E11206BDE}" dt="2023-12-21T16:21:39.263" v="441" actId="20577"/>
          <ac:spMkLst>
            <pc:docMk/>
            <pc:sldMk cId="3771641337" sldId="266"/>
            <ac:spMk id="6" creationId="{CDF5B250-01D0-AFD6-9942-1BAFA5AD4538}"/>
          </ac:spMkLst>
        </pc:spChg>
      </pc:sldChg>
      <pc:sldChg chg="modSp add mod modNotesTx">
        <pc:chgData name="Shiva Kunwar" userId="aebf2261f0d6e09f" providerId="LiveId" clId="{F3811824-3441-450A-BE8B-1E1E11206BDE}" dt="2023-12-21T17:06:24.815" v="1536" actId="20577"/>
        <pc:sldMkLst>
          <pc:docMk/>
          <pc:sldMk cId="1600105505" sldId="267"/>
        </pc:sldMkLst>
        <pc:spChg chg="mod">
          <ac:chgData name="Shiva Kunwar" userId="aebf2261f0d6e09f" providerId="LiveId" clId="{F3811824-3441-450A-BE8B-1E1E11206BDE}" dt="2023-12-21T16:19:16.839" v="319" actId="20577"/>
          <ac:spMkLst>
            <pc:docMk/>
            <pc:sldMk cId="1600105505" sldId="267"/>
            <ac:spMk id="2" creationId="{CDC45947-56A6-3D94-CC1B-440530BE2E79}"/>
          </ac:spMkLst>
        </pc:spChg>
        <pc:spChg chg="mod">
          <ac:chgData name="Shiva Kunwar" userId="aebf2261f0d6e09f" providerId="LiveId" clId="{F3811824-3441-450A-BE8B-1E1E11206BDE}" dt="2023-12-21T17:06:24.815" v="1536" actId="20577"/>
          <ac:spMkLst>
            <pc:docMk/>
            <pc:sldMk cId="1600105505" sldId="267"/>
            <ac:spMk id="3" creationId="{EA41DC63-DCE7-5ABF-7367-A046B49BC6A7}"/>
          </ac:spMkLst>
        </pc:spChg>
        <pc:spChg chg="mod">
          <ac:chgData name="Shiva Kunwar" userId="aebf2261f0d6e09f" providerId="LiveId" clId="{F3811824-3441-450A-BE8B-1E1E11206BDE}" dt="2023-12-21T16:22:06.694" v="447"/>
          <ac:spMkLst>
            <pc:docMk/>
            <pc:sldMk cId="1600105505" sldId="267"/>
            <ac:spMk id="6" creationId="{23D46E95-7705-1A6D-2CEE-5890E3B6E781}"/>
          </ac:spMkLst>
        </pc:spChg>
      </pc:sldChg>
      <pc:sldChg chg="del">
        <pc:chgData name="Shiva Kunwar" userId="aebf2261f0d6e09f" providerId="LiveId" clId="{F3811824-3441-450A-BE8B-1E1E11206BDE}" dt="2023-12-21T16:13:12.850" v="0" actId="47"/>
        <pc:sldMkLst>
          <pc:docMk/>
          <pc:sldMk cId="2400080457" sldId="267"/>
        </pc:sldMkLst>
      </pc:sldChg>
      <pc:sldChg chg="modSp add mod modNotesTx">
        <pc:chgData name="Shiva Kunwar" userId="aebf2261f0d6e09f" providerId="LiveId" clId="{F3811824-3441-450A-BE8B-1E1E11206BDE}" dt="2023-12-21T17:15:20.226" v="1651" actId="403"/>
        <pc:sldMkLst>
          <pc:docMk/>
          <pc:sldMk cId="660821032" sldId="268"/>
        </pc:sldMkLst>
        <pc:spChg chg="mod">
          <ac:chgData name="Shiva Kunwar" userId="aebf2261f0d6e09f" providerId="LiveId" clId="{F3811824-3441-450A-BE8B-1E1E11206BDE}" dt="2023-12-21T17:00:13.660" v="1414" actId="20577"/>
          <ac:spMkLst>
            <pc:docMk/>
            <pc:sldMk cId="660821032" sldId="268"/>
            <ac:spMk id="2" creationId="{CDC45947-56A6-3D94-CC1B-440530BE2E79}"/>
          </ac:spMkLst>
        </pc:spChg>
        <pc:spChg chg="mod">
          <ac:chgData name="Shiva Kunwar" userId="aebf2261f0d6e09f" providerId="LiveId" clId="{F3811824-3441-450A-BE8B-1E1E11206BDE}" dt="2023-12-21T17:15:20.226" v="1651" actId="403"/>
          <ac:spMkLst>
            <pc:docMk/>
            <pc:sldMk cId="660821032" sldId="268"/>
            <ac:spMk id="3" creationId="{EA41DC63-DCE7-5ABF-7367-A046B49BC6A7}"/>
          </ac:spMkLst>
        </pc:spChg>
        <pc:spChg chg="mod">
          <ac:chgData name="Shiva Kunwar" userId="aebf2261f0d6e09f" providerId="LiveId" clId="{F3811824-3441-450A-BE8B-1E1E11206BDE}" dt="2023-12-21T16:22:02.377" v="446"/>
          <ac:spMkLst>
            <pc:docMk/>
            <pc:sldMk cId="660821032" sldId="268"/>
            <ac:spMk id="6" creationId="{23D46E95-7705-1A6D-2CEE-5890E3B6E781}"/>
          </ac:spMkLst>
        </pc:spChg>
      </pc:sldChg>
      <pc:sldChg chg="modSp add mod modNotesTx">
        <pc:chgData name="Shiva Kunwar" userId="aebf2261f0d6e09f" providerId="LiveId" clId="{F3811824-3441-450A-BE8B-1E1E11206BDE}" dt="2023-12-21T17:37:13.532" v="1925"/>
        <pc:sldMkLst>
          <pc:docMk/>
          <pc:sldMk cId="93153752" sldId="269"/>
        </pc:sldMkLst>
        <pc:spChg chg="mod">
          <ac:chgData name="Shiva Kunwar" userId="aebf2261f0d6e09f" providerId="LiveId" clId="{F3811824-3441-450A-BE8B-1E1E11206BDE}" dt="2023-12-21T16:19:36.092" v="348" actId="20577"/>
          <ac:spMkLst>
            <pc:docMk/>
            <pc:sldMk cId="93153752" sldId="269"/>
            <ac:spMk id="2" creationId="{CDC45947-56A6-3D94-CC1B-440530BE2E79}"/>
          </ac:spMkLst>
        </pc:spChg>
        <pc:spChg chg="mod">
          <ac:chgData name="Shiva Kunwar" userId="aebf2261f0d6e09f" providerId="LiveId" clId="{F3811824-3441-450A-BE8B-1E1E11206BDE}" dt="2023-12-21T17:37:13.532" v="1925"/>
          <ac:spMkLst>
            <pc:docMk/>
            <pc:sldMk cId="93153752" sldId="269"/>
            <ac:spMk id="3" creationId="{EA41DC63-DCE7-5ABF-7367-A046B49BC6A7}"/>
          </ac:spMkLst>
        </pc:spChg>
        <pc:spChg chg="mod">
          <ac:chgData name="Shiva Kunwar" userId="aebf2261f0d6e09f" providerId="LiveId" clId="{F3811824-3441-450A-BE8B-1E1E11206BDE}" dt="2023-12-21T16:21:56.211" v="445"/>
          <ac:spMkLst>
            <pc:docMk/>
            <pc:sldMk cId="93153752" sldId="269"/>
            <ac:spMk id="6" creationId="{23D46E95-7705-1A6D-2CEE-5890E3B6E781}"/>
          </ac:spMkLst>
        </pc:spChg>
      </pc:sldChg>
      <pc:sldChg chg="modSp add mod modNotesTx">
        <pc:chgData name="Shiva Kunwar" userId="aebf2261f0d6e09f" providerId="LiveId" clId="{F3811824-3441-450A-BE8B-1E1E11206BDE}" dt="2023-12-21T16:41:54.906" v="608" actId="20577"/>
        <pc:sldMkLst>
          <pc:docMk/>
          <pc:sldMk cId="394631926" sldId="270"/>
        </pc:sldMkLst>
        <pc:spChg chg="mod">
          <ac:chgData name="Shiva Kunwar" userId="aebf2261f0d6e09f" providerId="LiveId" clId="{F3811824-3441-450A-BE8B-1E1E11206BDE}" dt="2023-12-21T16:41:54.906" v="608" actId="20577"/>
          <ac:spMkLst>
            <pc:docMk/>
            <pc:sldMk cId="394631926" sldId="270"/>
            <ac:spMk id="2" creationId="{CDC45947-56A6-3D94-CC1B-440530BE2E79}"/>
          </ac:spMkLst>
        </pc:spChg>
        <pc:spChg chg="mod">
          <ac:chgData name="Shiva Kunwar" userId="aebf2261f0d6e09f" providerId="LiveId" clId="{F3811824-3441-450A-BE8B-1E1E11206BDE}" dt="2023-12-21T16:41:47.990" v="599" actId="113"/>
          <ac:spMkLst>
            <pc:docMk/>
            <pc:sldMk cId="394631926" sldId="270"/>
            <ac:spMk id="3" creationId="{EA41DC63-DCE7-5ABF-7367-A046B49BC6A7}"/>
          </ac:spMkLst>
        </pc:spChg>
        <pc:spChg chg="mod">
          <ac:chgData name="Shiva Kunwar" userId="aebf2261f0d6e09f" providerId="LiveId" clId="{F3811824-3441-450A-BE8B-1E1E11206BDE}" dt="2023-12-21T16:21:52.578" v="444"/>
          <ac:spMkLst>
            <pc:docMk/>
            <pc:sldMk cId="394631926" sldId="270"/>
            <ac:spMk id="6" creationId="{23D46E95-7705-1A6D-2CEE-5890E3B6E781}"/>
          </ac:spMkLst>
        </pc:spChg>
      </pc:sldChg>
      <pc:sldChg chg="modSp add mod modNotesTx">
        <pc:chgData name="Shiva Kunwar" userId="aebf2261f0d6e09f" providerId="LiveId" clId="{F3811824-3441-450A-BE8B-1E1E11206BDE}" dt="2023-12-21T17:11:23.127" v="1638" actId="20577"/>
        <pc:sldMkLst>
          <pc:docMk/>
          <pc:sldMk cId="2020265371" sldId="271"/>
        </pc:sldMkLst>
        <pc:spChg chg="mod">
          <ac:chgData name="Shiva Kunwar" userId="aebf2261f0d6e09f" providerId="LiveId" clId="{F3811824-3441-450A-BE8B-1E1E11206BDE}" dt="2023-12-21T16:19:57.204" v="403" actId="20577"/>
          <ac:spMkLst>
            <pc:docMk/>
            <pc:sldMk cId="2020265371" sldId="271"/>
            <ac:spMk id="2" creationId="{CDC45947-56A6-3D94-CC1B-440530BE2E79}"/>
          </ac:spMkLst>
        </pc:spChg>
        <pc:spChg chg="mod">
          <ac:chgData name="Shiva Kunwar" userId="aebf2261f0d6e09f" providerId="LiveId" clId="{F3811824-3441-450A-BE8B-1E1E11206BDE}" dt="2023-12-21T17:11:23.127" v="1638" actId="20577"/>
          <ac:spMkLst>
            <pc:docMk/>
            <pc:sldMk cId="2020265371" sldId="271"/>
            <ac:spMk id="3" creationId="{EA41DC63-DCE7-5ABF-7367-A046B49BC6A7}"/>
          </ac:spMkLst>
        </pc:spChg>
        <pc:spChg chg="mod">
          <ac:chgData name="Shiva Kunwar" userId="aebf2261f0d6e09f" providerId="LiveId" clId="{F3811824-3441-450A-BE8B-1E1E11206BDE}" dt="2023-12-21T16:21:48.245" v="443"/>
          <ac:spMkLst>
            <pc:docMk/>
            <pc:sldMk cId="2020265371" sldId="271"/>
            <ac:spMk id="6" creationId="{23D46E95-7705-1A6D-2CEE-5890E3B6E781}"/>
          </ac:spMkLst>
        </pc:spChg>
      </pc:sldChg>
      <pc:sldChg chg="modSp add del mod">
        <pc:chgData name="Shiva Kunwar" userId="aebf2261f0d6e09f" providerId="LiveId" clId="{F3811824-3441-450A-BE8B-1E1E11206BDE}" dt="2023-12-21T17:29:40.013" v="1694" actId="47"/>
        <pc:sldMkLst>
          <pc:docMk/>
          <pc:sldMk cId="3376154745" sldId="272"/>
        </pc:sldMkLst>
        <pc:spChg chg="mod">
          <ac:chgData name="Shiva Kunwar" userId="aebf2261f0d6e09f" providerId="LiveId" clId="{F3811824-3441-450A-BE8B-1E1E11206BDE}" dt="2023-12-21T16:58:06.754" v="1396" actId="20577"/>
          <ac:spMkLst>
            <pc:docMk/>
            <pc:sldMk cId="3376154745" sldId="272"/>
            <ac:spMk id="3" creationId="{EA41DC63-DCE7-5ABF-7367-A046B49BC6A7}"/>
          </ac:spMkLst>
        </pc:spChg>
      </pc:sldChg>
      <pc:sldChg chg="modSp add mod">
        <pc:chgData name="Shiva Kunwar" userId="aebf2261f0d6e09f" providerId="LiveId" clId="{F3811824-3441-450A-BE8B-1E1E11206BDE}" dt="2023-12-21T16:46:13.923" v="627" actId="20577"/>
        <pc:sldMkLst>
          <pc:docMk/>
          <pc:sldMk cId="2253161650" sldId="273"/>
        </pc:sldMkLst>
        <pc:spChg chg="mod">
          <ac:chgData name="Shiva Kunwar" userId="aebf2261f0d6e09f" providerId="LiveId" clId="{F3811824-3441-450A-BE8B-1E1E11206BDE}" dt="2023-12-21T16:45:48.461" v="619" actId="20577"/>
          <ac:spMkLst>
            <pc:docMk/>
            <pc:sldMk cId="2253161650" sldId="273"/>
            <ac:spMk id="2" creationId="{CDC45947-56A6-3D94-CC1B-440530BE2E79}"/>
          </ac:spMkLst>
        </pc:spChg>
        <pc:spChg chg="mod">
          <ac:chgData name="Shiva Kunwar" userId="aebf2261f0d6e09f" providerId="LiveId" clId="{F3811824-3441-450A-BE8B-1E1E11206BDE}" dt="2023-12-21T16:46:13.923" v="627" actId="20577"/>
          <ac:spMkLst>
            <pc:docMk/>
            <pc:sldMk cId="2253161650" sldId="273"/>
            <ac:spMk id="3" creationId="{EA41DC63-DCE7-5ABF-7367-A046B49BC6A7}"/>
          </ac:spMkLst>
        </pc:spChg>
      </pc:sldChg>
      <pc:sldChg chg="modSp add mod">
        <pc:chgData name="Shiva Kunwar" userId="aebf2261f0d6e09f" providerId="LiveId" clId="{F3811824-3441-450A-BE8B-1E1E11206BDE}" dt="2023-12-21T16:48:24.662" v="640" actId="113"/>
        <pc:sldMkLst>
          <pc:docMk/>
          <pc:sldMk cId="3468023329" sldId="274"/>
        </pc:sldMkLst>
        <pc:spChg chg="mod">
          <ac:chgData name="Shiva Kunwar" userId="aebf2261f0d6e09f" providerId="LiveId" clId="{F3811824-3441-450A-BE8B-1E1E11206BDE}" dt="2023-12-21T16:48:24.662" v="640" actId="113"/>
          <ac:spMkLst>
            <pc:docMk/>
            <pc:sldMk cId="3468023329" sldId="274"/>
            <ac:spMk id="3" creationId="{EA41DC63-DCE7-5ABF-7367-A046B49BC6A7}"/>
          </ac:spMkLst>
        </pc:spChg>
      </pc:sldChg>
      <pc:sldChg chg="modSp add mod">
        <pc:chgData name="Shiva Kunwar" userId="aebf2261f0d6e09f" providerId="LiveId" clId="{F3811824-3441-450A-BE8B-1E1E11206BDE}" dt="2023-12-21T16:48:43.127" v="646" actId="113"/>
        <pc:sldMkLst>
          <pc:docMk/>
          <pc:sldMk cId="1732684722" sldId="275"/>
        </pc:sldMkLst>
        <pc:spChg chg="mod">
          <ac:chgData name="Shiva Kunwar" userId="aebf2261f0d6e09f" providerId="LiveId" clId="{F3811824-3441-450A-BE8B-1E1E11206BDE}" dt="2023-12-21T16:48:43.127" v="646" actId="113"/>
          <ac:spMkLst>
            <pc:docMk/>
            <pc:sldMk cId="1732684722" sldId="275"/>
            <ac:spMk id="3" creationId="{EA41DC63-DCE7-5ABF-7367-A046B49BC6A7}"/>
          </ac:spMkLst>
        </pc:spChg>
      </pc:sldChg>
      <pc:sldChg chg="modSp add mod">
        <pc:chgData name="Shiva Kunwar" userId="aebf2261f0d6e09f" providerId="LiveId" clId="{F3811824-3441-450A-BE8B-1E1E11206BDE}" dt="2023-12-21T16:57:26.372" v="1395" actId="20577"/>
        <pc:sldMkLst>
          <pc:docMk/>
          <pc:sldMk cId="3544414768" sldId="276"/>
        </pc:sldMkLst>
        <pc:spChg chg="mod">
          <ac:chgData name="Shiva Kunwar" userId="aebf2261f0d6e09f" providerId="LiveId" clId="{F3811824-3441-450A-BE8B-1E1E11206BDE}" dt="2023-12-21T16:48:59.703" v="665" actId="20577"/>
          <ac:spMkLst>
            <pc:docMk/>
            <pc:sldMk cId="3544414768" sldId="276"/>
            <ac:spMk id="2" creationId="{CDC45947-56A6-3D94-CC1B-440530BE2E79}"/>
          </ac:spMkLst>
        </pc:spChg>
        <pc:spChg chg="mod">
          <ac:chgData name="Shiva Kunwar" userId="aebf2261f0d6e09f" providerId="LiveId" clId="{F3811824-3441-450A-BE8B-1E1E11206BDE}" dt="2023-12-21T16:57:26.372" v="1395" actId="20577"/>
          <ac:spMkLst>
            <pc:docMk/>
            <pc:sldMk cId="3544414768" sldId="276"/>
            <ac:spMk id="3" creationId="{EA41DC63-DCE7-5ABF-7367-A046B49BC6A7}"/>
          </ac:spMkLst>
        </pc:spChg>
      </pc:sldChg>
      <pc:sldChg chg="modSp add mod">
        <pc:chgData name="Shiva Kunwar" userId="aebf2261f0d6e09f" providerId="LiveId" clId="{F3811824-3441-450A-BE8B-1E1E11206BDE}" dt="2023-12-21T16:55:17.799" v="1191" actId="20577"/>
        <pc:sldMkLst>
          <pc:docMk/>
          <pc:sldMk cId="1931651220" sldId="277"/>
        </pc:sldMkLst>
        <pc:spChg chg="mod">
          <ac:chgData name="Shiva Kunwar" userId="aebf2261f0d6e09f" providerId="LiveId" clId="{F3811824-3441-450A-BE8B-1E1E11206BDE}" dt="2023-12-21T16:52:11.430" v="788" actId="20577"/>
          <ac:spMkLst>
            <pc:docMk/>
            <pc:sldMk cId="1931651220" sldId="277"/>
            <ac:spMk id="2" creationId="{CDC45947-56A6-3D94-CC1B-440530BE2E79}"/>
          </ac:spMkLst>
        </pc:spChg>
        <pc:spChg chg="mod">
          <ac:chgData name="Shiva Kunwar" userId="aebf2261f0d6e09f" providerId="LiveId" clId="{F3811824-3441-450A-BE8B-1E1E11206BDE}" dt="2023-12-21T16:55:17.799" v="1191" actId="20577"/>
          <ac:spMkLst>
            <pc:docMk/>
            <pc:sldMk cId="1931651220" sldId="277"/>
            <ac:spMk id="3" creationId="{EA41DC63-DCE7-5ABF-7367-A046B49BC6A7}"/>
          </ac:spMkLst>
        </pc:spChg>
      </pc:sldChg>
      <pc:sldChg chg="modSp new mod">
        <pc:chgData name="Shiva Kunwar" userId="aebf2261f0d6e09f" providerId="LiveId" clId="{F3811824-3441-450A-BE8B-1E1E11206BDE}" dt="2023-12-21T17:39:14.642" v="1968" actId="11"/>
        <pc:sldMkLst>
          <pc:docMk/>
          <pc:sldMk cId="2356649918" sldId="278"/>
        </pc:sldMkLst>
        <pc:spChg chg="mod">
          <ac:chgData name="Shiva Kunwar" userId="aebf2261f0d6e09f" providerId="LiveId" clId="{F3811824-3441-450A-BE8B-1E1E11206BDE}" dt="2023-12-21T17:29:30.447" v="1692"/>
          <ac:spMkLst>
            <pc:docMk/>
            <pc:sldMk cId="2356649918" sldId="278"/>
            <ac:spMk id="2" creationId="{AD37A67C-225E-1859-D1DE-DA33715F7F15}"/>
          </ac:spMkLst>
        </pc:spChg>
        <pc:spChg chg="mod">
          <ac:chgData name="Shiva Kunwar" userId="aebf2261f0d6e09f" providerId="LiveId" clId="{F3811824-3441-450A-BE8B-1E1E11206BDE}" dt="2023-12-21T17:38:46.758" v="1960" actId="12"/>
          <ac:spMkLst>
            <pc:docMk/>
            <pc:sldMk cId="2356649918" sldId="278"/>
            <ac:spMk id="3" creationId="{83FC8B01-D4E8-1580-5912-C5EE8AB42DB9}"/>
          </ac:spMkLst>
        </pc:spChg>
        <pc:spChg chg="mod">
          <ac:chgData name="Shiva Kunwar" userId="aebf2261f0d6e09f" providerId="LiveId" clId="{F3811824-3441-450A-BE8B-1E1E11206BDE}" dt="2023-12-21T17:39:14.642" v="1968" actId="11"/>
          <ac:spMkLst>
            <pc:docMk/>
            <pc:sldMk cId="2356649918" sldId="278"/>
            <ac:spMk id="4" creationId="{C554B894-2071-8FC6-314C-964F8B8BFCE4}"/>
          </ac:spMkLst>
        </pc:spChg>
        <pc:spChg chg="mod">
          <ac:chgData name="Shiva Kunwar" userId="aebf2261f0d6e09f" providerId="LiveId" clId="{F3811824-3441-450A-BE8B-1E1E11206BDE}" dt="2023-12-21T17:29:44.963" v="1704" actId="20577"/>
          <ac:spMkLst>
            <pc:docMk/>
            <pc:sldMk cId="2356649918" sldId="278"/>
            <ac:spMk id="5" creationId="{897CBF68-3B61-04C4-36A7-42C996315BAF}"/>
          </ac:spMkLst>
        </pc:spChg>
        <pc:spChg chg="mod">
          <ac:chgData name="Shiva Kunwar" userId="aebf2261f0d6e09f" providerId="LiveId" clId="{F3811824-3441-450A-BE8B-1E1E11206BDE}" dt="2023-12-21T17:29:37.731" v="1693"/>
          <ac:spMkLst>
            <pc:docMk/>
            <pc:sldMk cId="2356649918" sldId="278"/>
            <ac:spMk id="6" creationId="{25FE7534-FFCF-B787-0DB7-57771551A007}"/>
          </ac:spMkLst>
        </pc:spChg>
      </pc:sldChg>
      <pc:sldChg chg="modSp add mod">
        <pc:chgData name="Shiva Kunwar" userId="aebf2261f0d6e09f" providerId="LiveId" clId="{F3811824-3441-450A-BE8B-1E1E11206BDE}" dt="2023-12-21T17:39:45.319" v="1974" actId="11"/>
        <pc:sldMkLst>
          <pc:docMk/>
          <pc:sldMk cId="648691045" sldId="279"/>
        </pc:sldMkLst>
        <pc:spChg chg="mod">
          <ac:chgData name="Shiva Kunwar" userId="aebf2261f0d6e09f" providerId="LiveId" clId="{F3811824-3441-450A-BE8B-1E1E11206BDE}" dt="2023-12-21T17:39:30.970" v="1971" actId="11"/>
          <ac:spMkLst>
            <pc:docMk/>
            <pc:sldMk cId="648691045" sldId="279"/>
            <ac:spMk id="3" creationId="{83FC8B01-D4E8-1580-5912-C5EE8AB42DB9}"/>
          </ac:spMkLst>
        </pc:spChg>
        <pc:spChg chg="mod">
          <ac:chgData name="Shiva Kunwar" userId="aebf2261f0d6e09f" providerId="LiveId" clId="{F3811824-3441-450A-BE8B-1E1E11206BDE}" dt="2023-12-21T17:39:45.319" v="1974" actId="11"/>
          <ac:spMkLst>
            <pc:docMk/>
            <pc:sldMk cId="648691045" sldId="279"/>
            <ac:spMk id="4" creationId="{C554B894-2071-8FC6-314C-964F8B8BFCE4}"/>
          </ac:spMkLst>
        </pc:spChg>
      </pc:sldChg>
      <pc:sldChg chg="modSp add mod">
        <pc:chgData name="Shiva Kunwar" userId="aebf2261f0d6e09f" providerId="LiveId" clId="{F3811824-3441-450A-BE8B-1E1E11206BDE}" dt="2023-12-21T17:42:24.242" v="2054" actId="255"/>
        <pc:sldMkLst>
          <pc:docMk/>
          <pc:sldMk cId="4221170188" sldId="280"/>
        </pc:sldMkLst>
        <pc:spChg chg="mod">
          <ac:chgData name="Shiva Kunwar" userId="aebf2261f0d6e09f" providerId="LiveId" clId="{F3811824-3441-450A-BE8B-1E1E11206BDE}" dt="2023-12-21T17:42:20.490" v="2053" actId="255"/>
          <ac:spMkLst>
            <pc:docMk/>
            <pc:sldMk cId="4221170188" sldId="280"/>
            <ac:spMk id="3" creationId="{83FC8B01-D4E8-1580-5912-C5EE8AB42DB9}"/>
          </ac:spMkLst>
        </pc:spChg>
        <pc:spChg chg="mod">
          <ac:chgData name="Shiva Kunwar" userId="aebf2261f0d6e09f" providerId="LiveId" clId="{F3811824-3441-450A-BE8B-1E1E11206BDE}" dt="2023-12-21T17:42:24.242" v="2054" actId="255"/>
          <ac:spMkLst>
            <pc:docMk/>
            <pc:sldMk cId="4221170188" sldId="280"/>
            <ac:spMk id="4" creationId="{C554B894-2071-8FC6-314C-964F8B8BFCE4}"/>
          </ac:spMkLst>
        </pc:spChg>
      </pc:sldChg>
    </pc:docChg>
  </pc:docChgLst>
  <pc:docChgLst>
    <pc:chgData name="Shiva Kunwar" userId="aebf2261f0d6e09f" providerId="Windows Live" clId="Web-{792FA2BC-1ADC-4120-B5E7-41DB4F4952A8}"/>
    <pc:docChg chg="delSld modSld">
      <pc:chgData name="Shiva Kunwar" userId="aebf2261f0d6e09f" providerId="Windows Live" clId="Web-{792FA2BC-1ADC-4120-B5E7-41DB4F4952A8}" dt="2023-12-23T16:15:44.242" v="81"/>
      <pc:docMkLst>
        <pc:docMk/>
      </pc:docMkLst>
      <pc:sldChg chg="addSp delSp modSp">
        <pc:chgData name="Shiva Kunwar" userId="aebf2261f0d6e09f" providerId="Windows Live" clId="Web-{792FA2BC-1ADC-4120-B5E7-41DB4F4952A8}" dt="2023-12-23T16:15:44.242" v="81"/>
        <pc:sldMkLst>
          <pc:docMk/>
          <pc:sldMk cId="513983598" sldId="256"/>
        </pc:sldMkLst>
        <pc:spChg chg="mod">
          <ac:chgData name="Shiva Kunwar" userId="aebf2261f0d6e09f" providerId="Windows Live" clId="Web-{792FA2BC-1ADC-4120-B5E7-41DB4F4952A8}" dt="2023-12-23T16:14:06.676" v="71" actId="14100"/>
          <ac:spMkLst>
            <pc:docMk/>
            <pc:sldMk cId="513983598" sldId="256"/>
            <ac:spMk id="2" creationId="{CDBD1EEA-542C-DBA5-0F03-47421732BFEB}"/>
          </ac:spMkLst>
        </pc:spChg>
        <pc:spChg chg="add del mod">
          <ac:chgData name="Shiva Kunwar" userId="aebf2261f0d6e09f" providerId="Windows Live" clId="Web-{792FA2BC-1ADC-4120-B5E7-41DB4F4952A8}" dt="2023-12-23T16:15:40.117" v="79"/>
          <ac:spMkLst>
            <pc:docMk/>
            <pc:sldMk cId="513983598" sldId="256"/>
            <ac:spMk id="6" creationId="{9910DD32-74A6-48EF-B4E5-CFEF56BCF534}"/>
          </ac:spMkLst>
        </pc:spChg>
        <pc:picChg chg="add del mod">
          <ac:chgData name="Shiva Kunwar" userId="aebf2261f0d6e09f" providerId="Windows Live" clId="Web-{792FA2BC-1ADC-4120-B5E7-41DB4F4952A8}" dt="2023-12-23T16:15:44.242" v="81"/>
          <ac:picMkLst>
            <pc:docMk/>
            <pc:sldMk cId="513983598" sldId="256"/>
            <ac:picMk id="4" creationId="{E290207C-003B-8846-6467-980F2A7ACA36}"/>
          </ac:picMkLst>
        </pc:picChg>
        <pc:picChg chg="add del">
          <ac:chgData name="Shiva Kunwar" userId="aebf2261f0d6e09f" providerId="Windows Live" clId="Web-{792FA2BC-1ADC-4120-B5E7-41DB4F4952A8}" dt="2023-12-23T16:15:40.117" v="79"/>
          <ac:picMkLst>
            <pc:docMk/>
            <pc:sldMk cId="513983598" sldId="256"/>
            <ac:picMk id="10" creationId="{50D749EE-7F5D-607E-7CF3-5F30BC3F342B}"/>
          </ac:picMkLst>
        </pc:picChg>
      </pc:sldChg>
      <pc:sldChg chg="modSp">
        <pc:chgData name="Shiva Kunwar" userId="aebf2261f0d6e09f" providerId="Windows Live" clId="Web-{792FA2BC-1ADC-4120-B5E7-41DB4F4952A8}" dt="2023-12-23T16:13:18.002" v="21" actId="20577"/>
        <pc:sldMkLst>
          <pc:docMk/>
          <pc:sldMk cId="1600105505" sldId="267"/>
        </pc:sldMkLst>
        <pc:spChg chg="mod">
          <ac:chgData name="Shiva Kunwar" userId="aebf2261f0d6e09f" providerId="Windows Live" clId="Web-{792FA2BC-1ADC-4120-B5E7-41DB4F4952A8}" dt="2023-12-23T16:13:13.846" v="19" actId="20577"/>
          <ac:spMkLst>
            <pc:docMk/>
            <pc:sldMk cId="1600105505" sldId="267"/>
            <ac:spMk id="2" creationId="{CDC45947-56A6-3D94-CC1B-440530BE2E79}"/>
          </ac:spMkLst>
        </pc:spChg>
        <pc:spChg chg="mod">
          <ac:chgData name="Shiva Kunwar" userId="aebf2261f0d6e09f" providerId="Windows Live" clId="Web-{792FA2BC-1ADC-4120-B5E7-41DB4F4952A8}" dt="2023-12-23T16:13:07.580" v="12" actId="20577"/>
          <ac:spMkLst>
            <pc:docMk/>
            <pc:sldMk cId="1600105505" sldId="267"/>
            <ac:spMk id="3" creationId="{EA41DC63-DCE7-5ABF-7367-A046B49BC6A7}"/>
          </ac:spMkLst>
        </pc:spChg>
        <pc:spChg chg="mod">
          <ac:chgData name="Shiva Kunwar" userId="aebf2261f0d6e09f" providerId="Windows Live" clId="Web-{792FA2BC-1ADC-4120-B5E7-41DB4F4952A8}" dt="2023-12-23T16:13:18.002" v="21" actId="20577"/>
          <ac:spMkLst>
            <pc:docMk/>
            <pc:sldMk cId="1600105505" sldId="267"/>
            <ac:spMk id="6" creationId="{23D46E95-7705-1A6D-2CEE-5890E3B6E781}"/>
          </ac:spMkLst>
        </pc:spChg>
      </pc:sldChg>
      <pc:sldChg chg="del">
        <pc:chgData name="Shiva Kunwar" userId="aebf2261f0d6e09f" providerId="Windows Live" clId="Web-{792FA2BC-1ADC-4120-B5E7-41DB4F4952A8}" dt="2023-12-23T16:13:03.767" v="11"/>
        <pc:sldMkLst>
          <pc:docMk/>
          <pc:sldMk cId="660821032" sldId="268"/>
        </pc:sldMkLst>
      </pc:sldChg>
      <pc:sldChg chg="del">
        <pc:chgData name="Shiva Kunwar" userId="aebf2261f0d6e09f" providerId="Windows Live" clId="Web-{792FA2BC-1ADC-4120-B5E7-41DB4F4952A8}" dt="2023-12-23T16:13:03.767" v="10"/>
        <pc:sldMkLst>
          <pc:docMk/>
          <pc:sldMk cId="93153752" sldId="269"/>
        </pc:sldMkLst>
      </pc:sldChg>
      <pc:sldChg chg="del">
        <pc:chgData name="Shiva Kunwar" userId="aebf2261f0d6e09f" providerId="Windows Live" clId="Web-{792FA2BC-1ADC-4120-B5E7-41DB4F4952A8}" dt="2023-12-23T16:13:03.752" v="9"/>
        <pc:sldMkLst>
          <pc:docMk/>
          <pc:sldMk cId="394631926" sldId="270"/>
        </pc:sldMkLst>
      </pc:sldChg>
      <pc:sldChg chg="del">
        <pc:chgData name="Shiva Kunwar" userId="aebf2261f0d6e09f" providerId="Windows Live" clId="Web-{792FA2BC-1ADC-4120-B5E7-41DB4F4952A8}" dt="2023-12-23T16:13:03.752" v="0"/>
        <pc:sldMkLst>
          <pc:docMk/>
          <pc:sldMk cId="2020265371" sldId="271"/>
        </pc:sldMkLst>
      </pc:sldChg>
      <pc:sldChg chg="del">
        <pc:chgData name="Shiva Kunwar" userId="aebf2261f0d6e09f" providerId="Windows Live" clId="Web-{792FA2BC-1ADC-4120-B5E7-41DB4F4952A8}" dt="2023-12-23T16:13:03.752" v="8"/>
        <pc:sldMkLst>
          <pc:docMk/>
          <pc:sldMk cId="2253161650" sldId="273"/>
        </pc:sldMkLst>
      </pc:sldChg>
      <pc:sldChg chg="del">
        <pc:chgData name="Shiva Kunwar" userId="aebf2261f0d6e09f" providerId="Windows Live" clId="Web-{792FA2BC-1ADC-4120-B5E7-41DB4F4952A8}" dt="2023-12-23T16:13:03.752" v="7"/>
        <pc:sldMkLst>
          <pc:docMk/>
          <pc:sldMk cId="3468023329" sldId="274"/>
        </pc:sldMkLst>
      </pc:sldChg>
      <pc:sldChg chg="del">
        <pc:chgData name="Shiva Kunwar" userId="aebf2261f0d6e09f" providerId="Windows Live" clId="Web-{792FA2BC-1ADC-4120-B5E7-41DB4F4952A8}" dt="2023-12-23T16:13:03.752" v="6"/>
        <pc:sldMkLst>
          <pc:docMk/>
          <pc:sldMk cId="1732684722" sldId="275"/>
        </pc:sldMkLst>
      </pc:sldChg>
      <pc:sldChg chg="del">
        <pc:chgData name="Shiva Kunwar" userId="aebf2261f0d6e09f" providerId="Windows Live" clId="Web-{792FA2BC-1ADC-4120-B5E7-41DB4F4952A8}" dt="2023-12-23T16:13:03.752" v="5"/>
        <pc:sldMkLst>
          <pc:docMk/>
          <pc:sldMk cId="3544414768" sldId="276"/>
        </pc:sldMkLst>
      </pc:sldChg>
      <pc:sldChg chg="del">
        <pc:chgData name="Shiva Kunwar" userId="aebf2261f0d6e09f" providerId="Windows Live" clId="Web-{792FA2BC-1ADC-4120-B5E7-41DB4F4952A8}" dt="2023-12-23T16:13:03.752" v="4"/>
        <pc:sldMkLst>
          <pc:docMk/>
          <pc:sldMk cId="1931651220" sldId="277"/>
        </pc:sldMkLst>
      </pc:sldChg>
      <pc:sldChg chg="del">
        <pc:chgData name="Shiva Kunwar" userId="aebf2261f0d6e09f" providerId="Windows Live" clId="Web-{792FA2BC-1ADC-4120-B5E7-41DB4F4952A8}" dt="2023-12-23T16:13:03.752" v="3"/>
        <pc:sldMkLst>
          <pc:docMk/>
          <pc:sldMk cId="2356649918" sldId="278"/>
        </pc:sldMkLst>
      </pc:sldChg>
      <pc:sldChg chg="del">
        <pc:chgData name="Shiva Kunwar" userId="aebf2261f0d6e09f" providerId="Windows Live" clId="Web-{792FA2BC-1ADC-4120-B5E7-41DB4F4952A8}" dt="2023-12-23T16:13:03.752" v="2"/>
        <pc:sldMkLst>
          <pc:docMk/>
          <pc:sldMk cId="648691045" sldId="279"/>
        </pc:sldMkLst>
      </pc:sldChg>
      <pc:sldChg chg="del">
        <pc:chgData name="Shiva Kunwar" userId="aebf2261f0d6e09f" providerId="Windows Live" clId="Web-{792FA2BC-1ADC-4120-B5E7-41DB4F4952A8}" dt="2023-12-23T16:13:03.752" v="1"/>
        <pc:sldMkLst>
          <pc:docMk/>
          <pc:sldMk cId="4221170188" sldId="280"/>
        </pc:sldMkLst>
      </pc:sldChg>
    </pc:docChg>
  </pc:docChgLst>
  <pc:docChgLst>
    <pc:chgData name="Shiva Kunwar" userId="aebf2261f0d6e09f" providerId="LiveId" clId="{94C3F7BA-9B91-402F-A46D-9E14CBB31D3D}"/>
    <pc:docChg chg="undo custSel modSld">
      <pc:chgData name="Shiva Kunwar" userId="aebf2261f0d6e09f" providerId="LiveId" clId="{94C3F7BA-9B91-402F-A46D-9E14CBB31D3D}" dt="2023-12-23T16:28:05.746" v="83" actId="20577"/>
      <pc:docMkLst>
        <pc:docMk/>
      </pc:docMkLst>
      <pc:sldChg chg="modSp mod">
        <pc:chgData name="Shiva Kunwar" userId="aebf2261f0d6e09f" providerId="LiveId" clId="{94C3F7BA-9B91-402F-A46D-9E14CBB31D3D}" dt="2023-12-23T16:19:13.758" v="2" actId="14100"/>
        <pc:sldMkLst>
          <pc:docMk/>
          <pc:sldMk cId="513983598" sldId="256"/>
        </pc:sldMkLst>
        <pc:spChg chg="mod">
          <ac:chgData name="Shiva Kunwar" userId="aebf2261f0d6e09f" providerId="LiveId" clId="{94C3F7BA-9B91-402F-A46D-9E14CBB31D3D}" dt="2023-12-23T16:19:13.758" v="2" actId="14100"/>
          <ac:spMkLst>
            <pc:docMk/>
            <pc:sldMk cId="513983598" sldId="256"/>
            <ac:spMk id="2" creationId="{CDBD1EEA-542C-DBA5-0F03-47421732BFEB}"/>
          </ac:spMkLst>
        </pc:spChg>
      </pc:sldChg>
      <pc:sldChg chg="modSp mod modNotesTx">
        <pc:chgData name="Shiva Kunwar" userId="aebf2261f0d6e09f" providerId="LiveId" clId="{94C3F7BA-9B91-402F-A46D-9E14CBB31D3D}" dt="2023-12-23T16:24:58.737" v="74" actId="20577"/>
        <pc:sldMkLst>
          <pc:docMk/>
          <pc:sldMk cId="399910915" sldId="258"/>
        </pc:sldMkLst>
        <pc:spChg chg="mod">
          <ac:chgData name="Shiva Kunwar" userId="aebf2261f0d6e09f" providerId="LiveId" clId="{94C3F7BA-9B91-402F-A46D-9E14CBB31D3D}" dt="2023-12-23T16:22:22.128" v="9" actId="20577"/>
          <ac:spMkLst>
            <pc:docMk/>
            <pc:sldMk cId="399910915" sldId="258"/>
            <ac:spMk id="2" creationId="{CDC45947-56A6-3D94-CC1B-440530BE2E79}"/>
          </ac:spMkLst>
        </pc:spChg>
        <pc:spChg chg="mod">
          <ac:chgData name="Shiva Kunwar" userId="aebf2261f0d6e09f" providerId="LiveId" clId="{94C3F7BA-9B91-402F-A46D-9E14CBB31D3D}" dt="2023-12-23T16:24:25.283" v="68" actId="113"/>
          <ac:spMkLst>
            <pc:docMk/>
            <pc:sldMk cId="399910915" sldId="258"/>
            <ac:spMk id="3" creationId="{EA41DC63-DCE7-5ABF-7367-A046B49BC6A7}"/>
          </ac:spMkLst>
        </pc:spChg>
        <pc:spChg chg="mod">
          <ac:chgData name="Shiva Kunwar" userId="aebf2261f0d6e09f" providerId="LiveId" clId="{94C3F7BA-9B91-402F-A46D-9E14CBB31D3D}" dt="2023-12-23T16:24:58.737" v="74" actId="20577"/>
          <ac:spMkLst>
            <pc:docMk/>
            <pc:sldMk cId="399910915" sldId="258"/>
            <ac:spMk id="5" creationId="{F57A4048-1798-B627-5272-EC9C2486A8A4}"/>
          </ac:spMkLst>
        </pc:spChg>
        <pc:spChg chg="mod">
          <ac:chgData name="Shiva Kunwar" userId="aebf2261f0d6e09f" providerId="LiveId" clId="{94C3F7BA-9B91-402F-A46D-9E14CBB31D3D}" dt="2023-12-23T16:23:19.432" v="26" actId="20577"/>
          <ac:spMkLst>
            <pc:docMk/>
            <pc:sldMk cId="399910915" sldId="258"/>
            <ac:spMk id="6" creationId="{23D46E95-7705-1A6D-2CEE-5890E3B6E781}"/>
          </ac:spMkLst>
        </pc:spChg>
      </pc:sldChg>
      <pc:sldChg chg="addSp delSp modSp mod">
        <pc:chgData name="Shiva Kunwar" userId="aebf2261f0d6e09f" providerId="LiveId" clId="{94C3F7BA-9B91-402F-A46D-9E14CBB31D3D}" dt="2023-12-23T16:28:05.746" v="83" actId="20577"/>
        <pc:sldMkLst>
          <pc:docMk/>
          <pc:sldMk cId="4033552605" sldId="265"/>
        </pc:sldMkLst>
        <pc:spChg chg="mod">
          <ac:chgData name="Shiva Kunwar" userId="aebf2261f0d6e09f" providerId="LiveId" clId="{94C3F7BA-9B91-402F-A46D-9E14CBB31D3D}" dt="2023-12-23T16:28:05.746" v="83" actId="20577"/>
          <ac:spMkLst>
            <pc:docMk/>
            <pc:sldMk cId="4033552605" sldId="265"/>
            <ac:spMk id="3" creationId="{73F96AC3-CB6B-911F-8FF9-F5D96FBB5261}"/>
          </ac:spMkLst>
        </pc:spChg>
        <pc:spChg chg="add del">
          <ac:chgData name="Shiva Kunwar" userId="aebf2261f0d6e09f" providerId="LiveId" clId="{94C3F7BA-9B91-402F-A46D-9E14CBB31D3D}" dt="2023-12-23T16:27:51.704" v="79"/>
          <ac:spMkLst>
            <pc:docMk/>
            <pc:sldMk cId="4033552605" sldId="265"/>
            <ac:spMk id="4" creationId="{D8EFDD86-AB97-178F-D625-31503B67C1FF}"/>
          </ac:spMkLst>
        </pc:spChg>
        <pc:spChg chg="mod">
          <ac:chgData name="Shiva Kunwar" userId="aebf2261f0d6e09f" providerId="LiveId" clId="{94C3F7BA-9B91-402F-A46D-9E14CBB31D3D}" dt="2023-12-23T16:25:04.534" v="76"/>
          <ac:spMkLst>
            <pc:docMk/>
            <pc:sldMk cId="4033552605" sldId="265"/>
            <ac:spMk id="5" creationId="{1FC013E4-932A-52E1-1578-568658B75A20}"/>
          </ac:spMkLst>
        </pc:spChg>
        <pc:spChg chg="mod">
          <ac:chgData name="Shiva Kunwar" userId="aebf2261f0d6e09f" providerId="LiveId" clId="{94C3F7BA-9B91-402F-A46D-9E14CBB31D3D}" dt="2023-12-23T16:23:27.775" v="28"/>
          <ac:spMkLst>
            <pc:docMk/>
            <pc:sldMk cId="4033552605" sldId="265"/>
            <ac:spMk id="6" creationId="{CDF5B250-01D0-AFD6-9942-1BAFA5AD4538}"/>
          </ac:spMkLst>
        </pc:spChg>
        <pc:spChg chg="add del">
          <ac:chgData name="Shiva Kunwar" userId="aebf2261f0d6e09f" providerId="LiveId" clId="{94C3F7BA-9B91-402F-A46D-9E14CBB31D3D}" dt="2023-12-23T16:27:51.704" v="79"/>
          <ac:spMkLst>
            <pc:docMk/>
            <pc:sldMk cId="4033552605" sldId="265"/>
            <ac:spMk id="8" creationId="{624B3456-1214-FC0B-9C78-0D794E42ABAB}"/>
          </ac:spMkLst>
        </pc:spChg>
      </pc:sldChg>
      <pc:sldChg chg="modSp mod">
        <pc:chgData name="Shiva Kunwar" userId="aebf2261f0d6e09f" providerId="LiveId" clId="{94C3F7BA-9B91-402F-A46D-9E14CBB31D3D}" dt="2023-12-23T16:25:07.216" v="77"/>
        <pc:sldMkLst>
          <pc:docMk/>
          <pc:sldMk cId="3771641337" sldId="266"/>
        </pc:sldMkLst>
        <pc:spChg chg="mod">
          <ac:chgData name="Shiva Kunwar" userId="aebf2261f0d6e09f" providerId="LiveId" clId="{94C3F7BA-9B91-402F-A46D-9E14CBB31D3D}" dt="2023-12-23T16:24:36.612" v="72"/>
          <ac:spMkLst>
            <pc:docMk/>
            <pc:sldMk cId="3771641337" sldId="266"/>
            <ac:spMk id="3" creationId="{73F96AC3-CB6B-911F-8FF9-F5D96FBB5261}"/>
          </ac:spMkLst>
        </pc:spChg>
        <pc:spChg chg="mod">
          <ac:chgData name="Shiva Kunwar" userId="aebf2261f0d6e09f" providerId="LiveId" clId="{94C3F7BA-9B91-402F-A46D-9E14CBB31D3D}" dt="2023-12-23T16:25:07.216" v="77"/>
          <ac:spMkLst>
            <pc:docMk/>
            <pc:sldMk cId="3771641337" sldId="266"/>
            <ac:spMk id="5" creationId="{1FC013E4-932A-52E1-1578-568658B75A20}"/>
          </ac:spMkLst>
        </pc:spChg>
        <pc:spChg chg="mod">
          <ac:chgData name="Shiva Kunwar" userId="aebf2261f0d6e09f" providerId="LiveId" clId="{94C3F7BA-9B91-402F-A46D-9E14CBB31D3D}" dt="2023-12-23T16:23:30.473" v="29"/>
          <ac:spMkLst>
            <pc:docMk/>
            <pc:sldMk cId="3771641337" sldId="266"/>
            <ac:spMk id="6" creationId="{CDF5B250-01D0-AFD6-9942-1BAFA5AD4538}"/>
          </ac:spMkLst>
        </pc:spChg>
      </pc:sldChg>
      <pc:sldChg chg="modSp mod">
        <pc:chgData name="Shiva Kunwar" userId="aebf2261f0d6e09f" providerId="LiveId" clId="{94C3F7BA-9B91-402F-A46D-9E14CBB31D3D}" dt="2023-12-23T16:25:02.595" v="75"/>
        <pc:sldMkLst>
          <pc:docMk/>
          <pc:sldMk cId="1600105505" sldId="267"/>
        </pc:sldMkLst>
        <pc:spChg chg="mod">
          <ac:chgData name="Shiva Kunwar" userId="aebf2261f0d6e09f" providerId="LiveId" clId="{94C3F7BA-9B91-402F-A46D-9E14CBB31D3D}" dt="2023-12-23T16:25:02.595" v="75"/>
          <ac:spMkLst>
            <pc:docMk/>
            <pc:sldMk cId="1600105505" sldId="267"/>
            <ac:spMk id="5" creationId="{F57A4048-1798-B627-5272-EC9C2486A8A4}"/>
          </ac:spMkLst>
        </pc:spChg>
        <pc:spChg chg="mod">
          <ac:chgData name="Shiva Kunwar" userId="aebf2261f0d6e09f" providerId="LiveId" clId="{94C3F7BA-9B91-402F-A46D-9E14CBB31D3D}" dt="2023-12-23T16:23:25.326" v="27"/>
          <ac:spMkLst>
            <pc:docMk/>
            <pc:sldMk cId="1600105505" sldId="267"/>
            <ac:spMk id="6" creationId="{23D46E95-7705-1A6D-2CEE-5890E3B6E78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A0313-F537-4ED0-973B-4729E10A826A}"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C92804-03A6-47F6-A893-4DDB8903A808}" type="slidenum">
              <a:rPr lang="en-US" smtClean="0"/>
              <a:t>‹#›</a:t>
            </a:fld>
            <a:endParaRPr lang="en-US" dirty="0"/>
          </a:p>
        </p:txBody>
      </p:sp>
    </p:spTree>
    <p:extLst>
      <p:ext uri="{BB962C8B-B14F-4D97-AF65-F5344CB8AC3E}">
        <p14:creationId xmlns:p14="http://schemas.microsoft.com/office/powerpoint/2010/main" val="2944717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a:t>
            </a:fld>
            <a:endParaRPr lang="en-US" dirty="0"/>
          </a:p>
        </p:txBody>
      </p:sp>
    </p:spTree>
    <p:extLst>
      <p:ext uri="{BB962C8B-B14F-4D97-AF65-F5344CB8AC3E}">
        <p14:creationId xmlns:p14="http://schemas.microsoft.com/office/powerpoint/2010/main" val="1017244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11</a:t>
            </a:fld>
            <a:endParaRPr lang="en-US" dirty="0"/>
          </a:p>
        </p:txBody>
      </p:sp>
    </p:spTree>
    <p:extLst>
      <p:ext uri="{BB962C8B-B14F-4D97-AF65-F5344CB8AC3E}">
        <p14:creationId xmlns:p14="http://schemas.microsoft.com/office/powerpoint/2010/main" val="890584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12</a:t>
            </a:fld>
            <a:endParaRPr lang="en-US" dirty="0"/>
          </a:p>
        </p:txBody>
      </p:sp>
    </p:spTree>
    <p:extLst>
      <p:ext uri="{BB962C8B-B14F-4D97-AF65-F5344CB8AC3E}">
        <p14:creationId xmlns:p14="http://schemas.microsoft.com/office/powerpoint/2010/main" val="91489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13</a:t>
            </a:fld>
            <a:endParaRPr lang="en-US" dirty="0"/>
          </a:p>
        </p:txBody>
      </p:sp>
    </p:spTree>
    <p:extLst>
      <p:ext uri="{BB962C8B-B14F-4D97-AF65-F5344CB8AC3E}">
        <p14:creationId xmlns:p14="http://schemas.microsoft.com/office/powerpoint/2010/main" val="16959743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14</a:t>
            </a:fld>
            <a:endParaRPr lang="en-US" dirty="0"/>
          </a:p>
        </p:txBody>
      </p:sp>
    </p:spTree>
    <p:extLst>
      <p:ext uri="{BB962C8B-B14F-4D97-AF65-F5344CB8AC3E}">
        <p14:creationId xmlns:p14="http://schemas.microsoft.com/office/powerpoint/2010/main" val="2135996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15</a:t>
            </a:fld>
            <a:endParaRPr lang="en-US" dirty="0"/>
          </a:p>
        </p:txBody>
      </p:sp>
    </p:spTree>
    <p:extLst>
      <p:ext uri="{BB962C8B-B14F-4D97-AF65-F5344CB8AC3E}">
        <p14:creationId xmlns:p14="http://schemas.microsoft.com/office/powerpoint/2010/main" val="1788385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16</a:t>
            </a:fld>
            <a:endParaRPr lang="en-US" dirty="0"/>
          </a:p>
        </p:txBody>
      </p:sp>
    </p:spTree>
    <p:extLst>
      <p:ext uri="{BB962C8B-B14F-4D97-AF65-F5344CB8AC3E}">
        <p14:creationId xmlns:p14="http://schemas.microsoft.com/office/powerpoint/2010/main" val="1568226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17</a:t>
            </a:fld>
            <a:endParaRPr lang="en-US" dirty="0"/>
          </a:p>
        </p:txBody>
      </p:sp>
    </p:spTree>
    <p:extLst>
      <p:ext uri="{BB962C8B-B14F-4D97-AF65-F5344CB8AC3E}">
        <p14:creationId xmlns:p14="http://schemas.microsoft.com/office/powerpoint/2010/main" val="2344301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18</a:t>
            </a:fld>
            <a:endParaRPr lang="en-US" dirty="0"/>
          </a:p>
        </p:txBody>
      </p:sp>
    </p:spTree>
    <p:extLst>
      <p:ext uri="{BB962C8B-B14F-4D97-AF65-F5344CB8AC3E}">
        <p14:creationId xmlns:p14="http://schemas.microsoft.com/office/powerpoint/2010/main" val="17037755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19</a:t>
            </a:fld>
            <a:endParaRPr lang="en-US" dirty="0"/>
          </a:p>
        </p:txBody>
      </p:sp>
    </p:spTree>
    <p:extLst>
      <p:ext uri="{BB962C8B-B14F-4D97-AF65-F5344CB8AC3E}">
        <p14:creationId xmlns:p14="http://schemas.microsoft.com/office/powerpoint/2010/main" val="2072824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20</a:t>
            </a:fld>
            <a:endParaRPr lang="en-US" dirty="0"/>
          </a:p>
        </p:txBody>
      </p:sp>
    </p:spTree>
    <p:extLst>
      <p:ext uri="{BB962C8B-B14F-4D97-AF65-F5344CB8AC3E}">
        <p14:creationId xmlns:p14="http://schemas.microsoft.com/office/powerpoint/2010/main" val="2484643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3</a:t>
            </a:fld>
            <a:endParaRPr lang="en-US" dirty="0"/>
          </a:p>
        </p:txBody>
      </p:sp>
    </p:spTree>
    <p:extLst>
      <p:ext uri="{BB962C8B-B14F-4D97-AF65-F5344CB8AC3E}">
        <p14:creationId xmlns:p14="http://schemas.microsoft.com/office/powerpoint/2010/main" val="40996204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21</a:t>
            </a:fld>
            <a:endParaRPr lang="en-US" dirty="0"/>
          </a:p>
        </p:txBody>
      </p:sp>
    </p:spTree>
    <p:extLst>
      <p:ext uri="{BB962C8B-B14F-4D97-AF65-F5344CB8AC3E}">
        <p14:creationId xmlns:p14="http://schemas.microsoft.com/office/powerpoint/2010/main" val="2141604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22</a:t>
            </a:fld>
            <a:endParaRPr lang="en-US" dirty="0"/>
          </a:p>
        </p:txBody>
      </p:sp>
    </p:spTree>
    <p:extLst>
      <p:ext uri="{BB962C8B-B14F-4D97-AF65-F5344CB8AC3E}">
        <p14:creationId xmlns:p14="http://schemas.microsoft.com/office/powerpoint/2010/main" val="28976513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23</a:t>
            </a:fld>
            <a:endParaRPr lang="en-US" dirty="0"/>
          </a:p>
        </p:txBody>
      </p:sp>
    </p:spTree>
    <p:extLst>
      <p:ext uri="{BB962C8B-B14F-4D97-AF65-F5344CB8AC3E}">
        <p14:creationId xmlns:p14="http://schemas.microsoft.com/office/powerpoint/2010/main" val="3044657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24</a:t>
            </a:fld>
            <a:endParaRPr lang="en-US" dirty="0"/>
          </a:p>
        </p:txBody>
      </p:sp>
    </p:spTree>
    <p:extLst>
      <p:ext uri="{BB962C8B-B14F-4D97-AF65-F5344CB8AC3E}">
        <p14:creationId xmlns:p14="http://schemas.microsoft.com/office/powerpoint/2010/main" val="3070621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25</a:t>
            </a:fld>
            <a:endParaRPr lang="en-US" dirty="0"/>
          </a:p>
        </p:txBody>
      </p:sp>
    </p:spTree>
    <p:extLst>
      <p:ext uri="{BB962C8B-B14F-4D97-AF65-F5344CB8AC3E}">
        <p14:creationId xmlns:p14="http://schemas.microsoft.com/office/powerpoint/2010/main" val="23648998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26</a:t>
            </a:fld>
            <a:endParaRPr lang="en-US" dirty="0"/>
          </a:p>
        </p:txBody>
      </p:sp>
    </p:spTree>
    <p:extLst>
      <p:ext uri="{BB962C8B-B14F-4D97-AF65-F5344CB8AC3E}">
        <p14:creationId xmlns:p14="http://schemas.microsoft.com/office/powerpoint/2010/main" val="2579577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4</a:t>
            </a:fld>
            <a:endParaRPr lang="en-US" dirty="0"/>
          </a:p>
        </p:txBody>
      </p:sp>
    </p:spTree>
    <p:extLst>
      <p:ext uri="{BB962C8B-B14F-4D97-AF65-F5344CB8AC3E}">
        <p14:creationId xmlns:p14="http://schemas.microsoft.com/office/powerpoint/2010/main" val="370984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36A25-5E2C-5008-5CFB-B460731D6A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396E45-EAAD-BAB1-6620-A0844453CA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C9017F-7B16-7847-3C12-644DD67547D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74BFB9-4CB7-CA5A-456E-E96E5C53DC5B}"/>
              </a:ext>
            </a:extLst>
          </p:cNvPr>
          <p:cNvSpPr>
            <a:spLocks noGrp="1"/>
          </p:cNvSpPr>
          <p:nvPr>
            <p:ph type="sldNum" sz="quarter" idx="5"/>
          </p:nvPr>
        </p:nvSpPr>
        <p:spPr/>
        <p:txBody>
          <a:bodyPr/>
          <a:lstStyle/>
          <a:p>
            <a:fld id="{0DC92804-03A6-47F6-A893-4DDB8903A808}" type="slidenum">
              <a:rPr lang="en-US" smtClean="0"/>
              <a:t>5</a:t>
            </a:fld>
            <a:endParaRPr lang="en-US" dirty="0"/>
          </a:p>
        </p:txBody>
      </p:sp>
    </p:spTree>
    <p:extLst>
      <p:ext uri="{BB962C8B-B14F-4D97-AF65-F5344CB8AC3E}">
        <p14:creationId xmlns:p14="http://schemas.microsoft.com/office/powerpoint/2010/main" val="49999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6</a:t>
            </a:fld>
            <a:endParaRPr lang="en-US" dirty="0"/>
          </a:p>
        </p:txBody>
      </p:sp>
    </p:spTree>
    <p:extLst>
      <p:ext uri="{BB962C8B-B14F-4D97-AF65-F5344CB8AC3E}">
        <p14:creationId xmlns:p14="http://schemas.microsoft.com/office/powerpoint/2010/main" val="4131039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7</a:t>
            </a:fld>
            <a:endParaRPr lang="en-US" dirty="0"/>
          </a:p>
        </p:txBody>
      </p:sp>
    </p:spTree>
    <p:extLst>
      <p:ext uri="{BB962C8B-B14F-4D97-AF65-F5344CB8AC3E}">
        <p14:creationId xmlns:p14="http://schemas.microsoft.com/office/powerpoint/2010/main" val="22910199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8</a:t>
            </a:fld>
            <a:endParaRPr lang="en-US" dirty="0"/>
          </a:p>
        </p:txBody>
      </p:sp>
    </p:spTree>
    <p:extLst>
      <p:ext uri="{BB962C8B-B14F-4D97-AF65-F5344CB8AC3E}">
        <p14:creationId xmlns:p14="http://schemas.microsoft.com/office/powerpoint/2010/main" val="2969248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9</a:t>
            </a:fld>
            <a:endParaRPr lang="en-US" dirty="0"/>
          </a:p>
        </p:txBody>
      </p:sp>
    </p:spTree>
    <p:extLst>
      <p:ext uri="{BB962C8B-B14F-4D97-AF65-F5344CB8AC3E}">
        <p14:creationId xmlns:p14="http://schemas.microsoft.com/office/powerpoint/2010/main" val="31733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C92804-03A6-47F6-A893-4DDB8903A808}" type="slidenum">
              <a:rPr lang="en-US" smtClean="0"/>
              <a:t>10</a:t>
            </a:fld>
            <a:endParaRPr lang="en-US" dirty="0"/>
          </a:p>
        </p:txBody>
      </p:sp>
    </p:spTree>
    <p:extLst>
      <p:ext uri="{BB962C8B-B14F-4D97-AF65-F5344CB8AC3E}">
        <p14:creationId xmlns:p14="http://schemas.microsoft.com/office/powerpoint/2010/main" val="29303178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pic>
        <p:nvPicPr>
          <p:cNvPr id="12" name="Picture 11" descr="A blue board with text and symbols&#10;&#10;Description automatically generated">
            <a:extLst>
              <a:ext uri="{FF2B5EF4-FFF2-40B4-BE49-F238E27FC236}">
                <a16:creationId xmlns:a16="http://schemas.microsoft.com/office/drawing/2014/main" id="{AFF0473D-2E57-2648-E32E-450E943AB32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565" y="-348215"/>
            <a:ext cx="12192000" cy="6128955"/>
          </a:xfrm>
          <a:prstGeom prst="rect">
            <a:avLst/>
          </a:prstGeom>
        </p:spPr>
      </p:pic>
      <p:sp>
        <p:nvSpPr>
          <p:cNvPr id="13" name="Rectangle 12">
            <a:extLst>
              <a:ext uri="{FF2B5EF4-FFF2-40B4-BE49-F238E27FC236}">
                <a16:creationId xmlns:a16="http://schemas.microsoft.com/office/drawing/2014/main" id="{BC3AFB24-9188-4C0A-A512-E59E6F17DCAF}"/>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rot="10800000">
            <a:off x="4565" y="3957637"/>
            <a:ext cx="12188952" cy="2923518"/>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92381543-EC92-42BD-A142-81963D4273D5}"/>
              </a:ext>
              <a:ext uri="{C183D7F6-B498-43B3-948B-1728B52AA6E4}">
                <adec:decorative xmlns:adec="http://schemas.microsoft.com/office/drawing/2017/decorative" val="1"/>
              </a:ext>
            </a:extLst>
          </p:cNvPr>
          <p:cNvSpPr/>
          <p:nvPr userDrawn="1"/>
        </p:nvSpPr>
        <p:spPr>
          <a:xfrm rot="10800000">
            <a:off x="11494040" y="4274977"/>
            <a:ext cx="699477" cy="1898809"/>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0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4" name="Subtitle 2">
            <a:extLst>
              <a:ext uri="{FF2B5EF4-FFF2-40B4-BE49-F238E27FC236}">
                <a16:creationId xmlns:a16="http://schemas.microsoft.com/office/drawing/2014/main" id="{17168B0E-20F4-FF12-470C-B3F22AE76A4A}"/>
              </a:ext>
            </a:extLst>
          </p:cNvPr>
          <p:cNvSpPr txBox="1">
            <a:spLocks/>
          </p:cNvSpPr>
          <p:nvPr userDrawn="1"/>
        </p:nvSpPr>
        <p:spPr>
          <a:xfrm>
            <a:off x="471438" y="3994372"/>
            <a:ext cx="11249125" cy="1669237"/>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4000" b="0" i="0" u="none" strike="noStrike" kern="1200" cap="none" spc="0" normalizeH="0" baseline="0" noProof="0" dirty="0">
                <a:ln>
                  <a:noFill/>
                </a:ln>
                <a:solidFill>
                  <a:srgbClr val="2C3948"/>
                </a:solidFill>
                <a:effectLst/>
                <a:uLnTx/>
                <a:uFillTx/>
                <a:latin typeface="Painting With Chocolate" pitchFamily="2" charset="0"/>
                <a:ea typeface="+mn-ea"/>
                <a:cs typeface="+mn-cs"/>
              </a:rPr>
              <a:t>Object Oriented Analysis and Design using Unified Modeling Language</a:t>
            </a:r>
          </a:p>
        </p:txBody>
      </p:sp>
      <p:sp>
        <p:nvSpPr>
          <p:cNvPr id="5" name="Subtitle 2">
            <a:extLst>
              <a:ext uri="{FF2B5EF4-FFF2-40B4-BE49-F238E27FC236}">
                <a16:creationId xmlns:a16="http://schemas.microsoft.com/office/drawing/2014/main" id="{C4B5512E-D1AA-93FA-023F-C6BA65C969D9}"/>
              </a:ext>
            </a:extLst>
          </p:cNvPr>
          <p:cNvSpPr txBox="1">
            <a:spLocks/>
          </p:cNvSpPr>
          <p:nvPr userDrawn="1"/>
        </p:nvSpPr>
        <p:spPr>
          <a:xfrm>
            <a:off x="4426694" y="5645148"/>
            <a:ext cx="3338613" cy="1057275"/>
          </a:xfrm>
          <a:prstGeom prst="rect">
            <a:avLst/>
          </a:prstGeom>
        </p:spPr>
        <p:txBody>
          <a:bodyPr vert="horz" lIns="91440" tIns="45720" rIns="91440" bIns="45720" rtlCol="0" anchor="ctr">
            <a:noAutofit/>
          </a:bodyPr>
          <a:lstStyle>
            <a:lvl1pPr marL="228600" indent="-228600" algn="l" defTabSz="914400" rtl="0" eaLnBrk="1" latinLnBrk="0" hangingPunct="1">
              <a:lnSpc>
                <a:spcPts val="2800"/>
              </a:lnSpc>
              <a:spcBef>
                <a:spcPts val="1000"/>
              </a:spcBef>
              <a:buClr>
                <a:schemeClr val="accent2"/>
              </a:buClr>
              <a:buFont typeface="Wingdings 2" panose="05020102010507070707" pitchFamily="18" charset="2"/>
              <a:buNone/>
              <a:defRPr sz="2400" kern="1200">
                <a:solidFill>
                  <a:schemeClr val="tx2"/>
                </a:solidFill>
                <a:latin typeface="+mn-lt"/>
                <a:ea typeface="+mn-ea"/>
                <a:cs typeface="+mn-cs"/>
              </a:defRPr>
            </a:lvl1pPr>
            <a:lvl2pPr marL="685800" indent="-228600" algn="l" defTabSz="914400" rtl="0" eaLnBrk="1" latinLnBrk="0" hangingPunct="1">
              <a:lnSpc>
                <a:spcPts val="2800"/>
              </a:lnSpc>
              <a:spcBef>
                <a:spcPts val="500"/>
              </a:spcBef>
              <a:buClr>
                <a:schemeClr val="accent2"/>
              </a:buClr>
              <a:buFont typeface="Wingdings 2" panose="05020102010507070707" pitchFamily="18" charset="2"/>
              <a:buChar char=""/>
              <a:defRPr sz="2000" kern="1200">
                <a:solidFill>
                  <a:schemeClr val="tx2"/>
                </a:solidFill>
                <a:latin typeface="+mn-lt"/>
                <a:ea typeface="+mn-ea"/>
                <a:cs typeface="+mn-cs"/>
              </a:defRPr>
            </a:lvl2pPr>
            <a:lvl3pPr marL="1143000" indent="-228600" algn="l" defTabSz="914400" rtl="0" eaLnBrk="1" latinLnBrk="0" hangingPunct="1">
              <a:lnSpc>
                <a:spcPts val="2800"/>
              </a:lnSpc>
              <a:spcBef>
                <a:spcPts val="500"/>
              </a:spcBef>
              <a:buClr>
                <a:schemeClr val="accent2"/>
              </a:buClr>
              <a:buFont typeface="Wingdings 2" panose="05020102010507070707" pitchFamily="18" charset="2"/>
              <a:buChar char=""/>
              <a:defRPr sz="1800" kern="1200">
                <a:solidFill>
                  <a:schemeClr val="tx2"/>
                </a:solidFill>
                <a:latin typeface="+mn-lt"/>
                <a:ea typeface="+mn-ea"/>
                <a:cs typeface="+mn-cs"/>
              </a:defRPr>
            </a:lvl3pPr>
            <a:lvl4pPr marL="1600200" indent="-228600" algn="l" defTabSz="914400" rtl="0" eaLnBrk="1" latinLnBrk="0" hangingPunct="1">
              <a:lnSpc>
                <a:spcPts val="2800"/>
              </a:lnSpc>
              <a:spcBef>
                <a:spcPts val="500"/>
              </a:spcBef>
              <a:buClr>
                <a:schemeClr val="accent2"/>
              </a:buClr>
              <a:buFont typeface="Wingdings 2" panose="05020102010507070707" pitchFamily="18" charset="2"/>
              <a:buChar char=""/>
              <a:defRPr sz="1600" kern="1200">
                <a:solidFill>
                  <a:schemeClr val="tx2"/>
                </a:solidFill>
                <a:latin typeface="+mn-lt"/>
                <a:ea typeface="+mn-ea"/>
                <a:cs typeface="+mn-cs"/>
              </a:defRPr>
            </a:lvl4pPr>
            <a:lvl5pPr marL="2057400" indent="-228600" algn="l" defTabSz="914400" rtl="0" eaLnBrk="1" latinLnBrk="0" hangingPunct="1">
              <a:lnSpc>
                <a:spcPts val="2800"/>
              </a:lnSpc>
              <a:spcBef>
                <a:spcPts val="500"/>
              </a:spcBef>
              <a:buClr>
                <a:schemeClr val="accent2"/>
              </a:buClr>
              <a:buFont typeface="Wingdings 2" panose="05020102010507070707" pitchFamily="18" charset="2"/>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Er. Shiva Kunwar</a:t>
            </a:r>
          </a:p>
          <a:p>
            <a:pPr marL="228600" marR="0" lvl="0" indent="-228600" algn="ctr" defTabSz="914400" rtl="0" eaLnBrk="1" fontAlgn="auto" latinLnBrk="0" hangingPunct="1">
              <a:lnSpc>
                <a:spcPct val="100000"/>
              </a:lnSpc>
              <a:spcBef>
                <a:spcPts val="1000"/>
              </a:spcBef>
              <a:spcAft>
                <a:spcPts val="0"/>
              </a:spcAft>
              <a:buClr>
                <a:srgbClr val="D6947C"/>
              </a:buClr>
              <a:buSzTx/>
              <a:buFont typeface="Wingdings 2" panose="05020102010507070707" pitchFamily="18" charset="2"/>
              <a:buNone/>
              <a:tabLst/>
              <a:defRPr/>
            </a:pPr>
            <a:r>
              <a:rPr kumimoji="0" lang="en-US" sz="2800" b="0" i="0" u="none" strike="noStrike" kern="1200" cap="none" spc="0" normalizeH="0" baseline="0" noProof="0" dirty="0">
                <a:ln>
                  <a:noFill/>
                </a:ln>
                <a:solidFill>
                  <a:srgbClr val="2C3948"/>
                </a:solidFill>
                <a:effectLst/>
                <a:uLnTx/>
                <a:uFillTx/>
                <a:latin typeface="Rustic Story" pitchFamily="2" charset="0"/>
                <a:ea typeface="+mn-ea"/>
                <a:cs typeface="+mn-cs"/>
              </a:rPr>
              <a:t>Lecturer, GU</a:t>
            </a:r>
          </a:p>
        </p:txBody>
      </p:sp>
      <p:pic>
        <p:nvPicPr>
          <p:cNvPr id="2" name="Picture 4">
            <a:extLst>
              <a:ext uri="{FF2B5EF4-FFF2-40B4-BE49-F238E27FC236}">
                <a16:creationId xmlns:a16="http://schemas.microsoft.com/office/drawing/2014/main" id="{2D64FA39-764F-48F2-BC12-23BF568D0587}"/>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72304" y="4890719"/>
            <a:ext cx="1771650" cy="1619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9686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14413-82C1-4EBC-8C6B-BC5F842D13A2}"/>
              </a:ext>
            </a:extLst>
          </p:cNvPr>
          <p:cNvSpPr>
            <a:spLocks noGrp="1"/>
          </p:cNvSpPr>
          <p:nvPr>
            <p:ph type="title"/>
          </p:nvPr>
        </p:nvSpPr>
        <p:spPr>
          <a:xfrm>
            <a:off x="420624" y="365125"/>
            <a:ext cx="10809352" cy="1120775"/>
          </a:xfrm>
        </p:spPr>
        <p:txBody>
          <a:bodyPr>
            <a:normAutofit/>
          </a:bodyPr>
          <a:lstStyle>
            <a:lvl1pPr>
              <a:lnSpc>
                <a:spcPct val="90000"/>
              </a:lnSpc>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328F029A-192E-4A44-ACC7-6C5212C77736}"/>
              </a:ext>
            </a:extLst>
          </p:cNvPr>
          <p:cNvSpPr>
            <a:spLocks noGrp="1"/>
          </p:cNvSpPr>
          <p:nvPr>
            <p:ph idx="1"/>
          </p:nvPr>
        </p:nvSpPr>
        <p:spPr>
          <a:xfrm>
            <a:off x="420625" y="1557339"/>
            <a:ext cx="10809351" cy="4474670"/>
          </a:xfrm>
        </p:spPr>
        <p:txBody>
          <a:bodyPr/>
          <a:lstStyle>
            <a:lvl1pPr marL="342900" indent="-342900">
              <a:buFont typeface="Arial" panose="020B0604020202020204" pitchFamily="34" charset="0"/>
              <a:buChar char="•"/>
              <a:defRPr sz="2400"/>
            </a:lvl1pPr>
            <a:lvl2pPr marL="800100" indent="-342900">
              <a:buFont typeface="Arial" panose="020B0604020202020204" pitchFamily="34" charset="0"/>
              <a:buChar char="•"/>
              <a:defRPr sz="2300"/>
            </a:lvl2pPr>
            <a:lvl3pPr marL="1257300" indent="-342900">
              <a:buFont typeface="Arial" panose="020B0604020202020204" pitchFamily="34" charset="0"/>
              <a:buChar char="•"/>
              <a:defRPr/>
            </a:lvl3pPr>
            <a:lvl4pPr marL="1714500" indent="-342900">
              <a:buFont typeface="Arial" panose="020B0604020202020204" pitchFamily="34" charset="0"/>
              <a:buChar char="•"/>
              <a:defRPr/>
            </a:lvl4pPr>
            <a:lvl5pPr marL="2171700" indent="-3429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C8339EF2-7937-4C30-A883-7F7BD02802BC}"/>
              </a:ext>
            </a:extLst>
          </p:cNvPr>
          <p:cNvSpPr>
            <a:spLocks noGrp="1"/>
          </p:cNvSpPr>
          <p:nvPr>
            <p:ph type="sldNum" sz="quarter" idx="12"/>
          </p:nvPr>
        </p:nvSpPr>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B89A15-82E4-AF84-E3E4-CFBB17FA817B}"/>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5427BBB7-0C33-6248-206F-325A0A971AB4}"/>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319926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64F76-994F-4AB5-B17B-46C0C2FA5AE5}"/>
              </a:ext>
            </a:extLst>
          </p:cNvPr>
          <p:cNvSpPr>
            <a:spLocks noGrp="1"/>
          </p:cNvSpPr>
          <p:nvPr>
            <p:ph type="title"/>
          </p:nvPr>
        </p:nvSpPr>
        <p:spPr>
          <a:xfrm>
            <a:off x="420624" y="365126"/>
            <a:ext cx="10823640" cy="1092200"/>
          </a:xfrm>
        </p:spPr>
        <p:txBody>
          <a:bodyPr>
            <a:normAutofit/>
          </a:bodyPr>
          <a:lstStyle>
            <a:lvl1pPr>
              <a:defRPr sz="5200"/>
            </a:lvl1pPr>
          </a:lstStyle>
          <a:p>
            <a:r>
              <a:rPr lang="en-US" dirty="0"/>
              <a:t>Click to edit Master title style</a:t>
            </a:r>
          </a:p>
        </p:txBody>
      </p:sp>
      <p:sp>
        <p:nvSpPr>
          <p:cNvPr id="3" name="Content Placeholder 2">
            <a:extLst>
              <a:ext uri="{FF2B5EF4-FFF2-40B4-BE49-F238E27FC236}">
                <a16:creationId xmlns:a16="http://schemas.microsoft.com/office/drawing/2014/main" id="{55A69B3B-A540-4556-98C8-1F49704A794E}"/>
              </a:ext>
            </a:extLst>
          </p:cNvPr>
          <p:cNvSpPr>
            <a:spLocks noGrp="1"/>
          </p:cNvSpPr>
          <p:nvPr>
            <p:ph sz="half" idx="1"/>
          </p:nvPr>
        </p:nvSpPr>
        <p:spPr>
          <a:xfrm>
            <a:off x="420624" y="1623695"/>
            <a:ext cx="5675376" cy="4408312"/>
          </a:xfrm>
        </p:spPr>
        <p:txBody>
          <a:bodyPr/>
          <a:lstStyle>
            <a:lvl1pPr marL="457200" indent="-457200">
              <a:buFont typeface="Wingdings 2" panose="05020102010507070707" pitchFamily="18" charset="2"/>
              <a:buChar char="¬"/>
              <a:defRPr/>
            </a:lvl1pPr>
            <a:lvl2pPr marL="800100" indent="-342900">
              <a:buFont typeface="Wingdings 2" panose="05020102010507070707" pitchFamily="18" charset="2"/>
              <a:buChar char="¬"/>
              <a:defRPr/>
            </a:lvl2pPr>
            <a:lvl3pPr marL="1257300" indent="-342900">
              <a:buFont typeface="Wingdings 2" panose="05020102010507070707" pitchFamily="18" charset="2"/>
              <a:buChar char="¬"/>
              <a:defRPr/>
            </a:lvl3pPr>
            <a:lvl4pPr marL="1657350" indent="-285750">
              <a:buFont typeface="Wingdings 2" panose="05020102010507070707" pitchFamily="18" charset="2"/>
              <a:buChar char="¬"/>
              <a:defRPr/>
            </a:lvl4pPr>
            <a:lvl5pPr marL="2114550" indent="-28575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EC72438-7C63-48F2-9D6F-2461BFD6D5E5}"/>
              </a:ext>
            </a:extLst>
          </p:cNvPr>
          <p:cNvSpPr>
            <a:spLocks noGrp="1"/>
          </p:cNvSpPr>
          <p:nvPr>
            <p:ph sz="half" idx="2"/>
          </p:nvPr>
        </p:nvSpPr>
        <p:spPr>
          <a:xfrm>
            <a:off x="6357938" y="1623695"/>
            <a:ext cx="4886326" cy="4408312"/>
          </a:xfrm>
        </p:spPr>
        <p:txBody>
          <a:bodyPr/>
          <a:lstStyle>
            <a:lvl1pPr marL="228600" indent="-228600">
              <a:buFont typeface="Wingdings 2" panose="05020102010507070707" pitchFamily="18" charset="2"/>
              <a:buChar char="¬"/>
              <a:defRPr/>
            </a:lvl1pPr>
            <a:lvl2pPr marL="685800" indent="-228600">
              <a:buFont typeface="Wingdings 2" panose="05020102010507070707" pitchFamily="18" charset="2"/>
              <a:buChar char="¬"/>
              <a:defRPr/>
            </a:lvl2pPr>
            <a:lvl3pPr marL="1143000" indent="-228600">
              <a:buFont typeface="Wingdings 2" panose="05020102010507070707" pitchFamily="18" charset="2"/>
              <a:buChar char="¬"/>
              <a:defRPr/>
            </a:lvl3pPr>
            <a:lvl4pPr marL="1600200" indent="-228600">
              <a:buFont typeface="Wingdings 2" panose="05020102010507070707" pitchFamily="18" charset="2"/>
              <a:buChar char="¬"/>
              <a:defRPr/>
            </a:lvl4pPr>
            <a:lvl5pPr marL="2057400" indent="-228600">
              <a:buFont typeface="Wingdings 2" panose="05020102010507070707" pitchFamily="18"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250C1407-C705-451C-878E-8175DCCD500D}"/>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8" name="Date Placeholder 3">
            <a:extLst>
              <a:ext uri="{FF2B5EF4-FFF2-40B4-BE49-F238E27FC236}">
                <a16:creationId xmlns:a16="http://schemas.microsoft.com/office/drawing/2014/main" id="{41DA605F-89E5-2F75-3274-596592EA2F73}"/>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9" name="Footer Placeholder 4">
            <a:extLst>
              <a:ext uri="{FF2B5EF4-FFF2-40B4-BE49-F238E27FC236}">
                <a16:creationId xmlns:a16="http://schemas.microsoft.com/office/drawing/2014/main" id="{2A9A3A51-468D-37A1-88D8-C68964715F78}"/>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302568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F9955-0460-4A20-8FC6-300595560010}"/>
              </a:ext>
            </a:extLst>
          </p:cNvPr>
          <p:cNvSpPr>
            <a:spLocks noGrp="1"/>
          </p:cNvSpPr>
          <p:nvPr>
            <p:ph type="title"/>
          </p:nvPr>
        </p:nvSpPr>
        <p:spPr>
          <a:xfrm>
            <a:off x="420623" y="365125"/>
            <a:ext cx="10823639" cy="1130125"/>
          </a:xfrm>
        </p:spPr>
        <p:txBody>
          <a:bodyPr>
            <a:normAutofit/>
          </a:bodyPr>
          <a:lstStyle>
            <a:lvl1pPr>
              <a:defRPr sz="5200"/>
            </a:lvl1pPr>
          </a:lstStyle>
          <a:p>
            <a:r>
              <a:rPr lang="en-US" dirty="0"/>
              <a:t>Click to edit Master title style</a:t>
            </a:r>
          </a:p>
        </p:txBody>
      </p:sp>
      <p:sp>
        <p:nvSpPr>
          <p:cNvPr id="3" name="Text Placeholder 2">
            <a:extLst>
              <a:ext uri="{FF2B5EF4-FFF2-40B4-BE49-F238E27FC236}">
                <a16:creationId xmlns:a16="http://schemas.microsoft.com/office/drawing/2014/main" id="{BF95DDA7-4AAD-4EBE-880C-200E5F10A6C4}"/>
              </a:ext>
            </a:extLst>
          </p:cNvPr>
          <p:cNvSpPr>
            <a:spLocks noGrp="1"/>
          </p:cNvSpPr>
          <p:nvPr>
            <p:ph type="body" idx="1"/>
          </p:nvPr>
        </p:nvSpPr>
        <p:spPr>
          <a:xfrm>
            <a:off x="420624" y="1681163"/>
            <a:ext cx="5549697"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717496-E470-4CF6-884C-F07390A4688A}"/>
              </a:ext>
            </a:extLst>
          </p:cNvPr>
          <p:cNvSpPr>
            <a:spLocks noGrp="1"/>
          </p:cNvSpPr>
          <p:nvPr>
            <p:ph sz="half" idx="2"/>
          </p:nvPr>
        </p:nvSpPr>
        <p:spPr>
          <a:xfrm>
            <a:off x="420624" y="2505075"/>
            <a:ext cx="5549697"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F8C438EA-D381-4F22-A911-ECDD6D04FB33}"/>
              </a:ext>
            </a:extLst>
          </p:cNvPr>
          <p:cNvSpPr>
            <a:spLocks noGrp="1"/>
          </p:cNvSpPr>
          <p:nvPr>
            <p:ph type="body" sz="quarter" idx="3"/>
          </p:nvPr>
        </p:nvSpPr>
        <p:spPr>
          <a:xfrm>
            <a:off x="6221681" y="1681163"/>
            <a:ext cx="5022581" cy="823912"/>
          </a:xfrm>
        </p:spPr>
        <p:txBody>
          <a:bodyPr anchor="b">
            <a:normAutofit/>
          </a:bodyPr>
          <a:lstStyle>
            <a:lvl1pPr marL="0" indent="0">
              <a:buNone/>
              <a:defRPr sz="3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3F255FA-A04D-49F2-8DB4-3CC082D0DBC8}"/>
              </a:ext>
            </a:extLst>
          </p:cNvPr>
          <p:cNvSpPr>
            <a:spLocks noGrp="1"/>
          </p:cNvSpPr>
          <p:nvPr>
            <p:ph sz="quarter" idx="4"/>
          </p:nvPr>
        </p:nvSpPr>
        <p:spPr>
          <a:xfrm>
            <a:off x="6221681" y="2505075"/>
            <a:ext cx="5022581" cy="3526932"/>
          </a:xfrm>
        </p:spPr>
        <p:txBody>
          <a:bodyPr/>
          <a:lstStyle>
            <a:lvl1pPr>
              <a:defRPr sz="2400"/>
            </a:lvl1pPr>
            <a:lvl2pPr>
              <a:defRPr sz="2200"/>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5328F00A-44BE-4E0A-B1CE-1FC489654F71}"/>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Date Placeholder 3">
            <a:extLst>
              <a:ext uri="{FF2B5EF4-FFF2-40B4-BE49-F238E27FC236}">
                <a16:creationId xmlns:a16="http://schemas.microsoft.com/office/drawing/2014/main" id="{B665505B-98F2-9D9C-1C3D-E967E2BA9ED4}"/>
              </a:ext>
            </a:extLst>
          </p:cNvPr>
          <p:cNvSpPr>
            <a:spLocks noGrp="1"/>
          </p:cNvSpPr>
          <p:nvPr>
            <p:ph type="dt" sz="half" idx="13"/>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11" name="Footer Placeholder 4">
            <a:extLst>
              <a:ext uri="{FF2B5EF4-FFF2-40B4-BE49-F238E27FC236}">
                <a16:creationId xmlns:a16="http://schemas.microsoft.com/office/drawing/2014/main" id="{D703C522-8A59-1DE3-936A-F609FA151F0F}"/>
              </a:ext>
            </a:extLst>
          </p:cNvPr>
          <p:cNvSpPr>
            <a:spLocks noGrp="1"/>
          </p:cNvSpPr>
          <p:nvPr>
            <p:ph type="ftr" sz="quarter" idx="14"/>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2332539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8941816-7203-4339-8B31-60B4107A1EEA}"/>
              </a:ext>
              <a:ext uri="{C183D7F6-B498-43B3-948B-1728B52AA6E4}">
                <adec:decorative xmlns:adec="http://schemas.microsoft.com/office/drawing/2017/decorative" val="1"/>
              </a:ext>
            </a:extLst>
          </p:cNvPr>
          <p:cNvSpPr>
            <a:spLocks noGrp="1" noRot="1" noMove="1" noResize="1" noEditPoints="1" noAdjustHandles="1" noChangeArrowheads="1" noChangeShapeType="1"/>
          </p:cNvSpPr>
          <p:nvPr userDrawn="1"/>
        </p:nvSpPr>
        <p:spPr>
          <a:xfrm>
            <a:off x="0" y="-1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pic>
        <p:nvPicPr>
          <p:cNvPr id="6" name="Picture 5">
            <a:extLst>
              <a:ext uri="{FF2B5EF4-FFF2-40B4-BE49-F238E27FC236}">
                <a16:creationId xmlns:a16="http://schemas.microsoft.com/office/drawing/2014/main" id="{B06FA59B-F748-A66F-AED3-CDE52A33B72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20" y="10"/>
            <a:ext cx="4481944"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4" name="Slide Number Placeholder 3">
            <a:extLst>
              <a:ext uri="{FF2B5EF4-FFF2-40B4-BE49-F238E27FC236}">
                <a16:creationId xmlns:a16="http://schemas.microsoft.com/office/drawing/2014/main" id="{75910D5C-1634-451B-8D99-4D47EB3A11E7}"/>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10" name="Title 1">
            <a:extLst>
              <a:ext uri="{FF2B5EF4-FFF2-40B4-BE49-F238E27FC236}">
                <a16:creationId xmlns:a16="http://schemas.microsoft.com/office/drawing/2014/main" id="{90B10A37-CE30-2616-3A11-DF476CAAD116}"/>
              </a:ext>
            </a:extLst>
          </p:cNvPr>
          <p:cNvSpPr txBox="1">
            <a:spLocks/>
          </p:cNvSpPr>
          <p:nvPr userDrawn="1"/>
        </p:nvSpPr>
        <p:spPr>
          <a:xfrm>
            <a:off x="6020439" y="3157538"/>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hlinkClick r:id="rId3"/>
              </a:rPr>
              <a:t>SHIVA.KUNWAR@HOTMAIL.COM</a:t>
            </a:r>
            <a:endPar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2400" b="0" i="0" u="none" strike="noStrike" kern="1200" cap="none" spc="0" normalizeH="0" baseline="0" noProof="0" dirty="0">
                <a:ln>
                  <a:noFill/>
                </a:ln>
                <a:solidFill>
                  <a:srgbClr val="2C3948"/>
                </a:solidFill>
                <a:effectLst/>
                <a:uLnTx/>
                <a:uFillTx/>
                <a:latin typeface="Nunito" pitchFamily="2" charset="0"/>
                <a:ea typeface="+mj-ea"/>
                <a:cs typeface="+mj-cs"/>
              </a:rPr>
              <a:t>+977-9819123654</a:t>
            </a:r>
          </a:p>
        </p:txBody>
      </p:sp>
      <p:sp>
        <p:nvSpPr>
          <p:cNvPr id="12" name="Title 1">
            <a:extLst>
              <a:ext uri="{FF2B5EF4-FFF2-40B4-BE49-F238E27FC236}">
                <a16:creationId xmlns:a16="http://schemas.microsoft.com/office/drawing/2014/main" id="{1DCDB58B-0388-1F5D-6AF3-2E8B785B8816}"/>
              </a:ext>
            </a:extLst>
          </p:cNvPr>
          <p:cNvSpPr txBox="1">
            <a:spLocks/>
          </p:cNvSpPr>
          <p:nvPr userDrawn="1"/>
        </p:nvSpPr>
        <p:spPr>
          <a:xfrm>
            <a:off x="6020437" y="1700214"/>
            <a:ext cx="5228393" cy="10649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800" b="0" i="0" u="none" strike="noStrike" kern="1200" cap="none" spc="0" normalizeH="0" baseline="0" noProof="0" dirty="0">
                <a:ln>
                  <a:noFill/>
                </a:ln>
                <a:solidFill>
                  <a:srgbClr val="2C3948"/>
                </a:solidFill>
                <a:effectLst/>
                <a:uLnTx/>
                <a:uFillTx/>
                <a:latin typeface="Painting With Chocolate" pitchFamily="2" charset="0"/>
                <a:ea typeface="+mj-ea"/>
                <a:cs typeface="+mj-cs"/>
              </a:rPr>
              <a:t>END OF LECTURE </a:t>
            </a:r>
          </a:p>
        </p:txBody>
      </p:sp>
      <p:sp>
        <p:nvSpPr>
          <p:cNvPr id="7" name="Footer Placeholder 4">
            <a:extLst>
              <a:ext uri="{FF2B5EF4-FFF2-40B4-BE49-F238E27FC236}">
                <a16:creationId xmlns:a16="http://schemas.microsoft.com/office/drawing/2014/main" id="{611079ED-CAEB-72E9-AADE-1FD4F2A098D2}"/>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1536913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Preview Car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C7A07-96C3-42AF-943D-953C86C3DAAD}"/>
              </a:ext>
            </a:extLst>
          </p:cNvPr>
          <p:cNvSpPr>
            <a:spLocks noGrp="1"/>
          </p:cNvSpPr>
          <p:nvPr>
            <p:ph type="ctrTitle" hasCustomPrompt="1"/>
          </p:nvPr>
        </p:nvSpPr>
        <p:spPr>
          <a:xfrm>
            <a:off x="1524000" y="1325517"/>
            <a:ext cx="9144000" cy="965318"/>
          </a:xfrm>
        </p:spPr>
        <p:txBody>
          <a:bodyPr anchor="b">
            <a:normAutofit/>
          </a:bodyPr>
          <a:lstStyle>
            <a:lvl1pPr algn="ctr">
              <a:lnSpc>
                <a:spcPct val="90000"/>
              </a:lnSpc>
              <a:defRPr sz="3200"/>
            </a:lvl1pPr>
          </a:lstStyle>
          <a:p>
            <a:r>
              <a:rPr lang="en-US" dirty="0"/>
              <a:t>CLICK TO EDIT MASTER TITLE STYLE</a:t>
            </a:r>
          </a:p>
        </p:txBody>
      </p:sp>
      <p:sp>
        <p:nvSpPr>
          <p:cNvPr id="3" name="Subtitle 2">
            <a:extLst>
              <a:ext uri="{FF2B5EF4-FFF2-40B4-BE49-F238E27FC236}">
                <a16:creationId xmlns:a16="http://schemas.microsoft.com/office/drawing/2014/main" id="{8CEE38DF-F503-4E79-B1B0-16489708A1B5}"/>
              </a:ext>
            </a:extLst>
          </p:cNvPr>
          <p:cNvSpPr>
            <a:spLocks noGrp="1"/>
          </p:cNvSpPr>
          <p:nvPr>
            <p:ph type="subTitle" idx="1" hasCustomPrompt="1"/>
          </p:nvPr>
        </p:nvSpPr>
        <p:spPr>
          <a:xfrm>
            <a:off x="1524000" y="2476443"/>
            <a:ext cx="9144000" cy="2709920"/>
          </a:xfrm>
        </p:spPr>
        <p:txBody>
          <a:bodyPr>
            <a:normAutofit/>
          </a:bodyPr>
          <a:lstStyle>
            <a:lvl1pPr marL="0" indent="0" algn="ctr">
              <a:lnSpc>
                <a:spcPct val="100000"/>
              </a:lnSpc>
              <a:spcBef>
                <a:spcPts val="0"/>
              </a:spcBef>
              <a:buNone/>
              <a:defRPr sz="32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6" name="Slide Number Placeholder 5">
            <a:extLst>
              <a:ext uri="{FF2B5EF4-FFF2-40B4-BE49-F238E27FC236}">
                <a16:creationId xmlns:a16="http://schemas.microsoft.com/office/drawing/2014/main" id="{3D26653A-450D-4BDE-8718-99F2D9314259}"/>
              </a:ext>
            </a:extLst>
          </p:cNvPr>
          <p:cNvSpPr>
            <a:spLocks noGrp="1"/>
          </p:cNvSpPr>
          <p:nvPr>
            <p:ph type="sldNum" sz="quarter" idx="12"/>
          </p:nvPr>
        </p:nvSpPr>
        <p:spPr>
          <a:xfrm>
            <a:off x="11503152" y="0"/>
            <a:ext cx="685800" cy="685800"/>
          </a:xfrm>
        </p:spPr>
        <p:txBody>
          <a:bodyPr/>
          <a:lstStyle>
            <a:lvl1pPr algn="ctr">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7" name="Date Placeholder 3">
            <a:extLst>
              <a:ext uri="{FF2B5EF4-FFF2-40B4-BE49-F238E27FC236}">
                <a16:creationId xmlns:a16="http://schemas.microsoft.com/office/drawing/2014/main" id="{17308A91-8B8D-1517-1021-56958EDF369A}"/>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8" name="Footer Placeholder 4">
            <a:extLst>
              <a:ext uri="{FF2B5EF4-FFF2-40B4-BE49-F238E27FC236}">
                <a16:creationId xmlns:a16="http://schemas.microsoft.com/office/drawing/2014/main" id="{99CC3629-34F1-18AA-6F4A-1A88A515367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147113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586836B-C327-49CB-ADF2-2E730C4A91BF}"/>
              </a:ext>
            </a:extLst>
          </p:cNvPr>
          <p:cNvSpPr/>
          <p:nvPr/>
        </p:nvSpPr>
        <p:spPr>
          <a:xfrm>
            <a:off x="0"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9" name="Rectangle 8">
            <a:extLst>
              <a:ext uri="{FF2B5EF4-FFF2-40B4-BE49-F238E27FC236}">
                <a16:creationId xmlns:a16="http://schemas.microsoft.com/office/drawing/2014/main" id="{88310F61-136C-42B3-981B-FDE3DD0A8135}"/>
              </a:ext>
            </a:extLst>
          </p:cNvPr>
          <p:cNvSpPr/>
          <p:nvPr/>
        </p:nvSpPr>
        <p:spPr>
          <a:xfrm>
            <a:off x="1478325" y="681037"/>
            <a:ext cx="10713675" cy="5419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Dante"/>
              <a:ea typeface="+mn-ea"/>
              <a:cs typeface="+mn-cs"/>
            </a:endParaRPr>
          </a:p>
        </p:txBody>
      </p:sp>
      <p:sp>
        <p:nvSpPr>
          <p:cNvPr id="2" name="Title Placeholder 1">
            <a:extLst>
              <a:ext uri="{FF2B5EF4-FFF2-40B4-BE49-F238E27FC236}">
                <a16:creationId xmlns:a16="http://schemas.microsoft.com/office/drawing/2014/main" id="{392AF870-601F-4570-A8A9-1003F8939C55}"/>
              </a:ext>
            </a:extLst>
          </p:cNvPr>
          <p:cNvSpPr>
            <a:spLocks noGrp="1"/>
          </p:cNvSpPr>
          <p:nvPr>
            <p:ph type="title"/>
          </p:nvPr>
        </p:nvSpPr>
        <p:spPr>
          <a:xfrm>
            <a:off x="420623" y="365125"/>
            <a:ext cx="10823639" cy="106362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BCCCECD-B6E7-4C40-8A84-65FD5A3F0AE2}"/>
              </a:ext>
            </a:extLst>
          </p:cNvPr>
          <p:cNvSpPr>
            <a:spLocks noGrp="1"/>
          </p:cNvSpPr>
          <p:nvPr>
            <p:ph type="body" idx="1"/>
          </p:nvPr>
        </p:nvSpPr>
        <p:spPr>
          <a:xfrm>
            <a:off x="420624" y="1546233"/>
            <a:ext cx="10823638" cy="45542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43EFA4D-0E39-4E26-B43C-5D1084B3BAE2}"/>
              </a:ext>
            </a:extLst>
          </p:cNvPr>
          <p:cNvSpPr>
            <a:spLocks noGrp="1"/>
          </p:cNvSpPr>
          <p:nvPr>
            <p:ph type="dt" sz="half" idx="2"/>
          </p:nvPr>
        </p:nvSpPr>
        <p:spPr>
          <a:xfrm>
            <a:off x="420624" y="6217920"/>
            <a:ext cx="2743200" cy="640080"/>
          </a:xfrm>
          <a:prstGeom prst="rect">
            <a:avLst/>
          </a:prstGeom>
        </p:spPr>
        <p:txBody>
          <a:bodyPr vert="horz" lIns="91440" tIns="45720" rIns="91440" bIns="45720" rtlCol="0" anchor="ctr"/>
          <a:lstStyle>
            <a:lvl1pPr algn="l">
              <a:defRPr sz="1200">
                <a:solidFill>
                  <a:schemeClr val="tx2"/>
                </a:solidFill>
                <a:latin typeface="Nunito" pitchFamily="2"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5" name="Footer Placeholder 4">
            <a:extLst>
              <a:ext uri="{FF2B5EF4-FFF2-40B4-BE49-F238E27FC236}">
                <a16:creationId xmlns:a16="http://schemas.microsoft.com/office/drawing/2014/main" id="{AE8851EA-2F2C-4012-8B96-51179BDD11B7}"/>
              </a:ext>
            </a:extLst>
          </p:cNvPr>
          <p:cNvSpPr>
            <a:spLocks noGrp="1"/>
          </p:cNvSpPr>
          <p:nvPr>
            <p:ph type="ftr" sz="quarter" idx="3"/>
          </p:nvPr>
        </p:nvSpPr>
        <p:spPr>
          <a:xfrm>
            <a:off x="3767328" y="6217920"/>
            <a:ext cx="7476934" cy="640080"/>
          </a:xfrm>
          <a:prstGeom prst="rect">
            <a:avLst/>
          </a:prstGeom>
        </p:spPr>
        <p:txBody>
          <a:bodyPr vert="horz" lIns="91440" tIns="45720" rIns="91440" bIns="45720" rtlCol="0" anchor="ctr"/>
          <a:lstStyle>
            <a:lvl1pPr algn="r">
              <a:defRPr sz="1200">
                <a:solidFill>
                  <a:schemeClr val="tx2"/>
                </a:solidFill>
                <a:latin typeface="Nunito" pitchFamily="2"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Slide Number Placeholder 5">
            <a:extLst>
              <a:ext uri="{FF2B5EF4-FFF2-40B4-BE49-F238E27FC236}">
                <a16:creationId xmlns:a16="http://schemas.microsoft.com/office/drawing/2014/main" id="{17BB8ACB-7A60-4D76-A149-0C57A30E0161}"/>
              </a:ext>
            </a:extLst>
          </p:cNvPr>
          <p:cNvSpPr>
            <a:spLocks noGrp="1"/>
          </p:cNvSpPr>
          <p:nvPr>
            <p:ph type="sldNum" sz="quarter" idx="4"/>
          </p:nvPr>
        </p:nvSpPr>
        <p:spPr>
          <a:xfrm>
            <a:off x="11503152" y="0"/>
            <a:ext cx="685800" cy="685800"/>
          </a:xfrm>
          <a:prstGeom prst="rect">
            <a:avLst/>
          </a:prstGeom>
        </p:spPr>
        <p:txBody>
          <a:bodyPr vert="horz" lIns="91440" tIns="45720" rIns="91440" bIns="45720" rtlCol="0" anchor="ctr"/>
          <a:lstStyle>
            <a:lvl1pPr algn="ctr">
              <a:defRPr sz="200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20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Tree>
    <p:extLst>
      <p:ext uri="{BB962C8B-B14F-4D97-AF65-F5344CB8AC3E}">
        <p14:creationId xmlns:p14="http://schemas.microsoft.com/office/powerpoint/2010/main" val="364220862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Lst>
  <p:hf hdr="0"/>
  <p:txStyles>
    <p:titleStyle>
      <a:lvl1pPr algn="l" defTabSz="914400" rtl="0" eaLnBrk="1" latinLnBrk="0" hangingPunct="1">
        <a:lnSpc>
          <a:spcPct val="90000"/>
        </a:lnSpc>
        <a:spcBef>
          <a:spcPct val="0"/>
        </a:spcBef>
        <a:buNone/>
        <a:defRPr sz="5200" kern="1200">
          <a:solidFill>
            <a:schemeClr val="tx2"/>
          </a:solidFill>
          <a:latin typeface="Painting With Chocolate" pitchFamily="2" charset="0"/>
          <a:ea typeface="+mj-ea"/>
          <a:cs typeface="+mj-cs"/>
        </a:defRPr>
      </a:lvl1pPr>
    </p:titleStyle>
    <p:bodyStyle>
      <a:lvl1pPr marL="342900" indent="-342900" algn="l" defTabSz="914400" rtl="0" eaLnBrk="1" latinLnBrk="0" hangingPunct="1">
        <a:lnSpc>
          <a:spcPts val="2800"/>
        </a:lnSpc>
        <a:spcBef>
          <a:spcPts val="1000"/>
        </a:spcBef>
        <a:buClr>
          <a:schemeClr val="accent2"/>
        </a:buClr>
        <a:buFont typeface="Arial" panose="020B0604020202020204" pitchFamily="34" charset="0"/>
        <a:buChar char="•"/>
        <a:defRPr sz="2400" kern="1200">
          <a:solidFill>
            <a:schemeClr val="tx2"/>
          </a:solidFill>
          <a:latin typeface="Nunito" pitchFamily="2" charset="0"/>
          <a:ea typeface="+mn-ea"/>
          <a:cs typeface="+mn-cs"/>
        </a:defRPr>
      </a:lvl1pPr>
      <a:lvl2pPr marL="800100" indent="-342900" algn="l" defTabSz="914400" rtl="0" eaLnBrk="1" latinLnBrk="0" hangingPunct="1">
        <a:lnSpc>
          <a:spcPts val="2800"/>
        </a:lnSpc>
        <a:spcBef>
          <a:spcPts val="500"/>
        </a:spcBef>
        <a:buClr>
          <a:schemeClr val="accent2"/>
        </a:buClr>
        <a:buFont typeface="Arial" panose="020B0604020202020204" pitchFamily="34" charset="0"/>
        <a:buChar char="•"/>
        <a:defRPr sz="2300" kern="1200">
          <a:solidFill>
            <a:schemeClr val="tx2"/>
          </a:solidFill>
          <a:latin typeface="Nunito" pitchFamily="2" charset="0"/>
          <a:ea typeface="+mn-ea"/>
          <a:cs typeface="+mn-cs"/>
        </a:defRPr>
      </a:lvl2pPr>
      <a:lvl3pPr marL="1257300" indent="-342900" algn="l" defTabSz="914400" rtl="0" eaLnBrk="1" latinLnBrk="0" hangingPunct="1">
        <a:lnSpc>
          <a:spcPts val="2800"/>
        </a:lnSpc>
        <a:spcBef>
          <a:spcPts val="500"/>
        </a:spcBef>
        <a:buClr>
          <a:schemeClr val="accent2"/>
        </a:buClr>
        <a:buFont typeface="Arial" panose="020B0604020202020204" pitchFamily="34" charset="0"/>
        <a:buChar char="•"/>
        <a:defRPr sz="2200" kern="1200">
          <a:solidFill>
            <a:schemeClr val="tx2"/>
          </a:solidFill>
          <a:latin typeface="Nunito" pitchFamily="2" charset="0"/>
          <a:ea typeface="+mn-ea"/>
          <a:cs typeface="+mn-cs"/>
        </a:defRPr>
      </a:lvl3pPr>
      <a:lvl4pPr marL="1714500" indent="-342900" algn="l" defTabSz="914400" rtl="0" eaLnBrk="1" latinLnBrk="0" hangingPunct="1">
        <a:lnSpc>
          <a:spcPts val="2800"/>
        </a:lnSpc>
        <a:spcBef>
          <a:spcPts val="500"/>
        </a:spcBef>
        <a:buClr>
          <a:schemeClr val="accent2"/>
        </a:buClr>
        <a:buFont typeface="Arial" panose="020B0604020202020204" pitchFamily="34" charset="0"/>
        <a:buChar char="•"/>
        <a:defRPr sz="2100" kern="1200">
          <a:solidFill>
            <a:schemeClr val="tx2"/>
          </a:solidFill>
          <a:latin typeface="Nunito" pitchFamily="2" charset="0"/>
          <a:ea typeface="+mn-ea"/>
          <a:cs typeface="+mn-cs"/>
        </a:defRPr>
      </a:lvl4pPr>
      <a:lvl5pPr marL="2171700" indent="-342900" algn="l" defTabSz="914400" rtl="0" eaLnBrk="1" latinLnBrk="0" hangingPunct="1">
        <a:lnSpc>
          <a:spcPts val="2800"/>
        </a:lnSpc>
        <a:spcBef>
          <a:spcPts val="500"/>
        </a:spcBef>
        <a:buClr>
          <a:schemeClr val="accent2"/>
        </a:buClr>
        <a:buFont typeface="Arial" panose="020B0604020202020204" pitchFamily="34" charset="0"/>
        <a:buChar char="•"/>
        <a:defRPr sz="2000" kern="1200">
          <a:solidFill>
            <a:schemeClr val="tx2"/>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74532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Use Case:</a:t>
            </a:r>
          </a:p>
          <a:p>
            <a:r>
              <a:rPr lang="en-US" dirty="0"/>
              <a:t>Definition: Use case describes a set of actions or services the system provides to tits actors to accomplish a specific goal.</a:t>
            </a:r>
          </a:p>
          <a:p>
            <a:r>
              <a:rPr lang="en-US" b="1" dirty="0"/>
              <a:t>Key Points:</a:t>
            </a:r>
          </a:p>
          <a:p>
            <a:r>
              <a:rPr lang="en-US" dirty="0"/>
              <a:t>They are the features of the system.</a:t>
            </a:r>
          </a:p>
          <a:p>
            <a:r>
              <a:rPr lang="en-US" dirty="0"/>
              <a:t>Actors interact to achieve the objective of the use case.</a:t>
            </a:r>
          </a:p>
          <a:p>
            <a:r>
              <a:rPr lang="en-US" dirty="0"/>
              <a:t>Represented by the oval shapes.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
        <p:nvSpPr>
          <p:cNvPr id="4" name="Oval 3">
            <a:extLst>
              <a:ext uri="{FF2B5EF4-FFF2-40B4-BE49-F238E27FC236}">
                <a16:creationId xmlns:a16="http://schemas.microsoft.com/office/drawing/2014/main" id="{CA989122-EBE0-C8BC-3A9C-F69AC1454D82}"/>
              </a:ext>
            </a:extLst>
          </p:cNvPr>
          <p:cNvSpPr/>
          <p:nvPr/>
        </p:nvSpPr>
        <p:spPr>
          <a:xfrm>
            <a:off x="8803037" y="3564610"/>
            <a:ext cx="2386739" cy="1325563"/>
          </a:xfrm>
          <a:prstGeom prst="ellipse">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2377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88" y="1557338"/>
            <a:ext cx="10809287" cy="4475162"/>
          </a:xfrm>
        </p:spPr>
        <p:txBody>
          <a:bodyPr vert="horz" lIns="91440" tIns="45720" rIns="91440" bIns="45720" rtlCol="0" anchor="t">
            <a:noAutofit/>
          </a:bodyPr>
          <a:lstStyle/>
          <a:p>
            <a:r>
              <a:rPr lang="en-US" b="1" dirty="0"/>
              <a:t>System Boundaries:</a:t>
            </a:r>
          </a:p>
          <a:p>
            <a:r>
              <a:rPr lang="en-US" dirty="0"/>
              <a:t>Definition: The system boundary separates the system from its external environment, defining what is inside and outside the system.</a:t>
            </a:r>
          </a:p>
          <a:p>
            <a:r>
              <a:rPr lang="en-US" b="1" dirty="0"/>
              <a:t>Key Points:</a:t>
            </a:r>
          </a:p>
          <a:p>
            <a:r>
              <a:rPr lang="en-US" dirty="0"/>
              <a:t>System boundaries help in defining the scope of the system.</a:t>
            </a:r>
          </a:p>
          <a:p>
            <a:r>
              <a:rPr lang="en-US" dirty="0"/>
              <a:t>External entities interact with the system at the boundary.</a:t>
            </a:r>
          </a:p>
          <a:p>
            <a:r>
              <a:rPr lang="en-US" dirty="0"/>
              <a:t>Represented by the box around the use cases.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
        <p:nvSpPr>
          <p:cNvPr id="4" name="Rectangle 3">
            <a:extLst>
              <a:ext uri="{FF2B5EF4-FFF2-40B4-BE49-F238E27FC236}">
                <a16:creationId xmlns:a16="http://schemas.microsoft.com/office/drawing/2014/main" id="{1B346806-402C-B863-E674-AC373526DEE7}"/>
              </a:ext>
            </a:extLst>
          </p:cNvPr>
          <p:cNvSpPr/>
          <p:nvPr/>
        </p:nvSpPr>
        <p:spPr>
          <a:xfrm>
            <a:off x="9191297" y="2882685"/>
            <a:ext cx="2311855" cy="3006671"/>
          </a:xfrm>
          <a:prstGeom prst="rect">
            <a:avLst/>
          </a:prstGeom>
          <a:noFill/>
          <a:ln w="38100">
            <a:solidFill>
              <a:srgbClr val="2C39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230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Association:</a:t>
            </a:r>
          </a:p>
          <a:p>
            <a:r>
              <a:rPr lang="en-US" dirty="0"/>
              <a:t>Definition: The line connecting an actor to a use case indicates that the actor performs that particular use case.</a:t>
            </a:r>
          </a:p>
          <a:p>
            <a:r>
              <a:rPr lang="en-US" b="1" dirty="0"/>
              <a:t>Key Points:</a:t>
            </a:r>
          </a:p>
          <a:p>
            <a:r>
              <a:rPr lang="en-US" dirty="0"/>
              <a:t>Represented by a line, line with an arrow, or dashed arrow.</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grpSp>
        <p:nvGrpSpPr>
          <p:cNvPr id="19" name="Group 18">
            <a:extLst>
              <a:ext uri="{FF2B5EF4-FFF2-40B4-BE49-F238E27FC236}">
                <a16:creationId xmlns:a16="http://schemas.microsoft.com/office/drawing/2014/main" id="{BF2CC5A2-9AEC-A2EE-190A-E05E88CF11D0}"/>
              </a:ext>
            </a:extLst>
          </p:cNvPr>
          <p:cNvGrpSpPr/>
          <p:nvPr/>
        </p:nvGrpSpPr>
        <p:grpSpPr>
          <a:xfrm>
            <a:off x="8632556" y="3942718"/>
            <a:ext cx="2834194" cy="2012384"/>
            <a:chOff x="8632556" y="3942718"/>
            <a:chExt cx="2834194" cy="2012384"/>
          </a:xfrm>
        </p:grpSpPr>
        <p:cxnSp>
          <p:nvCxnSpPr>
            <p:cNvPr id="9" name="Straight Connector 8">
              <a:extLst>
                <a:ext uri="{FF2B5EF4-FFF2-40B4-BE49-F238E27FC236}">
                  <a16:creationId xmlns:a16="http://schemas.microsoft.com/office/drawing/2014/main" id="{BE11C4FC-BB2C-5FAE-B4BF-A610C44137F9}"/>
                </a:ext>
              </a:extLst>
            </p:cNvPr>
            <p:cNvCxnSpPr/>
            <p:nvPr/>
          </p:nvCxnSpPr>
          <p:spPr>
            <a:xfrm>
              <a:off x="8632556" y="3942718"/>
              <a:ext cx="2526224" cy="0"/>
            </a:xfrm>
            <a:prstGeom prst="line">
              <a:avLst/>
            </a:prstGeom>
            <a:ln w="38100">
              <a:solidFill>
                <a:srgbClr val="2C3948"/>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E2BAB7A8-D63D-DDB2-0904-B7CD09C5C6FF}"/>
                </a:ext>
              </a:extLst>
            </p:cNvPr>
            <p:cNvCxnSpPr/>
            <p:nvPr/>
          </p:nvCxnSpPr>
          <p:spPr>
            <a:xfrm>
              <a:off x="8632556" y="4560067"/>
              <a:ext cx="2526224" cy="0"/>
            </a:xfrm>
            <a:prstGeom prst="line">
              <a:avLst/>
            </a:prstGeom>
            <a:ln w="38100">
              <a:solidFill>
                <a:srgbClr val="2C3948"/>
              </a:solidFill>
              <a:prstDash val="dash"/>
              <a:headEnd type="none" w="med" len="med"/>
              <a:tailEnd type="arrow" w="med" len="med"/>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D4B4753F-7F15-F5AC-7C01-AEF421E2B47C}"/>
                </a:ext>
              </a:extLst>
            </p:cNvPr>
            <p:cNvCxnSpPr/>
            <p:nvPr/>
          </p:nvCxnSpPr>
          <p:spPr>
            <a:xfrm>
              <a:off x="8632556" y="5177416"/>
              <a:ext cx="2526224" cy="0"/>
            </a:xfrm>
            <a:prstGeom prst="line">
              <a:avLst/>
            </a:prstGeom>
            <a:ln w="38100">
              <a:solidFill>
                <a:srgbClr val="2C3948"/>
              </a:solidFill>
              <a:prstDash val="dash"/>
              <a:headEnd type="arrow" w="med" len="med"/>
              <a:tailEnd type="none" w="med" len="med"/>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6F6CCD57-C81C-EC51-2C58-0A99176B767D}"/>
                </a:ext>
              </a:extLst>
            </p:cNvPr>
            <p:cNvCxnSpPr/>
            <p:nvPr/>
          </p:nvCxnSpPr>
          <p:spPr>
            <a:xfrm>
              <a:off x="8632556" y="5794765"/>
              <a:ext cx="2526224" cy="0"/>
            </a:xfrm>
            <a:prstGeom prst="line">
              <a:avLst/>
            </a:prstGeom>
            <a:ln w="38100">
              <a:solidFill>
                <a:srgbClr val="2C3948"/>
              </a:solidFill>
              <a:miter lim="800000"/>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3" name="Isosceles Triangle 12">
              <a:extLst>
                <a:ext uri="{FF2B5EF4-FFF2-40B4-BE49-F238E27FC236}">
                  <a16:creationId xmlns:a16="http://schemas.microsoft.com/office/drawing/2014/main" id="{FAEF6EAA-2457-A149-2EA7-0E5ECB94164E}"/>
                </a:ext>
              </a:extLst>
            </p:cNvPr>
            <p:cNvSpPr/>
            <p:nvPr/>
          </p:nvSpPr>
          <p:spPr>
            <a:xfrm rot="5400000">
              <a:off x="11152427" y="5640780"/>
              <a:ext cx="320675" cy="307970"/>
            </a:xfrm>
            <a:prstGeom prst="triangle">
              <a:avLst/>
            </a:prstGeom>
            <a:noFill/>
            <a:ln w="38100">
              <a:solidFill>
                <a:srgbClr val="2C39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Nunito" pitchFamily="2" charset="0"/>
              </a:endParaRPr>
            </a:p>
          </p:txBody>
        </p:sp>
        <p:sp>
          <p:nvSpPr>
            <p:cNvPr id="14" name="TextBox 13">
              <a:extLst>
                <a:ext uri="{FF2B5EF4-FFF2-40B4-BE49-F238E27FC236}">
                  <a16:creationId xmlns:a16="http://schemas.microsoft.com/office/drawing/2014/main" id="{9F0A4326-0556-5AFA-8BC1-1D2C2E952382}"/>
                </a:ext>
              </a:extLst>
            </p:cNvPr>
            <p:cNvSpPr txBox="1"/>
            <p:nvPr/>
          </p:nvSpPr>
          <p:spPr>
            <a:xfrm>
              <a:off x="9155401" y="4219148"/>
              <a:ext cx="1561646" cy="369332"/>
            </a:xfrm>
            <a:prstGeom prst="rect">
              <a:avLst/>
            </a:prstGeom>
            <a:noFill/>
          </p:spPr>
          <p:txBody>
            <a:bodyPr wrap="none" rtlCol="0">
              <a:spAutoFit/>
            </a:bodyPr>
            <a:lstStyle/>
            <a:p>
              <a:r>
                <a:rPr lang="en-US" dirty="0">
                  <a:solidFill>
                    <a:schemeClr val="tx2"/>
                  </a:solidFill>
                  <a:latin typeface="Nunito" pitchFamily="2" charset="0"/>
                </a:rPr>
                <a:t>&lt;&lt;extends&gt;&gt;</a:t>
              </a:r>
            </a:p>
          </p:txBody>
        </p:sp>
        <p:sp>
          <p:nvSpPr>
            <p:cNvPr id="15" name="TextBox 14">
              <a:extLst>
                <a:ext uri="{FF2B5EF4-FFF2-40B4-BE49-F238E27FC236}">
                  <a16:creationId xmlns:a16="http://schemas.microsoft.com/office/drawing/2014/main" id="{B02D4DCD-045D-E82D-9AAC-2024D2ADF436}"/>
                </a:ext>
              </a:extLst>
            </p:cNvPr>
            <p:cNvSpPr txBox="1"/>
            <p:nvPr/>
          </p:nvSpPr>
          <p:spPr>
            <a:xfrm>
              <a:off x="9194623" y="4854062"/>
              <a:ext cx="1484702" cy="369332"/>
            </a:xfrm>
            <a:prstGeom prst="rect">
              <a:avLst/>
            </a:prstGeom>
            <a:noFill/>
          </p:spPr>
          <p:txBody>
            <a:bodyPr wrap="none" rtlCol="0">
              <a:spAutoFit/>
            </a:bodyPr>
            <a:lstStyle/>
            <a:p>
              <a:r>
                <a:rPr lang="en-US" dirty="0">
                  <a:solidFill>
                    <a:srgbClr val="2C3948"/>
                  </a:solidFill>
                  <a:latin typeface="Nunito" pitchFamily="2" charset="0"/>
                </a:rPr>
                <a:t>&lt;&lt;include&gt;&gt;</a:t>
              </a:r>
            </a:p>
          </p:txBody>
        </p:sp>
      </p:grpSp>
    </p:spTree>
    <p:extLst>
      <p:ext uri="{BB962C8B-B14F-4D97-AF65-F5344CB8AC3E}">
        <p14:creationId xmlns:p14="http://schemas.microsoft.com/office/powerpoint/2010/main" val="2124118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Multiplicity:</a:t>
            </a:r>
          </a:p>
          <a:p>
            <a:r>
              <a:rPr lang="en-US" dirty="0"/>
              <a:t>Definition: Multiplicity defines the number of instances of one class related to one instance of the other class in an association.</a:t>
            </a:r>
          </a:p>
          <a:p>
            <a:r>
              <a:rPr lang="en-US" b="1" dirty="0"/>
              <a:t>Key Points:</a:t>
            </a:r>
          </a:p>
          <a:p>
            <a:pPr lvl="1"/>
            <a:r>
              <a:rPr lang="en-US" dirty="0"/>
              <a:t>Multiplicity indicates the number of actors or use cases associated with each other.</a:t>
            </a:r>
          </a:p>
          <a:p>
            <a:pPr lvl="1"/>
            <a:r>
              <a:rPr lang="en-US" dirty="0"/>
              <a:t>It is expressed using numeric ranges.</a:t>
            </a:r>
          </a:p>
          <a:p>
            <a:pPr lvl="1"/>
            <a:r>
              <a:rPr lang="en-US" dirty="0"/>
              <a:t>Represented by numbers like 0,1 or 0....* or 1....*.</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grpSp>
        <p:nvGrpSpPr>
          <p:cNvPr id="18" name="Group 17">
            <a:extLst>
              <a:ext uri="{FF2B5EF4-FFF2-40B4-BE49-F238E27FC236}">
                <a16:creationId xmlns:a16="http://schemas.microsoft.com/office/drawing/2014/main" id="{B1B41705-0B54-AB40-FEE5-E8C8A016F61A}"/>
              </a:ext>
            </a:extLst>
          </p:cNvPr>
          <p:cNvGrpSpPr/>
          <p:nvPr/>
        </p:nvGrpSpPr>
        <p:grpSpPr>
          <a:xfrm>
            <a:off x="8333011" y="3733065"/>
            <a:ext cx="3476003" cy="371959"/>
            <a:chOff x="8333011" y="3733065"/>
            <a:chExt cx="3476003" cy="371959"/>
          </a:xfrm>
        </p:grpSpPr>
        <p:grpSp>
          <p:nvGrpSpPr>
            <p:cNvPr id="17" name="Group 16">
              <a:extLst>
                <a:ext uri="{FF2B5EF4-FFF2-40B4-BE49-F238E27FC236}">
                  <a16:creationId xmlns:a16="http://schemas.microsoft.com/office/drawing/2014/main" id="{61A4640A-2C5C-B533-AB67-2D93E3D2CB40}"/>
                </a:ext>
              </a:extLst>
            </p:cNvPr>
            <p:cNvGrpSpPr/>
            <p:nvPr/>
          </p:nvGrpSpPr>
          <p:grpSpPr>
            <a:xfrm>
              <a:off x="8333011" y="3733065"/>
              <a:ext cx="3476003" cy="371959"/>
              <a:chOff x="8333011" y="3733065"/>
              <a:chExt cx="3476003" cy="371959"/>
            </a:xfrm>
          </p:grpSpPr>
          <p:sp>
            <p:nvSpPr>
              <p:cNvPr id="8" name="TextBox 7">
                <a:extLst>
                  <a:ext uri="{FF2B5EF4-FFF2-40B4-BE49-F238E27FC236}">
                    <a16:creationId xmlns:a16="http://schemas.microsoft.com/office/drawing/2014/main" id="{AD64406F-691A-D8F7-917B-099CD9519460}"/>
                  </a:ext>
                </a:extLst>
              </p:cNvPr>
              <p:cNvSpPr txBox="1"/>
              <p:nvPr/>
            </p:nvSpPr>
            <p:spPr>
              <a:xfrm>
                <a:off x="8333011" y="3733065"/>
                <a:ext cx="322524" cy="369332"/>
              </a:xfrm>
              <a:prstGeom prst="rect">
                <a:avLst/>
              </a:prstGeom>
              <a:noFill/>
            </p:spPr>
            <p:txBody>
              <a:bodyPr wrap="none" rtlCol="0">
                <a:spAutoFit/>
              </a:bodyPr>
              <a:lstStyle/>
              <a:p>
                <a:r>
                  <a:rPr lang="en-US" dirty="0">
                    <a:solidFill>
                      <a:schemeClr val="tx2"/>
                    </a:solidFill>
                    <a:latin typeface="Nunito" pitchFamily="2" charset="0"/>
                  </a:rPr>
                  <a:t>1</a:t>
                </a:r>
              </a:p>
            </p:txBody>
          </p:sp>
          <p:sp>
            <p:nvSpPr>
              <p:cNvPr id="9" name="TextBox 8">
                <a:extLst>
                  <a:ext uri="{FF2B5EF4-FFF2-40B4-BE49-F238E27FC236}">
                    <a16:creationId xmlns:a16="http://schemas.microsoft.com/office/drawing/2014/main" id="{666F8E64-9874-2B91-C441-5433CC0B7DBC}"/>
                  </a:ext>
                </a:extLst>
              </p:cNvPr>
              <p:cNvSpPr txBox="1"/>
              <p:nvPr/>
            </p:nvSpPr>
            <p:spPr>
              <a:xfrm>
                <a:off x="11189934" y="3735692"/>
                <a:ext cx="619080" cy="369332"/>
              </a:xfrm>
              <a:prstGeom prst="rect">
                <a:avLst/>
              </a:prstGeom>
              <a:noFill/>
            </p:spPr>
            <p:txBody>
              <a:bodyPr wrap="none" rtlCol="0">
                <a:spAutoFit/>
              </a:bodyPr>
              <a:lstStyle/>
              <a:p>
                <a:r>
                  <a:rPr lang="en-US" dirty="0">
                    <a:solidFill>
                      <a:schemeClr val="tx2"/>
                    </a:solidFill>
                    <a:latin typeface="Nunito" pitchFamily="2" charset="0"/>
                  </a:rPr>
                  <a:t>0…1</a:t>
                </a:r>
              </a:p>
            </p:txBody>
          </p:sp>
        </p:grpSp>
        <p:cxnSp>
          <p:nvCxnSpPr>
            <p:cNvPr id="10" name="Straight Connector 9">
              <a:extLst>
                <a:ext uri="{FF2B5EF4-FFF2-40B4-BE49-F238E27FC236}">
                  <a16:creationId xmlns:a16="http://schemas.microsoft.com/office/drawing/2014/main" id="{F0D5138A-FE49-D7E4-4C17-0B7B3E2E09D6}"/>
                </a:ext>
              </a:extLst>
            </p:cNvPr>
            <p:cNvCxnSpPr/>
            <p:nvPr/>
          </p:nvCxnSpPr>
          <p:spPr>
            <a:xfrm>
              <a:off x="8632556" y="3942718"/>
              <a:ext cx="2526224" cy="0"/>
            </a:xfrm>
            <a:prstGeom prst="line">
              <a:avLst/>
            </a:prstGeom>
            <a:ln w="38100">
              <a:solidFill>
                <a:srgbClr val="2C3948"/>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735321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Use Case </a:t>
            </a:r>
            <a:br>
              <a:rPr lang="en-US" dirty="0"/>
            </a:br>
            <a:r>
              <a:rPr lang="en-US" dirty="0"/>
              <a:t>Diagram</a:t>
            </a:r>
          </a:p>
        </p:txBody>
      </p:sp>
      <p:pic>
        <p:nvPicPr>
          <p:cNvPr id="8" name="Content Placeholder 7">
            <a:extLst>
              <a:ext uri="{FF2B5EF4-FFF2-40B4-BE49-F238E27FC236}">
                <a16:creationId xmlns:a16="http://schemas.microsoft.com/office/drawing/2014/main" id="{B17B9797-617E-1036-934A-1E9DE494A7D1}"/>
              </a:ext>
            </a:extLst>
          </p:cNvPr>
          <p:cNvPicPr>
            <a:picLocks noGrp="1" noChangeAspect="1"/>
          </p:cNvPicPr>
          <p:nvPr>
            <p:ph idx="1"/>
          </p:nvPr>
        </p:nvPicPr>
        <p:blipFill>
          <a:blip r:embed="rId3"/>
          <a:stretch>
            <a:fillRect/>
          </a:stretch>
        </p:blipFill>
        <p:spPr>
          <a:xfrm>
            <a:off x="2775762" y="1557338"/>
            <a:ext cx="6099138" cy="4475162"/>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796883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Prepare a Use Case Diagram of your project.</a:t>
            </a:r>
          </a:p>
          <a:p>
            <a:r>
              <a:rPr lang="en-US" dirty="0"/>
              <a:t>Guidelines:</a:t>
            </a:r>
          </a:p>
          <a:p>
            <a:pPr lvl="1"/>
            <a:r>
              <a:rPr lang="en-US" dirty="0"/>
              <a:t>Choose system boundary. (Identify internal vs external actors)</a:t>
            </a:r>
          </a:p>
          <a:p>
            <a:pPr lvl="1"/>
            <a:r>
              <a:rPr lang="en-US" dirty="0"/>
              <a:t>Identify primary actors </a:t>
            </a:r>
          </a:p>
          <a:p>
            <a:pPr lvl="1"/>
            <a:r>
              <a:rPr lang="en-US" dirty="0"/>
              <a:t>For each actor, identify user goals.</a:t>
            </a:r>
          </a:p>
          <a:p>
            <a:pPr lvl="1"/>
            <a:r>
              <a:rPr lang="en-US" dirty="0"/>
              <a:t>Define  use cases that satisfies user goals.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9661180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Components of a Use Case Description:</a:t>
            </a:r>
          </a:p>
          <a:p>
            <a:r>
              <a:rPr lang="en-US" dirty="0"/>
              <a:t>Use case descriptions provide detailed information about a specific use case, including its behavior and requirements.</a:t>
            </a:r>
          </a:p>
          <a:p>
            <a:r>
              <a:rPr lang="en-US" b="1" dirty="0"/>
              <a:t>Key Components:</a:t>
            </a:r>
          </a:p>
          <a:p>
            <a:r>
              <a:rPr lang="en-US" b="1" dirty="0"/>
              <a:t>Preconditions:</a:t>
            </a:r>
          </a:p>
          <a:p>
            <a:r>
              <a:rPr lang="en-US" dirty="0"/>
              <a:t>Conditions that must be true before the use case is executed.</a:t>
            </a:r>
          </a:p>
          <a:p>
            <a:r>
              <a:rPr lang="en-US" b="1" dirty="0"/>
              <a:t>Main Flow:</a:t>
            </a:r>
          </a:p>
          <a:p>
            <a:r>
              <a:rPr lang="en-US" dirty="0"/>
              <a:t>The primary sequence of actions that occur in a use case.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2091604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Alternative Flows:</a:t>
            </a:r>
          </a:p>
          <a:p>
            <a:r>
              <a:rPr lang="en-US" dirty="0"/>
              <a:t>Variations or alternative paths that may be taken during the execution of the use case.</a:t>
            </a:r>
          </a:p>
          <a:p>
            <a:r>
              <a:rPr lang="en-US" b="1" dirty="0"/>
              <a:t>Postconditions:</a:t>
            </a:r>
          </a:p>
          <a:p>
            <a:r>
              <a:rPr lang="en-US" dirty="0"/>
              <a:t>Conditions that must be true after the use case is executed successfully.</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016402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Key Points:</a:t>
            </a:r>
          </a:p>
          <a:p>
            <a:r>
              <a:rPr lang="en-US" dirty="0"/>
              <a:t>Use case descriptions are essential for documenting the expected behavior of the system.</a:t>
            </a:r>
          </a:p>
          <a:p>
            <a:r>
              <a:rPr lang="en-US" dirty="0"/>
              <a:t>Preconditions set the context for the use case.</a:t>
            </a:r>
          </a:p>
          <a:p>
            <a:r>
              <a:rPr lang="en-US" dirty="0"/>
              <a:t>The main flow outlines the standard or expected course of actions.</a:t>
            </a:r>
          </a:p>
          <a:p>
            <a:r>
              <a:rPr lang="en-US" dirty="0"/>
              <a:t>Alternative flows cover deviations or variations in the main flow.</a:t>
            </a:r>
          </a:p>
          <a:p>
            <a:r>
              <a:rPr lang="en-US" dirty="0"/>
              <a:t>Postconditions define the expected state or outcome after the use case is completed.</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2035626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For an "Online Purchase" use case:</a:t>
            </a:r>
          </a:p>
          <a:p>
            <a:r>
              <a:rPr lang="en-US" b="1" dirty="0"/>
              <a:t>Preconditions</a:t>
            </a:r>
            <a:r>
              <a:rPr lang="en-US" dirty="0"/>
              <a:t>: Customer is logged in and has items in the shopping cart.</a:t>
            </a:r>
          </a:p>
          <a:p>
            <a:r>
              <a:rPr lang="en-US" b="1" dirty="0"/>
              <a:t>Main Flow</a:t>
            </a:r>
            <a:r>
              <a:rPr lang="en-US" dirty="0"/>
              <a:t>: Customer selects items, adds them to the cart, proceeds to checkout, provides shipping details, makes payment, and completes the purchase.</a:t>
            </a:r>
          </a:p>
          <a:p>
            <a:r>
              <a:rPr lang="en-US" b="1" dirty="0"/>
              <a:t>Alternative Flow</a:t>
            </a:r>
            <a:r>
              <a:rPr lang="en-US" dirty="0"/>
              <a:t>: If the payment fails, the system prompts the customer to retry.</a:t>
            </a:r>
          </a:p>
          <a:p>
            <a:r>
              <a:rPr lang="en-US" b="1" dirty="0"/>
              <a:t>Postconditions</a:t>
            </a:r>
            <a:r>
              <a:rPr lang="en-US" dirty="0"/>
              <a:t>: Items are removed from the cart, and the customer receives a confirmation email.</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19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1446031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a:t>Lesson 1: Object Oriented Fundamentals (10hrs)</a:t>
            </a:r>
            <a:endParaRPr lang="en-US" dirty="0"/>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a:lstStyle/>
          <a:p>
            <a:r>
              <a:rPr lang="en-US" dirty="0"/>
              <a:t>Introduction</a:t>
            </a:r>
          </a:p>
          <a:p>
            <a:r>
              <a:rPr lang="en-US" dirty="0"/>
              <a:t>Object Oriented Analysis and Design</a:t>
            </a:r>
          </a:p>
          <a:p>
            <a:r>
              <a:rPr lang="en-US" dirty="0"/>
              <a:t>Iterative development and unified process</a:t>
            </a:r>
          </a:p>
          <a:p>
            <a:r>
              <a:rPr lang="en-US" dirty="0"/>
              <a:t>Case Study</a:t>
            </a:r>
          </a:p>
          <a:p>
            <a:r>
              <a:rPr lang="en-US" dirty="0"/>
              <a:t>Understanding Requirements</a:t>
            </a:r>
          </a:p>
          <a:p>
            <a:r>
              <a:rPr lang="en-US" b="1" dirty="0"/>
              <a:t>Use Case modeling, Relating Use cases — include, extend and generalization </a:t>
            </a:r>
          </a:p>
          <a:p>
            <a:r>
              <a:rPr lang="en-US" dirty="0"/>
              <a:t>Overview of the Unified Modeling Language: UML Fundamentals and Notations</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99910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 Formats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Brief (high Level)</a:t>
            </a:r>
            <a:r>
              <a:rPr lang="en-US" dirty="0"/>
              <a:t>: concise one-paragraph summary, usually of the main success scenario.</a:t>
            </a:r>
          </a:p>
          <a:p>
            <a:r>
              <a:rPr lang="en-US" dirty="0"/>
              <a:t>It briefly describes a process, usually in two or three sentences. </a:t>
            </a:r>
          </a:p>
          <a:p>
            <a:r>
              <a:rPr lang="en-US" dirty="0"/>
              <a:t>It is useful to create this type of use case during the initial requirements to understand the complexity and functionality of a system quickly. </a:t>
            </a:r>
          </a:p>
          <a:p>
            <a:r>
              <a:rPr lang="en-US" dirty="0"/>
              <a:t>They are very terse and vague on design decisions and essential in nature.</a:t>
            </a:r>
          </a:p>
          <a:p>
            <a:r>
              <a:rPr lang="en-US" dirty="0"/>
              <a:t>It is useful to start with high-level use cases to obtain some understanding of overall major processes quickly.</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20</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1315605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 Formats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Casual</a:t>
            </a:r>
            <a:r>
              <a:rPr lang="en-US" dirty="0"/>
              <a:t>: informal paragraph format.</a:t>
            </a:r>
          </a:p>
          <a:p>
            <a:r>
              <a:rPr lang="en-US" dirty="0"/>
              <a:t>It comprises multiple paragraphs that cover various scenarios.</a:t>
            </a:r>
          </a:p>
          <a:p>
            <a:r>
              <a:rPr lang="en-US" dirty="0"/>
              <a:t>Addresses main and alternate scenarios and provides backup plan.</a:t>
            </a:r>
          </a:p>
          <a:p>
            <a:r>
              <a:rPr lang="en-US" dirty="0"/>
              <a:t>They are real and concrete in nature,</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21</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025556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 Formats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Fully Dressed</a:t>
            </a:r>
            <a:r>
              <a:rPr lang="en-US" dirty="0"/>
              <a:t>: the most elaborate.</a:t>
            </a:r>
          </a:p>
          <a:p>
            <a:r>
              <a:rPr lang="en-US" dirty="0"/>
              <a:t>All steps and variations are written in detail, and there are supporting sections, such as preconditions and success guarantees.</a:t>
            </a:r>
          </a:p>
          <a:p>
            <a:r>
              <a:rPr lang="en-US" dirty="0"/>
              <a:t>These detailed use cases are written after many use cases have been identified and written in a brief format.</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22</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464335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ID</a:t>
            </a:r>
          </a:p>
          <a:p>
            <a:r>
              <a:rPr lang="en-US" dirty="0"/>
              <a:t>Use Case Name (Start with a verb)</a:t>
            </a:r>
          </a:p>
          <a:p>
            <a:r>
              <a:rPr lang="en-US" dirty="0"/>
              <a:t>Scope (The system under design)</a:t>
            </a:r>
          </a:p>
          <a:p>
            <a:r>
              <a:rPr lang="en-US" dirty="0"/>
              <a:t>Level (“user-goal” or “subfunction”)</a:t>
            </a:r>
          </a:p>
          <a:p>
            <a:r>
              <a:rPr lang="en-US" dirty="0"/>
              <a:t>Primary Actor (Calls on the system to deliver its services)</a:t>
            </a:r>
          </a:p>
          <a:p>
            <a:r>
              <a:rPr lang="en-US" dirty="0"/>
              <a:t>Stakeholders and Interests(Who cares about this use case and what do they want)</a:t>
            </a:r>
          </a:p>
          <a:p>
            <a:r>
              <a:rPr lang="en-US" dirty="0"/>
              <a:t>Preconditions (What must be true on start, and worth telling the reader)</a:t>
            </a:r>
          </a:p>
          <a:p>
            <a:r>
              <a:rPr lang="en-US" dirty="0"/>
              <a:t>Success Guarantee(Postconditions) (What must be true on successful completion, and worth telling the reader)</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643536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Main Success Scenario (or Basic Flow) (A typical, unconditional happy path scenario of success)</a:t>
            </a:r>
          </a:p>
          <a:p>
            <a:r>
              <a:rPr lang="en-US" dirty="0"/>
              <a:t>Extensions (or Alternative Flows) (Alternate scenarios of success or failure)</a:t>
            </a:r>
          </a:p>
          <a:p>
            <a:r>
              <a:rPr lang="en-US" dirty="0"/>
              <a:t>Special Requirements (Related non-functional requirements)</a:t>
            </a:r>
          </a:p>
          <a:p>
            <a:r>
              <a:rPr lang="en-US" dirty="0"/>
              <a:t>Technology and Data Variations List (Varying I/O methods and data formats)</a:t>
            </a:r>
          </a:p>
          <a:p>
            <a:r>
              <a:rPr lang="en-US" dirty="0"/>
              <a:t>Frequency of Occurrence (Influences investigation, testing, and timing of implementation)</a:t>
            </a:r>
          </a:p>
          <a:p>
            <a:r>
              <a:rPr lang="en-US" dirty="0"/>
              <a:t>Open Issues </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751016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fontScale="90000"/>
          </a:bodyPr>
          <a:lstStyle/>
          <a:p>
            <a:r>
              <a:rPr lang="en-US" dirty="0"/>
              <a:t>Use Case </a:t>
            </a:r>
            <a:br>
              <a:rPr lang="en-US" dirty="0"/>
            </a:br>
            <a:r>
              <a:rPr lang="en-US" dirty="0"/>
              <a:t>Description</a:t>
            </a:r>
          </a:p>
        </p:txBody>
      </p:sp>
      <p:pic>
        <p:nvPicPr>
          <p:cNvPr id="8" name="Content Placeholder 7">
            <a:extLst>
              <a:ext uri="{FF2B5EF4-FFF2-40B4-BE49-F238E27FC236}">
                <a16:creationId xmlns:a16="http://schemas.microsoft.com/office/drawing/2014/main" id="{5422E2F5-86E2-2AEF-6BC1-A0850A55CED2}"/>
              </a:ext>
            </a:extLst>
          </p:cNvPr>
          <p:cNvPicPr>
            <a:picLocks noGrp="1" noChangeAspect="1"/>
          </p:cNvPicPr>
          <p:nvPr>
            <p:ph idx="1"/>
          </p:nvPr>
        </p:nvPicPr>
        <p:blipFill>
          <a:blip r:embed="rId3"/>
          <a:stretch>
            <a:fillRect/>
          </a:stretch>
        </p:blipFill>
        <p:spPr>
          <a:xfrm>
            <a:off x="4217292" y="0"/>
            <a:ext cx="6432246" cy="6297066"/>
          </a:xfrm>
        </p:spPr>
      </p:pic>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25</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674657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Description</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A use case describes three things:</a:t>
            </a:r>
          </a:p>
          <a:p>
            <a:pPr lvl="1"/>
            <a:r>
              <a:rPr lang="en-US" dirty="0"/>
              <a:t>An actor (user) that initiates an event</a:t>
            </a:r>
          </a:p>
          <a:p>
            <a:pPr lvl="1"/>
            <a:r>
              <a:rPr lang="en-US" dirty="0"/>
              <a:t>An event that triggers a use case</a:t>
            </a:r>
          </a:p>
          <a:p>
            <a:pPr lvl="1"/>
            <a:r>
              <a:rPr lang="en-US" dirty="0"/>
              <a:t>The use case that performs the actions triggered by the even</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26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4966110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FE10ACB-762D-8A66-56C7-A102D4726A25}"/>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3" name="Footer Placeholder 2">
            <a:extLst>
              <a:ext uri="{FF2B5EF4-FFF2-40B4-BE49-F238E27FC236}">
                <a16:creationId xmlns:a16="http://schemas.microsoft.com/office/drawing/2014/main" id="{99D4EB54-EF5B-2E00-EEA7-D7C288FC9EA8}"/>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4228821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9D29A-A915-0E36-1832-6059F6AA5AFB}"/>
              </a:ext>
            </a:extLst>
          </p:cNvPr>
          <p:cNvSpPr>
            <a:spLocks noGrp="1"/>
          </p:cNvSpPr>
          <p:nvPr>
            <p:ph type="ctrTitle"/>
          </p:nvPr>
        </p:nvSpPr>
        <p:spPr/>
        <p:txBody>
          <a:bodyPr/>
          <a:lstStyle/>
          <a:p>
            <a:r>
              <a:rPr lang="en-US" dirty="0"/>
              <a:t>PREVIEW FOR LECTURE 5</a:t>
            </a:r>
          </a:p>
        </p:txBody>
      </p:sp>
      <p:sp>
        <p:nvSpPr>
          <p:cNvPr id="3" name="Subtitle 2">
            <a:extLst>
              <a:ext uri="{FF2B5EF4-FFF2-40B4-BE49-F238E27FC236}">
                <a16:creationId xmlns:a16="http://schemas.microsoft.com/office/drawing/2014/main" id="{C0CA7014-12FA-AC11-CC89-F41691612768}"/>
              </a:ext>
            </a:extLst>
          </p:cNvPr>
          <p:cNvSpPr>
            <a:spLocks noGrp="1"/>
          </p:cNvSpPr>
          <p:nvPr>
            <p:ph type="subTitle" idx="1"/>
          </p:nvPr>
        </p:nvSpPr>
        <p:spPr/>
        <p:txBody>
          <a:bodyPr/>
          <a:lstStyle/>
          <a:p>
            <a:r>
              <a:rPr lang="en-US" dirty="0">
                <a:cs typeface="Times New Roman" panose="02020603050405020304" pitchFamily="18" charset="0"/>
              </a:rPr>
              <a:t>USE CASE MODELING cont.</a:t>
            </a:r>
          </a:p>
        </p:txBody>
      </p:sp>
      <p:sp>
        <p:nvSpPr>
          <p:cNvPr id="4" name="Slide Number Placeholder 3">
            <a:extLst>
              <a:ext uri="{FF2B5EF4-FFF2-40B4-BE49-F238E27FC236}">
                <a16:creationId xmlns:a16="http://schemas.microsoft.com/office/drawing/2014/main" id="{540D75FB-B2E3-3945-85D0-E5BC9DA41E9A}"/>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3A4F6043-7A67-491B-98BC-F933DED7226D}" type="slidenum">
              <a:rPr kumimoji="0" lang="en-US" sz="1200" b="0" i="0" u="none" strike="noStrike" kern="1200" cap="none" spc="0" normalizeH="0" baseline="0" noProof="0" smtClean="0">
                <a:ln>
                  <a:noFill/>
                </a:ln>
                <a:solidFill>
                  <a:srgbClr val="2C3948"/>
                </a:solidFill>
                <a:effectLst/>
                <a:uLnTx/>
                <a:uFillTx/>
                <a:latin typeface="Dante"/>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dirty="0">
              <a:ln>
                <a:noFill/>
              </a:ln>
              <a:solidFill>
                <a:srgbClr val="2C3948"/>
              </a:solidFill>
              <a:effectLst/>
              <a:uLnTx/>
              <a:uFillTx/>
              <a:latin typeface="Dante"/>
              <a:ea typeface="+mn-ea"/>
              <a:cs typeface="+mn-cs"/>
            </a:endParaRPr>
          </a:p>
        </p:txBody>
      </p:sp>
      <p:sp>
        <p:nvSpPr>
          <p:cNvPr id="5" name="Date Placeholder 4">
            <a:extLst>
              <a:ext uri="{FF2B5EF4-FFF2-40B4-BE49-F238E27FC236}">
                <a16:creationId xmlns:a16="http://schemas.microsoft.com/office/drawing/2014/main" id="{C6ED92DF-D75E-CDF9-B229-CFB7A7C2FFEE}"/>
              </a:ext>
            </a:extLst>
          </p:cNvPr>
          <p:cNvSpPr>
            <a:spLocks noGrp="1"/>
          </p:cNvSpPr>
          <p:nvPr>
            <p:ph type="dt" sz="half" idx="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01/01/2024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
        <p:nvSpPr>
          <p:cNvPr id="6" name="Footer Placeholder 5">
            <a:extLst>
              <a:ext uri="{FF2B5EF4-FFF2-40B4-BE49-F238E27FC236}">
                <a16:creationId xmlns:a16="http://schemas.microsoft.com/office/drawing/2014/main" id="{93C38CFA-A156-07B2-BD4C-AA5D918FB93D}"/>
              </a:ext>
            </a:extLst>
          </p:cNvPr>
          <p:cNvSpPr>
            <a:spLocks noGrp="1"/>
          </p:cNvSpPr>
          <p:nvPr>
            <p:ph type="ftr" sz="quarter" idx="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2C3948"/>
                </a:solidFill>
                <a:effectLst/>
                <a:uLnTx/>
                <a:uFillTx/>
                <a:latin typeface="Nunito" pitchFamily="2" charset="0"/>
                <a:ea typeface="+mn-ea"/>
                <a:cs typeface="+mn-cs"/>
              </a:rPr>
              <a:t>Object Oriented Fundamentals| Lecture 4</a:t>
            </a:r>
            <a:endParaRPr kumimoji="0" lang="en-US" sz="1200" b="0" i="0" u="none" strike="noStrike" kern="1200" cap="none" spc="0" normalizeH="0" baseline="0" noProof="0" dirty="0">
              <a:ln>
                <a:noFill/>
              </a:ln>
              <a:solidFill>
                <a:srgbClr val="2C3948"/>
              </a:solidFill>
              <a:effectLst/>
              <a:uLnTx/>
              <a:uFillTx/>
              <a:latin typeface="Nunito" pitchFamily="2" charset="0"/>
              <a:ea typeface="+mn-ea"/>
              <a:cs typeface="+mn-cs"/>
            </a:endParaRPr>
          </a:p>
        </p:txBody>
      </p:sp>
    </p:spTree>
    <p:extLst>
      <p:ext uri="{BB962C8B-B14F-4D97-AF65-F5344CB8AC3E}">
        <p14:creationId xmlns:p14="http://schemas.microsoft.com/office/powerpoint/2010/main" val="3186553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Exam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pPr lvl="0"/>
            <a:r>
              <a:rPr lang="en-US" dirty="0"/>
              <a:t>Create a use case diagram for a Library Management System. The system should allow members to search for books, borrow books, and return books. Librarians should be able to add new books, remove old books, and manage member records.</a:t>
            </a:r>
          </a:p>
          <a:p>
            <a:r>
              <a:rPr lang="en-US" dirty="0"/>
              <a:t>Create a use case diagram for an Event Management System. The system should allow attendees to register for events, view event schedules, and provide feedback on sessions. Event organizers should be able to create new events, schedule sessions, and manage attendee lists. Vendors should have the ability to apply for booth space and manage their profiles.</a:t>
            </a:r>
          </a:p>
          <a:p>
            <a:pPr lvl="0"/>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3</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4134776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92B205B-9108-496C-94F7-0AE47917DB90}"/>
              </a:ext>
            </a:extLst>
          </p:cNvPr>
          <p:cNvSpPr>
            <a:spLocks noGrp="1"/>
          </p:cNvSpPr>
          <p:nvPr>
            <p:ph type="title"/>
          </p:nvPr>
        </p:nvSpPr>
        <p:spPr/>
        <p:txBody>
          <a:bodyPr/>
          <a:lstStyle/>
          <a:p>
            <a:endParaRPr lang="en-US"/>
          </a:p>
        </p:txBody>
      </p:sp>
      <p:sp>
        <p:nvSpPr>
          <p:cNvPr id="11" name="Content Placeholder 10">
            <a:extLst>
              <a:ext uri="{FF2B5EF4-FFF2-40B4-BE49-F238E27FC236}">
                <a16:creationId xmlns:a16="http://schemas.microsoft.com/office/drawing/2014/main" id="{5D218CF7-50B2-DA8B-4EBA-7EC63A27508C}"/>
              </a:ext>
            </a:extLst>
          </p:cNvPr>
          <p:cNvSpPr>
            <a:spLocks noGrp="1"/>
          </p:cNvSpPr>
          <p:nvPr>
            <p:ph idx="1"/>
          </p:nvPr>
        </p:nvSpPr>
        <p:spPr/>
        <p:txBody>
          <a:bodyPr/>
          <a:lstStyle/>
          <a:p>
            <a:endParaRPr lang="en-US"/>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4</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pic>
        <p:nvPicPr>
          <p:cNvPr id="1026" name="Picture 2">
            <a:extLst>
              <a:ext uri="{FF2B5EF4-FFF2-40B4-BE49-F238E27FC236}">
                <a16:creationId xmlns:a16="http://schemas.microsoft.com/office/drawing/2014/main" id="{6361721B-9823-2B04-0900-0360ED62C1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3755" y="0"/>
            <a:ext cx="8046191" cy="685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2483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16CF0-C667-376F-4C57-4DCAC74BD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5A605C-B6C0-4EA1-36AD-96A8E6D66542}"/>
              </a:ext>
            </a:extLst>
          </p:cNvPr>
          <p:cNvSpPr>
            <a:spLocks noGrp="1"/>
          </p:cNvSpPr>
          <p:nvPr>
            <p:ph type="title"/>
          </p:nvPr>
        </p:nvSpPr>
        <p:spPr>
          <a:xfrm>
            <a:off x="420624" y="365125"/>
            <a:ext cx="10809352" cy="1120775"/>
          </a:xfrm>
        </p:spPr>
        <p:txBody>
          <a:bodyPr>
            <a:normAutofit/>
          </a:bodyPr>
          <a:lstStyle/>
          <a:p>
            <a:r>
              <a:rPr lang="en-US" dirty="0"/>
              <a:t>USE CASE Modeling</a:t>
            </a:r>
          </a:p>
        </p:txBody>
      </p:sp>
      <p:sp>
        <p:nvSpPr>
          <p:cNvPr id="3" name="Content Placeholder 2">
            <a:extLst>
              <a:ext uri="{FF2B5EF4-FFF2-40B4-BE49-F238E27FC236}">
                <a16:creationId xmlns:a16="http://schemas.microsoft.com/office/drawing/2014/main" id="{B5F116EB-9AF7-4C03-4988-7F40D85A6A7B}"/>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modeling is a technique in software engineering to visually represent the interactions between actors (users or external systems) and the system under consideration.</a:t>
            </a:r>
          </a:p>
          <a:p>
            <a:r>
              <a:rPr lang="en-US" dirty="0"/>
              <a:t>It helps in understanding, documenting, and validating the functional requirements of a system from an end-user perspective.</a:t>
            </a:r>
          </a:p>
          <a:p>
            <a:r>
              <a:rPr lang="en-US" dirty="0"/>
              <a:t>Use cases are text stories, widely used to discover and record requirements.</a:t>
            </a:r>
          </a:p>
        </p:txBody>
      </p:sp>
      <p:sp>
        <p:nvSpPr>
          <p:cNvPr id="7" name="Slide Number Placeholder 6">
            <a:extLst>
              <a:ext uri="{FF2B5EF4-FFF2-40B4-BE49-F238E27FC236}">
                <a16:creationId xmlns:a16="http://schemas.microsoft.com/office/drawing/2014/main" id="{F52E231B-FE21-1846-4287-F598B39CF85B}"/>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5</a:t>
            </a:fld>
            <a:endParaRPr lang="en-US" dirty="0"/>
          </a:p>
        </p:txBody>
      </p:sp>
      <p:sp>
        <p:nvSpPr>
          <p:cNvPr id="5" name="Date Placeholder 4">
            <a:extLst>
              <a:ext uri="{FF2B5EF4-FFF2-40B4-BE49-F238E27FC236}">
                <a16:creationId xmlns:a16="http://schemas.microsoft.com/office/drawing/2014/main" id="{92A5E0A3-74A1-17E7-DAD0-14520425D7E5}"/>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CB8C2E3A-BEB1-925A-BD2A-79B29D548316}"/>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70509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Understanding Use Cases</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Diagrams</a:t>
            </a:r>
          </a:p>
          <a:p>
            <a:r>
              <a:rPr lang="en-US" dirty="0"/>
              <a:t>Use </a:t>
            </a:r>
            <a:r>
              <a:rPr lang="en-US"/>
              <a:t>Case Descriptions</a:t>
            </a:r>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6</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824432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dirty="0"/>
              <a:t>Use case is used to model the system or subsystem of an application.</a:t>
            </a:r>
          </a:p>
          <a:p>
            <a:r>
              <a:rPr lang="en-US" dirty="0"/>
              <a:t>Use cases represent specific interactions between external actors (users or systems) and the system to achieve a particular goal.</a:t>
            </a:r>
          </a:p>
          <a:p>
            <a:r>
              <a:rPr lang="en-US" dirty="0"/>
              <a:t>Use cases capture the functionalities the system provides to its users.</a:t>
            </a:r>
          </a:p>
          <a:p>
            <a:r>
              <a:rPr lang="en-US" dirty="0"/>
              <a:t>Each use case should represent a meaningful and cohesive piece of functionality.</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7</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3463656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Actors</a:t>
            </a:r>
          </a:p>
          <a:p>
            <a:r>
              <a:rPr lang="en-US" dirty="0"/>
              <a:t>Definition: Actors are external entities (users or systems) that interact with the system by participating in one or more use cases.</a:t>
            </a:r>
          </a:p>
          <a:p>
            <a:r>
              <a:rPr lang="en-US" b="1" dirty="0"/>
              <a:t>Key Points:</a:t>
            </a:r>
          </a:p>
          <a:p>
            <a:r>
              <a:rPr lang="en-US" dirty="0"/>
              <a:t>Actors represent roles played by external entities.</a:t>
            </a:r>
          </a:p>
          <a:p>
            <a:r>
              <a:rPr lang="en-US" dirty="0"/>
              <a:t>Actors initiate and participate in use cases.</a:t>
            </a:r>
          </a:p>
          <a:p>
            <a:r>
              <a:rPr lang="en-US" dirty="0"/>
              <a:t>Represented by stick figures.</a:t>
            </a:r>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8</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7CCD5B18-6D00-9376-24AA-904D3651B27F}"/>
              </a:ext>
            </a:extLst>
          </p:cNvPr>
          <p:cNvPicPr>
            <a:picLocks noChangeAspect="1"/>
          </p:cNvPicPr>
          <p:nvPr/>
        </p:nvPicPr>
        <p:blipFill>
          <a:blip r:embed="rId3">
            <a:duotone>
              <a:prstClr val="black"/>
              <a:srgbClr val="2C3948">
                <a:tint val="45000"/>
                <a:satMod val="400000"/>
              </a:srgbClr>
            </a:duotone>
          </a:blip>
          <a:stretch>
            <a:fillRect/>
          </a:stretch>
        </p:blipFill>
        <p:spPr>
          <a:xfrm>
            <a:off x="9178164" y="3246895"/>
            <a:ext cx="1305856" cy="2162014"/>
          </a:xfrm>
          <a:prstGeom prst="rect">
            <a:avLst/>
          </a:prstGeom>
        </p:spPr>
      </p:pic>
    </p:spTree>
    <p:extLst>
      <p:ext uri="{BB962C8B-B14F-4D97-AF65-F5344CB8AC3E}">
        <p14:creationId xmlns:p14="http://schemas.microsoft.com/office/powerpoint/2010/main" val="138305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45947-56A6-3D94-CC1B-440530BE2E79}"/>
              </a:ext>
            </a:extLst>
          </p:cNvPr>
          <p:cNvSpPr>
            <a:spLocks noGrp="1"/>
          </p:cNvSpPr>
          <p:nvPr>
            <p:ph type="title"/>
          </p:nvPr>
        </p:nvSpPr>
        <p:spPr>
          <a:xfrm>
            <a:off x="420624" y="365125"/>
            <a:ext cx="10809352" cy="1120775"/>
          </a:xfrm>
        </p:spPr>
        <p:txBody>
          <a:bodyPr>
            <a:normAutofit/>
          </a:bodyPr>
          <a:lstStyle/>
          <a:p>
            <a:r>
              <a:rPr lang="en-US" dirty="0"/>
              <a:t>Use Case Diagram</a:t>
            </a:r>
          </a:p>
        </p:txBody>
      </p:sp>
      <p:sp>
        <p:nvSpPr>
          <p:cNvPr id="3" name="Content Placeholder 2">
            <a:extLst>
              <a:ext uri="{FF2B5EF4-FFF2-40B4-BE49-F238E27FC236}">
                <a16:creationId xmlns:a16="http://schemas.microsoft.com/office/drawing/2014/main" id="{EA41DC63-DCE7-5ABF-7367-A046B49BC6A7}"/>
              </a:ext>
            </a:extLst>
          </p:cNvPr>
          <p:cNvSpPr>
            <a:spLocks noGrp="1"/>
          </p:cNvSpPr>
          <p:nvPr>
            <p:ph idx="1"/>
          </p:nvPr>
        </p:nvSpPr>
        <p:spPr>
          <a:xfrm>
            <a:off x="420625" y="1557339"/>
            <a:ext cx="10809351" cy="4474670"/>
          </a:xfrm>
        </p:spPr>
        <p:txBody>
          <a:bodyPr vert="horz" lIns="91440" tIns="45720" rIns="91440" bIns="45720" rtlCol="0" anchor="t">
            <a:noAutofit/>
          </a:bodyPr>
          <a:lstStyle/>
          <a:p>
            <a:r>
              <a:rPr lang="en-US" b="1" dirty="0"/>
              <a:t>Types of Actors</a:t>
            </a:r>
          </a:p>
          <a:p>
            <a:r>
              <a:rPr lang="en-US" b="1" dirty="0"/>
              <a:t>Primary</a:t>
            </a:r>
            <a:r>
              <a:rPr lang="en-US" dirty="0"/>
              <a:t>: Lead actor, direct participation with the system</a:t>
            </a:r>
          </a:p>
          <a:p>
            <a:r>
              <a:rPr lang="en-US" b="1" dirty="0"/>
              <a:t>Secondary</a:t>
            </a:r>
            <a:r>
              <a:rPr lang="en-US" dirty="0"/>
              <a:t>: Supporting actor, provides information to the primary actor</a:t>
            </a:r>
          </a:p>
          <a:p>
            <a:r>
              <a:rPr lang="en-US" b="1" dirty="0"/>
              <a:t>Off-Stage</a:t>
            </a:r>
            <a:r>
              <a:rPr lang="en-US" dirty="0"/>
              <a:t>: Indirect participation provides support to both primary and secondary actors.</a:t>
            </a:r>
          </a:p>
          <a:p>
            <a:r>
              <a:rPr lang="en-US" dirty="0"/>
              <a:t>ATM System: - 	P: Customer		S: Machine		O: Bank</a:t>
            </a:r>
          </a:p>
          <a:p>
            <a:endParaRPr lang="en-US" dirty="0"/>
          </a:p>
        </p:txBody>
      </p:sp>
      <p:sp>
        <p:nvSpPr>
          <p:cNvPr id="7" name="Slide Number Placeholder 6">
            <a:extLst>
              <a:ext uri="{FF2B5EF4-FFF2-40B4-BE49-F238E27FC236}">
                <a16:creationId xmlns:a16="http://schemas.microsoft.com/office/drawing/2014/main" id="{37F2521B-4589-9E33-40AC-618ADE793217}"/>
              </a:ext>
            </a:extLst>
          </p:cNvPr>
          <p:cNvSpPr>
            <a:spLocks noGrp="1"/>
          </p:cNvSpPr>
          <p:nvPr>
            <p:ph type="sldNum" sz="quarter" idx="12"/>
          </p:nvPr>
        </p:nvSpPr>
        <p:spPr>
          <a:xfrm>
            <a:off x="11503152" y="0"/>
            <a:ext cx="685800" cy="685800"/>
          </a:xfrm>
        </p:spPr>
        <p:txBody>
          <a:bodyPr/>
          <a:lstStyle/>
          <a:p>
            <a:fld id="{3A4F6043-7A67-491B-98BC-F933DED7226D}" type="slidenum">
              <a:rPr lang="en-US" smtClean="0"/>
              <a:pPr/>
              <a:t>9</a:t>
            </a:fld>
            <a:endParaRPr lang="en-US" dirty="0"/>
          </a:p>
        </p:txBody>
      </p:sp>
      <p:sp>
        <p:nvSpPr>
          <p:cNvPr id="5" name="Date Placeholder 4">
            <a:extLst>
              <a:ext uri="{FF2B5EF4-FFF2-40B4-BE49-F238E27FC236}">
                <a16:creationId xmlns:a16="http://schemas.microsoft.com/office/drawing/2014/main" id="{F57A4048-1798-B627-5272-EC9C2486A8A4}"/>
              </a:ext>
            </a:extLst>
          </p:cNvPr>
          <p:cNvSpPr>
            <a:spLocks noGrp="1"/>
          </p:cNvSpPr>
          <p:nvPr>
            <p:ph type="dt" sz="half" idx="2"/>
          </p:nvPr>
        </p:nvSpPr>
        <p:spPr>
          <a:xfrm>
            <a:off x="420624" y="6217920"/>
            <a:ext cx="2743200" cy="640080"/>
          </a:xfrm>
        </p:spPr>
        <p:txBody>
          <a:bodyPr/>
          <a:lstStyle/>
          <a:p>
            <a:r>
              <a:rPr lang="en-US"/>
              <a:t>01/01/2024</a:t>
            </a:r>
            <a:endParaRPr lang="en-US" dirty="0"/>
          </a:p>
        </p:txBody>
      </p:sp>
      <p:sp>
        <p:nvSpPr>
          <p:cNvPr id="6" name="Footer Placeholder 5">
            <a:extLst>
              <a:ext uri="{FF2B5EF4-FFF2-40B4-BE49-F238E27FC236}">
                <a16:creationId xmlns:a16="http://schemas.microsoft.com/office/drawing/2014/main" id="{23D46E95-7705-1A6D-2CEE-5890E3B6E781}"/>
              </a:ext>
            </a:extLst>
          </p:cNvPr>
          <p:cNvSpPr>
            <a:spLocks noGrp="1"/>
          </p:cNvSpPr>
          <p:nvPr>
            <p:ph type="ftr" sz="quarter" idx="3"/>
          </p:nvPr>
        </p:nvSpPr>
        <p:spPr>
          <a:xfrm>
            <a:off x="3767328" y="6217920"/>
            <a:ext cx="7476934" cy="640080"/>
          </a:xfrm>
        </p:spPr>
        <p:txBody>
          <a:bodyPr/>
          <a:lstStyle/>
          <a:p>
            <a:r>
              <a:rPr lang="en-US"/>
              <a:t>Object Oriented Fundamentals| Lecture 4</a:t>
            </a:r>
            <a:endParaRPr lang="en-US" dirty="0"/>
          </a:p>
        </p:txBody>
      </p:sp>
    </p:spTree>
    <p:extLst>
      <p:ext uri="{BB962C8B-B14F-4D97-AF65-F5344CB8AC3E}">
        <p14:creationId xmlns:p14="http://schemas.microsoft.com/office/powerpoint/2010/main" val="1248910050"/>
      </p:ext>
    </p:extLst>
  </p:cSld>
  <p:clrMapOvr>
    <a:masterClrMapping/>
  </p:clrMapOvr>
</p:sld>
</file>

<file path=ppt/theme/theme1.xml><?xml version="1.0" encoding="utf-8"?>
<a:theme xmlns:a="http://schemas.openxmlformats.org/drawingml/2006/main" name="2_OffsetVTI">
  <a:themeElements>
    <a:clrScheme name="Custom 20">
      <a:dk1>
        <a:srgbClr val="000000"/>
      </a:dk1>
      <a:lt1>
        <a:sysClr val="window" lastClr="FFFFFF"/>
      </a:lt1>
      <a:dk2>
        <a:srgbClr val="2C3948"/>
      </a:dk2>
      <a:lt2>
        <a:srgbClr val="F4F4F4"/>
      </a:lt2>
      <a:accent1>
        <a:srgbClr val="F49D90"/>
      </a:accent1>
      <a:accent2>
        <a:srgbClr val="D6947C"/>
      </a:accent2>
      <a:accent3>
        <a:srgbClr val="BF8484"/>
      </a:accent3>
      <a:accent4>
        <a:srgbClr val="96A9AA"/>
      </a:accent4>
      <a:accent5>
        <a:srgbClr val="DD796C"/>
      </a:accent5>
      <a:accent6>
        <a:srgbClr val="D09145"/>
      </a:accent6>
      <a:hlink>
        <a:srgbClr val="DF686A"/>
      </a:hlink>
      <a:folHlink>
        <a:srgbClr val="F93F1C"/>
      </a:folHlink>
    </a:clrScheme>
    <a:fontScheme name="Dante">
      <a:majorFont>
        <a:latin typeface="Dante"/>
        <a:ea typeface=""/>
        <a:cs typeface=""/>
      </a:majorFont>
      <a:minorFont>
        <a:latin typeface="Dan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setVTI" id="{17A3166B-76FF-4669-8F6D-D4251AE158D8}" vid="{4532814A-B5F8-4CFD-BC69-A007D492DA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89259C4-AC71-4849-BC68-7545A45536D3}">
  <ds:schemaRefs>
    <ds:schemaRef ds:uri="http://schemas.microsoft.com/office/2006/documentManagement/types"/>
    <ds:schemaRef ds:uri="http://schemas.openxmlformats.org/package/2006/metadata/core-properties"/>
    <ds:schemaRef ds:uri="16c05727-aa75-4e4a-9b5f-8a80a1165891"/>
    <ds:schemaRef ds:uri="http://purl.org/dc/dcmitype/"/>
    <ds:schemaRef ds:uri="http://schemas.microsoft.com/office/infopath/2007/PartnerControls"/>
    <ds:schemaRef ds:uri="http://purl.org/dc/elements/1.1/"/>
    <ds:schemaRef ds:uri="http://schemas.microsoft.com/office/2006/metadata/properties"/>
    <ds:schemaRef ds:uri="http://schemas.microsoft.com/sharepoint/v3"/>
    <ds:schemaRef ds:uri="230e9df3-be65-4c73-a93b-d1236ebd677e"/>
    <ds:schemaRef ds:uri="71af3243-3dd4-4a8d-8c0d-dd76da1f02a5"/>
    <ds:schemaRef ds:uri="http://www.w3.org/XML/1998/namespace"/>
    <ds:schemaRef ds:uri="http://purl.org/dc/terms/"/>
  </ds:schemaRefs>
</ds:datastoreItem>
</file>

<file path=customXml/itemProps2.xml><?xml version="1.0" encoding="utf-8"?>
<ds:datastoreItem xmlns:ds="http://schemas.openxmlformats.org/officeDocument/2006/customXml" ds:itemID="{2A4E27A5-29EC-44AC-A353-55638DDBC56C}">
  <ds:schemaRefs>
    <ds:schemaRef ds:uri="http://schemas.microsoft.com/sharepoint/v3/contenttype/forms"/>
  </ds:schemaRefs>
</ds:datastoreItem>
</file>

<file path=customXml/itemProps3.xml><?xml version="1.0" encoding="utf-8"?>
<ds:datastoreItem xmlns:ds="http://schemas.openxmlformats.org/officeDocument/2006/customXml" ds:itemID="{E37D1C0D-D4CE-465C-8DB2-7B2571F371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1282</TotalTime>
  <Words>1579</Words>
  <Application>Microsoft Office PowerPoint</Application>
  <PresentationFormat>Widescreen</PresentationFormat>
  <Paragraphs>244</Paragraphs>
  <Slides>28</Slides>
  <Notes>25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28</vt:i4>
      </vt:variant>
    </vt:vector>
  </HeadingPairs>
  <TitlesOfParts>
    <vt:vector size="38" baseType="lpstr">
      <vt:lpstr>Arial</vt:lpstr>
      <vt:lpstr>Calibri</vt:lpstr>
      <vt:lpstr>Dante</vt:lpstr>
      <vt:lpstr>Helvetica Neue Medium</vt:lpstr>
      <vt:lpstr>Nunito</vt:lpstr>
      <vt:lpstr>Painting With Chocolate</vt:lpstr>
      <vt:lpstr>Rustic Story</vt:lpstr>
      <vt:lpstr>Times New Roman</vt:lpstr>
      <vt:lpstr>Wingdings 2</vt:lpstr>
      <vt:lpstr>2_OffsetVTI</vt:lpstr>
      <vt:lpstr>PowerPoint Presentation</vt:lpstr>
      <vt:lpstr>Lesson 1: Object Oriented Fundamentals (10hrs)</vt:lpstr>
      <vt:lpstr>USE CASE Exam</vt:lpstr>
      <vt:lpstr>PowerPoint Presentation</vt:lpstr>
      <vt:lpstr>USE CASE Modeling</vt:lpstr>
      <vt:lpstr>Understanding Use Cases</vt:lpstr>
      <vt:lpstr>Use Case Diagram</vt:lpstr>
      <vt:lpstr>Use Case Diagram</vt:lpstr>
      <vt:lpstr>Use Case Diagram</vt:lpstr>
      <vt:lpstr>Use Case Diagram</vt:lpstr>
      <vt:lpstr>Use Case Diagram</vt:lpstr>
      <vt:lpstr>Use Case Diagram</vt:lpstr>
      <vt:lpstr>Use Case Diagram</vt:lpstr>
      <vt:lpstr>Use Case  Diagram</vt:lpstr>
      <vt:lpstr>Use Case Diagram</vt:lpstr>
      <vt:lpstr>Use Case Description</vt:lpstr>
      <vt:lpstr>Use Case Description</vt:lpstr>
      <vt:lpstr>Use Case Description</vt:lpstr>
      <vt:lpstr>Use Case Description</vt:lpstr>
      <vt:lpstr>Use Case Description Formats</vt:lpstr>
      <vt:lpstr>Use Case Description Formats</vt:lpstr>
      <vt:lpstr>Use Case Description Formats</vt:lpstr>
      <vt:lpstr>Use Case Description</vt:lpstr>
      <vt:lpstr>Use Case Description</vt:lpstr>
      <vt:lpstr>Use Case  Description</vt:lpstr>
      <vt:lpstr>Use Case Description</vt:lpstr>
      <vt:lpstr>PowerPoint Presentation</vt:lpstr>
      <vt:lpstr>PREVIEW FOR LECTURE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with UML</dc:title>
  <dc:creator>Shiva Kunwar</dc:creator>
  <cp:lastModifiedBy>Shiva Kunwar</cp:lastModifiedBy>
  <cp:revision>61</cp:revision>
  <dcterms:created xsi:type="dcterms:W3CDTF">2023-12-21T15:41:48Z</dcterms:created>
  <dcterms:modified xsi:type="dcterms:W3CDTF">2024-11-23T15:41:48Z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